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10"/>
  </p:notesMasterIdLst>
  <p:sldIdLst>
    <p:sldId id="257" r:id="rId2"/>
    <p:sldId id="258" r:id="rId3"/>
    <p:sldId id="259" r:id="rId4"/>
    <p:sldId id="265" r:id="rId5"/>
    <p:sldId id="262" r:id="rId6"/>
    <p:sldId id="263" r:id="rId7"/>
    <p:sldId id="266" r:id="rId8"/>
    <p:sldId id="264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34"/>
    <p:restoredTop sz="94663"/>
  </p:normalViewPr>
  <p:slideViewPr>
    <p:cSldViewPr snapToGrid="0" snapToObjects="1">
      <p:cViewPr varScale="1">
        <p:scale>
          <a:sx n="75" d="100"/>
          <a:sy n="75" d="100"/>
        </p:scale>
        <p:origin x="176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5B311F-CF81-5244-A255-C3D924FF541A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EC63CE-BAB4-A241-8909-80F95A173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901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EC63CE-BAB4-A241-8909-80F95A1733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04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5A967-F42F-DB4C-9B0F-EE64393E14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1DD5A0-45CE-8D4C-AACE-AE7A3856EF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A51B4-C5F5-FF4A-9C3A-B38F9909A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44047-9045-BB41-B30F-F77B5F90948F}" type="datetime1">
              <a:rPr lang="de-DE" smtClean="0"/>
              <a:t>23.11.19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D266D-C6AC-C04C-B1E9-10D7958E6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test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428C5-9E83-9E4D-8CF4-B1AB02634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412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C59BF-4F3C-8C4C-90D0-FFBA0DAD6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887272-2808-DD4E-9DBB-EBA331A884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F8B6B-3939-C441-9FC2-D232B84AE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E7BB-0212-A648-9055-33ACE12C7D9F}" type="datetime1">
              <a:rPr lang="de-DE" smtClean="0"/>
              <a:t>23.11.19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6F722-97AE-F540-A857-29FBC0CFF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test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0C97B-2E52-2C4C-A241-9B3A5F62D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246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2E34AB-8147-DA48-9B63-CD2C719B02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8290B2-7E84-E04F-BFBC-E8B9ACDF18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04E5E-596D-DC43-AFF6-3BBD4D0B3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46A2-16BF-884E-8BF6-319CE647A15E}" type="datetime1">
              <a:rPr lang="de-DE" smtClean="0"/>
              <a:t>23.11.19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0F469-5654-E849-A3DE-D66B69851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test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BDC9A-32A8-2D4E-8F85-1A18353AD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370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74BE7-D997-1945-9EAD-0662D75D0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4E42F-1226-104F-909F-58680BD5B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627AA-5E9E-2342-AEEF-F6262B47D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E9A4-8477-BA4A-AAAE-EA17244F6A41}" type="datetime1">
              <a:rPr lang="de-DE" smtClean="0"/>
              <a:t>23.11.19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AF393-E7F0-804D-A5A0-8C04B8F68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test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8F887-5038-BF4B-88F7-FCC55FBDD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474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73E94-CB09-3E41-9070-37888B9EB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3A41B2-56EE-9646-8A72-2097C1322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3CF0D-C827-6B44-A26B-A16D1483F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E269-D715-E849-BFA9-32E9035C1B72}" type="datetime1">
              <a:rPr lang="de-DE" smtClean="0"/>
              <a:t>23.11.19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D62A8-4E40-AA41-ACCF-DD053125A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test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356FA-9E9D-C54A-A01D-B11D509E7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716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CD9A3-D4CA-6441-902F-ADE5C683A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9A81D-8E90-6B46-89CC-501C2CD9B3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753A8D-E13C-3F47-BADD-33C0AB054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1FF38E-EA5D-114B-8811-B206C61FB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DC2D2-97F9-DB40-AA29-A30B6D549932}" type="datetime1">
              <a:rPr lang="de-DE" smtClean="0"/>
              <a:t>23.11.19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80D6B-3A97-9C42-9B9F-497E71584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test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D1D590-EAFA-0645-86D8-C8D5CF5CF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49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9F361-F94E-A14A-80E1-913919183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39013-D62B-5D4D-9062-40376734D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5D7FA1-BB35-5048-ADD6-B0BC26A619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C26CEA-CA6C-C145-8B98-03220F4DD5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AD9A29-2BE4-EC4D-AC5F-72E9BF1B40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BDB6DD-6012-BC45-99D4-B293B8700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FCB79-EC66-674B-946F-87FB428680A9}" type="datetime1">
              <a:rPr lang="de-DE" smtClean="0"/>
              <a:t>23.11.19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71F9E2-85A1-E74D-B951-5135B1B7A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test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F86ECA-B795-9541-9217-8D44D31A7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215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15F6D-8EE5-164E-8243-07F192A08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5E5180-3459-3943-BB34-30BF870B8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D495-0E06-E34F-98F7-7F5500E09464}" type="datetime1">
              <a:rPr lang="de-DE" smtClean="0"/>
              <a:t>23.11.19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074943-3958-A040-BCFA-F94408889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test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E20AD-CD69-F74F-BCBD-552005D0D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295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ADED7C-21CD-9C43-9448-DCD7CCECB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DBA74-91D8-8D4E-AFE2-4248DE2C7D65}" type="datetime1">
              <a:rPr lang="de-DE" smtClean="0"/>
              <a:t>23.11.19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2C28F0-627A-F04D-B721-BD323CE8E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test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BD84CD-DBFD-4F40-8625-B2F46FD21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425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C47E9-877D-1641-886F-C85DADCDD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76575-06A6-F94E-BBDF-49C32D74C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688570-998B-F148-B078-C7CF8E5F2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006518-078C-1B45-9904-627D76709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E75A-DA1C-B744-B336-6FB17D9C9DA6}" type="datetime1">
              <a:rPr lang="de-DE" smtClean="0"/>
              <a:t>23.11.19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9B6AE9-D5C8-4543-B08F-8FDA3AFC0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test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986AF-90B2-D446-A11F-F8A7EA6FC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384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D2C93-19DD-7F4E-BDB0-00DA50CDD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172230-C888-1A40-8BE3-4A584CDC3D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0517BF-8E16-F94D-9024-67CF62CD9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F02B54-D18E-8F45-AD1C-3DB350351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B52F-3F3F-A548-AEF0-E029D167EC51}" type="datetime1">
              <a:rPr lang="de-DE" smtClean="0"/>
              <a:t>23.11.19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8608C0-1A1E-BD4B-ADB1-20A4739AD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1 test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01485C-F528-9046-9402-329B4B88C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175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EECEF-670D-1646-9410-FF59ED5C4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CAD2B-009D-DF42-B679-131CFE48B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515B-0D88-B249-91C7-7D89DA772D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97607-9860-1F4F-BC02-F442B8BBFFDA}" type="datetime1">
              <a:rPr lang="de-DE" smtClean="0"/>
              <a:t>23.11.19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2C5B6-1FBE-A646-B0EC-2A8E589FFB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 test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41703-63CF-5C4F-8A17-E23BC1CAFF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016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5802E-3733-F641-A0DB-74F79A9761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0817" y="1384662"/>
            <a:ext cx="3848068" cy="3853543"/>
          </a:xfrm>
        </p:spPr>
        <p:txBody>
          <a:bodyPr bIns="180000" anchor="ctr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2400" spc="30" dirty="0">
                <a:solidFill>
                  <a:schemeClr val="bg1"/>
                </a:solidFill>
                <a:latin typeface="Aharoni" panose="02010803020104030203" pitchFamily="2" charset="-79"/>
                <a:ea typeface="Apple Symbols" panose="02000000000000000000" pitchFamily="2" charset="-79"/>
                <a:cs typeface="Aharoni" panose="02010803020104030203" pitchFamily="2" charset="-79"/>
              </a:rPr>
              <a:t>Ride like </a:t>
            </a:r>
            <a:r>
              <a:rPr lang="en-US" sz="2400" spc="30" dirty="0">
                <a:solidFill>
                  <a:srgbClr val="FF5F00"/>
                </a:solidFill>
                <a:latin typeface="Aharoni" panose="02010803020104030203" pitchFamily="2" charset="-79"/>
                <a:ea typeface="Apple Symbols" panose="02000000000000000000" pitchFamily="2" charset="-79"/>
                <a:cs typeface="Aharoni" panose="02010803020104030203" pitchFamily="2" charset="-79"/>
              </a:rPr>
              <a:t>JUSTUS</a:t>
            </a:r>
            <a:br>
              <a:rPr lang="en-US" sz="2400" spc="30" dirty="0">
                <a:solidFill>
                  <a:schemeClr val="bg1"/>
                </a:solidFill>
                <a:latin typeface="Aharoni" panose="02010803020104030203" pitchFamily="2" charset="-79"/>
                <a:ea typeface="Apple Symbols" panose="02000000000000000000" pitchFamily="2" charset="-79"/>
                <a:cs typeface="Aharoni" panose="02010803020104030203" pitchFamily="2" charset="-79"/>
              </a:rPr>
            </a:br>
            <a:r>
              <a:rPr lang="en-US" sz="2400" spc="30" dirty="0">
                <a:solidFill>
                  <a:schemeClr val="bg1"/>
                </a:solidFill>
                <a:latin typeface="Aharoni" panose="02010803020104030203" pitchFamily="2" charset="-79"/>
                <a:ea typeface="Apple Symbols" panose="02000000000000000000" pitchFamily="2" charset="-79"/>
                <a:cs typeface="Aharoni" panose="02010803020104030203" pitchFamily="2" charset="-79"/>
              </a:rPr>
              <a:t>Pay like </a:t>
            </a:r>
            <a:r>
              <a:rPr lang="en-US" sz="2400" spc="30" dirty="0">
                <a:solidFill>
                  <a:srgbClr val="FF5F00"/>
                </a:solidFill>
                <a:latin typeface="Aharoni" panose="02010803020104030203" pitchFamily="2" charset="-79"/>
                <a:ea typeface="Apple Symbols" panose="02000000000000000000" pitchFamily="2" charset="-79"/>
                <a:cs typeface="Aharoni" panose="02010803020104030203" pitchFamily="2" charset="-79"/>
              </a:rPr>
              <a:t>KEVIN</a:t>
            </a:r>
            <a:br>
              <a:rPr lang="en-US" sz="2400" spc="30" dirty="0">
                <a:solidFill>
                  <a:schemeClr val="bg1"/>
                </a:solidFill>
                <a:latin typeface="Aharoni" panose="02010803020104030203" pitchFamily="2" charset="-79"/>
                <a:ea typeface="Apple Symbols" panose="02000000000000000000" pitchFamily="2" charset="-79"/>
                <a:cs typeface="Aharoni" panose="02010803020104030203" pitchFamily="2" charset="-79"/>
              </a:rPr>
            </a:br>
            <a:r>
              <a:rPr lang="en-US" sz="2400" spc="30" dirty="0">
                <a:solidFill>
                  <a:schemeClr val="bg1"/>
                </a:solidFill>
                <a:latin typeface="Aharoni" panose="02010803020104030203" pitchFamily="2" charset="-79"/>
                <a:ea typeface="Apple Symbols" panose="02000000000000000000" pitchFamily="2" charset="-79"/>
                <a:cs typeface="Aharoni" panose="02010803020104030203" pitchFamily="2" charset="-79"/>
              </a:rPr>
              <a:t>Plan like </a:t>
            </a:r>
            <a:r>
              <a:rPr lang="en-US" sz="2400" spc="30" dirty="0">
                <a:solidFill>
                  <a:srgbClr val="FF5F00"/>
                </a:solidFill>
                <a:latin typeface="Aharoni" panose="02010803020104030203" pitchFamily="2" charset="-79"/>
                <a:ea typeface="Apple Symbols" panose="02000000000000000000" pitchFamily="2" charset="-79"/>
                <a:cs typeface="Aharoni" panose="02010803020104030203" pitchFamily="2" charset="-79"/>
              </a:rPr>
              <a:t>DONALD</a:t>
            </a:r>
            <a:br>
              <a:rPr lang="en-US" sz="2400" spc="30" dirty="0">
                <a:solidFill>
                  <a:schemeClr val="bg1"/>
                </a:solidFill>
                <a:latin typeface="Aharoni" panose="02010803020104030203" pitchFamily="2" charset="-79"/>
                <a:ea typeface="Apple Symbols" panose="02000000000000000000" pitchFamily="2" charset="-79"/>
                <a:cs typeface="Aharoni" panose="02010803020104030203" pitchFamily="2" charset="-79"/>
              </a:rPr>
            </a:br>
            <a:r>
              <a:rPr lang="en-US" sz="2400" spc="30" dirty="0">
                <a:solidFill>
                  <a:schemeClr val="bg1"/>
                </a:solidFill>
                <a:latin typeface="Aharoni" panose="02010803020104030203" pitchFamily="2" charset="-79"/>
                <a:ea typeface="Apple Symbols" panose="02000000000000000000" pitchFamily="2" charset="-79"/>
                <a:cs typeface="Aharoni" panose="02010803020104030203" pitchFamily="2" charset="-79"/>
              </a:rPr>
              <a:t> </a:t>
            </a:r>
            <a:br>
              <a:rPr lang="en-US" sz="2400" spc="30" dirty="0">
                <a:solidFill>
                  <a:schemeClr val="bg1"/>
                </a:solidFill>
                <a:latin typeface="Aharoni" panose="02010803020104030203" pitchFamily="2" charset="-79"/>
                <a:ea typeface="Apple Symbols" panose="02000000000000000000" pitchFamily="2" charset="-79"/>
                <a:cs typeface="Aharoni" panose="02010803020104030203" pitchFamily="2" charset="-79"/>
              </a:rPr>
            </a:br>
            <a:r>
              <a:rPr lang="en-US" sz="2400" spc="30" dirty="0">
                <a:solidFill>
                  <a:schemeClr val="accent6"/>
                </a:solidFill>
                <a:latin typeface="Aharoni" panose="02010803020104030203" pitchFamily="2" charset="-79"/>
                <a:ea typeface="Apple Symbols" panose="02000000000000000000" pitchFamily="2" charset="-79"/>
                <a:cs typeface="Aharoni" panose="02010803020104030203" pitchFamily="2" charset="-79"/>
              </a:rPr>
              <a:t>Save the world like GRETA</a:t>
            </a:r>
          </a:p>
        </p:txBody>
      </p:sp>
      <p:pic>
        <p:nvPicPr>
          <p:cNvPr id="5" name="Picture 4" descr="A screen shot of a person&#10;&#10;Description automatically generated">
            <a:extLst>
              <a:ext uri="{FF2B5EF4-FFF2-40B4-BE49-F238E27FC236}">
                <a16:creationId xmlns:a16="http://schemas.microsoft.com/office/drawing/2014/main" id="{68F2EFF5-3D47-0E47-A5B2-F965C4F2A2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7185" b="41637"/>
          <a:stretch/>
        </p:blipFill>
        <p:spPr>
          <a:xfrm>
            <a:off x="18" y="10"/>
            <a:ext cx="7537685" cy="6857990"/>
          </a:xfrm>
          <a:prstGeom prst="rect">
            <a:avLst/>
          </a:prstGeom>
        </p:spPr>
      </p:pic>
      <p:pic>
        <p:nvPicPr>
          <p:cNvPr id="13" name="Picture 12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13027A8-0983-6745-93FF-47E445B633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2272" y="4203030"/>
            <a:ext cx="2836963" cy="2670572"/>
          </a:xfrm>
          <a:prstGeom prst="rect">
            <a:avLst/>
          </a:prstGeom>
        </p:spPr>
      </p:pic>
      <p:pic>
        <p:nvPicPr>
          <p:cNvPr id="9" name="Picture 8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FF84FF17-270F-2446-9B3D-51F1B722AE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4788" y="3777520"/>
            <a:ext cx="3310425" cy="3096081"/>
          </a:xfrm>
          <a:prstGeom prst="rect">
            <a:avLst/>
          </a:prstGeom>
        </p:spPr>
      </p:pic>
      <p:pic>
        <p:nvPicPr>
          <p:cNvPr id="16" name="Picture 15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55CCA1D1-8EDE-474E-A860-813975C9AC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2894" y="4767261"/>
            <a:ext cx="2592845" cy="2106341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BBA016-13B6-4845-AE6A-157762797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086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A8042-0785-4E4A-8727-E6311450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5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Two Problems to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CBDC4-5E1F-1A43-93A7-3D82752D6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Planning a trip ahead with car sharing is not reliable</a:t>
            </a:r>
          </a:p>
          <a:p>
            <a:pPr lvl="2">
              <a:buFont typeface="Wingdings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No car available</a:t>
            </a:r>
          </a:p>
          <a:p>
            <a:pPr lvl="2">
              <a:buFont typeface="Wingdings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Traffic jam</a:t>
            </a:r>
          </a:p>
          <a:p>
            <a:pPr marL="971550" lvl="1" indent="-514350">
              <a:buFont typeface="+mj-lt"/>
              <a:buAutoNum type="arabicPeriod"/>
            </a:pPr>
            <a:endParaRPr lang="en-US" sz="32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Car sharing cars are almost always empty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1,43 riders per car on average</a:t>
            </a:r>
            <a:r>
              <a:rPr lang="en-US" sz="2800" baseline="30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</a:t>
            </a:r>
            <a:endParaRPr lang="en-US" sz="28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lvl="2">
              <a:buFont typeface="Wingdings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Crowded roads</a:t>
            </a:r>
          </a:p>
          <a:p>
            <a:pPr lvl="2">
              <a:buFont typeface="Wingdings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Environmental disaster </a:t>
            </a:r>
          </a:p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2583722-623F-DD48-BBD3-E521F4401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942" y="6356350"/>
            <a:ext cx="7622458" cy="365125"/>
          </a:xfrm>
        </p:spPr>
        <p:txBody>
          <a:bodyPr/>
          <a:lstStyle/>
          <a:p>
            <a:pPr algn="l"/>
            <a:r>
              <a:rPr lang="en-US" dirty="0"/>
              <a:t>1 http://</a:t>
            </a:r>
            <a:r>
              <a:rPr lang="en-US" dirty="0" err="1"/>
              <a:t>www.umweltruf.de</a:t>
            </a:r>
            <a:r>
              <a:rPr lang="en-US" dirty="0"/>
              <a:t>/2018_PROGRAMM/news/news3.php3?nummer=2073</a:t>
            </a:r>
          </a:p>
        </p:txBody>
      </p:sp>
    </p:spTree>
    <p:extLst>
      <p:ext uri="{BB962C8B-B14F-4D97-AF65-F5344CB8AC3E}">
        <p14:creationId xmlns:p14="http://schemas.microsoft.com/office/powerpoint/2010/main" val="2785958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A8042-0785-4E4A-8727-E6311450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5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Sixt</a:t>
            </a:r>
            <a:r>
              <a:rPr lang="en-US" dirty="0">
                <a:solidFill>
                  <a:srgbClr val="FF5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Calendar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CBDC4-5E1F-1A43-93A7-3D82752D6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Plan your trips ahead based on your calendar</a:t>
            </a:r>
          </a:p>
          <a:p>
            <a:pPr marL="0" indent="0">
              <a:buNone/>
            </a:pPr>
            <a:endParaRPr lang="en-US" sz="36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lvl="1">
              <a:buFont typeface="Wingdings" pitchFamily="2" charset="2"/>
              <a:buChar char="§"/>
            </a:pPr>
            <a:r>
              <a:rPr lang="en-US" sz="32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Suggested bookings</a:t>
            </a:r>
          </a:p>
          <a:p>
            <a:pPr lvl="1">
              <a:buFont typeface="Wingdings" pitchFamily="2" charset="2"/>
              <a:buChar char="§"/>
            </a:pPr>
            <a:endParaRPr lang="en-US" sz="32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lvl="1">
              <a:buFont typeface="Wingdings" pitchFamily="2" charset="2"/>
              <a:buChar char="§"/>
            </a:pPr>
            <a:r>
              <a:rPr lang="en-US" sz="32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Get updates on your trip (e.g. traffic Information) </a:t>
            </a:r>
          </a:p>
          <a:p>
            <a:pPr marL="514350" indent="-514350">
              <a:buFont typeface="+mj-lt"/>
              <a:buAutoNum type="arabicPeriod"/>
            </a:pPr>
            <a:endParaRPr lang="en-US" sz="36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40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A8042-0785-4E4A-8727-E6311450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5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Sixt</a:t>
            </a:r>
            <a:r>
              <a:rPr lang="en-US" dirty="0">
                <a:solidFill>
                  <a:srgbClr val="FF5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Mixed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CBDC4-5E1F-1A43-93A7-3D82752D6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Enable trips for car pooling</a:t>
            </a:r>
          </a:p>
          <a:p>
            <a:pPr marL="0" indent="0">
              <a:buNone/>
            </a:pPr>
            <a:endParaRPr lang="en-US" sz="36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lvl="1">
              <a:buFont typeface="Wingdings" pitchFamily="2" charset="2"/>
              <a:buChar char="§"/>
            </a:pPr>
            <a:r>
              <a:rPr lang="en-US" sz="32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Save money</a:t>
            </a:r>
          </a:p>
          <a:p>
            <a:pPr lvl="1">
              <a:buFont typeface="Wingdings" pitchFamily="2" charset="2"/>
              <a:buChar char="§"/>
            </a:pPr>
            <a:endParaRPr lang="en-US" sz="32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lvl="1">
              <a:buFont typeface="Wingdings" pitchFamily="2" charset="2"/>
              <a:buChar char="§"/>
            </a:pPr>
            <a:r>
              <a:rPr lang="en-US" sz="32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Save the environment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252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A8042-0785-4E4A-8727-E6311450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5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New Possible Booking Options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D47084-3FBD-F04E-A482-A562B733FA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FF5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Be the driver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CBDC4-5E1F-1A43-93A7-3D82752D6A8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§"/>
            </a:pPr>
            <a:endParaRPr lang="en-US" sz="3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>
              <a:buFont typeface="Wingdings" pitchFamily="2" charset="2"/>
              <a:buChar char="§"/>
            </a:pPr>
            <a:r>
              <a:rPr lang="en-US" sz="3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Rent a car</a:t>
            </a:r>
          </a:p>
          <a:p>
            <a:pPr>
              <a:buFont typeface="Wingdings" pitchFamily="2" charset="2"/>
              <a:buChar char="§"/>
            </a:pPr>
            <a:endParaRPr lang="en-US" sz="3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>
              <a:buFont typeface="Wingdings" pitchFamily="2" charset="2"/>
              <a:buChar char="§"/>
            </a:pPr>
            <a:r>
              <a:rPr lang="en-US" sz="3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Books </a:t>
            </a:r>
            <a:r>
              <a:rPr lang="en-US" sz="30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Sixt</a:t>
            </a:r>
            <a:r>
              <a:rPr lang="en-US" sz="3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Share </a:t>
            </a:r>
          </a:p>
          <a:p>
            <a:pPr lvl="1">
              <a:buFont typeface="Wingdings" pitchFamily="2" charset="2"/>
              <a:buChar char="§"/>
            </a:pPr>
            <a:r>
              <a:rPr lang="en-US" sz="2600" dirty="0">
                <a:solidFill>
                  <a:schemeClr val="accent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Open it up for mixed 2go</a:t>
            </a:r>
          </a:p>
          <a:p>
            <a:pPr>
              <a:buFont typeface="Wingdings" pitchFamily="2" charset="2"/>
              <a:buChar char="§"/>
            </a:pPr>
            <a:endParaRPr lang="en-US" sz="3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lvl="2">
              <a:buFont typeface="Wingdings" pitchFamily="2" charset="2"/>
              <a:buChar char="§"/>
            </a:pPr>
            <a:endParaRPr lang="en-US" sz="24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lvl="2">
              <a:buFont typeface="Wingdings" pitchFamily="2" charset="2"/>
              <a:buChar char="§"/>
            </a:pPr>
            <a:endParaRPr lang="en-US" sz="24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BBF77E-B078-FD49-818E-C8FAD2996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FF5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Be the passenger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BF5B8BE-F477-B04A-BC9C-86B7DD8E620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§"/>
            </a:pPr>
            <a:endParaRPr lang="en-US" sz="3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>
              <a:buFont typeface="Wingdings" pitchFamily="2" charset="2"/>
              <a:buChar char="§"/>
            </a:pPr>
            <a:r>
              <a:rPr lang="en-US" sz="3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Book Taxi</a:t>
            </a:r>
          </a:p>
          <a:p>
            <a:pPr lvl="1">
              <a:buFont typeface="Wingdings" pitchFamily="2" charset="2"/>
              <a:buChar char="§"/>
            </a:pPr>
            <a:r>
              <a:rPr lang="en-US" sz="2600" dirty="0">
                <a:solidFill>
                  <a:schemeClr val="accent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Open it up for </a:t>
            </a:r>
            <a:r>
              <a:rPr lang="en-US" sz="2600" dirty="0" err="1">
                <a:solidFill>
                  <a:schemeClr val="accent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Sixt</a:t>
            </a:r>
            <a:r>
              <a:rPr lang="en-US" sz="2600" dirty="0">
                <a:solidFill>
                  <a:schemeClr val="accent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mixed 2go</a:t>
            </a:r>
          </a:p>
          <a:p>
            <a:pPr>
              <a:buFont typeface="Wingdings" pitchFamily="2" charset="2"/>
              <a:buChar char="§"/>
            </a:pPr>
            <a:endParaRPr lang="en-US" sz="3000" dirty="0">
              <a:solidFill>
                <a:schemeClr val="accent6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>
              <a:buFont typeface="Wingdings" pitchFamily="2" charset="2"/>
              <a:buChar char="§"/>
            </a:pPr>
            <a:r>
              <a:rPr lang="en-US" sz="3000" dirty="0">
                <a:solidFill>
                  <a:schemeClr val="accent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Join available </a:t>
            </a:r>
            <a:r>
              <a:rPr lang="en-US" sz="3000" dirty="0" err="1">
                <a:solidFill>
                  <a:schemeClr val="accent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Sixt</a:t>
            </a:r>
            <a:r>
              <a:rPr lang="en-US" sz="3000" dirty="0">
                <a:solidFill>
                  <a:schemeClr val="accent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Share with </a:t>
            </a:r>
            <a:r>
              <a:rPr lang="en-US" sz="3000" dirty="0" err="1">
                <a:solidFill>
                  <a:schemeClr val="accent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Sixt</a:t>
            </a:r>
            <a:r>
              <a:rPr lang="en-US" sz="3000" dirty="0">
                <a:solidFill>
                  <a:schemeClr val="accent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mixed 2go</a:t>
            </a:r>
          </a:p>
          <a:p>
            <a:pPr>
              <a:buFont typeface="Wingdings" pitchFamily="2" charset="2"/>
              <a:buChar char="§"/>
            </a:pPr>
            <a:endParaRPr lang="en-US" sz="3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>
              <a:buFont typeface="Wingdings" pitchFamily="2" charset="2"/>
              <a:buChar char="§"/>
            </a:pPr>
            <a:r>
              <a:rPr lang="en-US" sz="3000" dirty="0">
                <a:solidFill>
                  <a:schemeClr val="accent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Join available Taxi with sixed mixed 2go</a:t>
            </a:r>
          </a:p>
          <a:p>
            <a:pPr>
              <a:buFont typeface="Wingdings" pitchFamily="2" charset="2"/>
              <a:buChar char="§"/>
            </a:pPr>
            <a:endParaRPr lang="en-US" sz="3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77432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A8042-0785-4E4A-8727-E6311450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5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Work Hand in Hand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CBDC4-5E1F-1A43-93A7-3D82752D6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Alice books a suggested </a:t>
            </a:r>
            <a:r>
              <a:rPr lang="en-US" sz="36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Sixt</a:t>
            </a:r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Share trip ahead with </a:t>
            </a:r>
            <a:r>
              <a:rPr lang="en-US" sz="36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Sixt</a:t>
            </a:r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Calendar, opens it up for mixed</a:t>
            </a:r>
          </a:p>
          <a:p>
            <a:pPr marL="514350" indent="-514350">
              <a:buFont typeface="+mj-lt"/>
              <a:buAutoNum type="arabicPeriod"/>
            </a:pPr>
            <a:endParaRPr lang="en-US" sz="36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Bob joins Alice trip, seeing it as an option in </a:t>
            </a:r>
            <a:r>
              <a:rPr lang="en-US" sz="36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Sixt</a:t>
            </a:r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Mixed 2go</a:t>
            </a:r>
            <a:endParaRPr lang="en-US" sz="32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514350" indent="-514350">
              <a:buFont typeface="+mj-lt"/>
              <a:buAutoNum type="arabicPeriod"/>
            </a:pPr>
            <a:endParaRPr lang="en-US" sz="36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514350" indent="-514350">
              <a:buFont typeface="+mj-lt"/>
              <a:buAutoNum type="arabicPeriod"/>
            </a:pPr>
            <a:endParaRPr lang="en-US" sz="32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969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A8042-0785-4E4A-8727-E6311450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5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CBDC4-5E1F-1A43-93A7-3D82752D6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225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A8042-0785-4E4A-8727-E6311450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5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Benefits for Everyone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08376-4E8D-0C48-B210-E9A3A2A063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FF5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Customers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14FE71-F6FB-C340-8A39-7EF2A66476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Reliable planning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Always a ride available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Save money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202B088-967A-934F-9801-636F725BCC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solidFill>
                  <a:srgbClr val="FF5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Sixt</a:t>
            </a:r>
            <a:endParaRPr lang="en-US" sz="3600" dirty="0">
              <a:solidFill>
                <a:srgbClr val="FF5F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0403FB8-D566-4948-8159-1C0041362A9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More rides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More  sales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Less cars needed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006611-1738-8C4C-8505-0014745D68F1}"/>
              </a:ext>
            </a:extLst>
          </p:cNvPr>
          <p:cNvSpPr txBox="1"/>
          <p:nvPr/>
        </p:nvSpPr>
        <p:spPr>
          <a:xfrm>
            <a:off x="2788623" y="5437495"/>
            <a:ext cx="65925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Save together the environment by making car sharing efficient</a:t>
            </a:r>
          </a:p>
        </p:txBody>
      </p:sp>
    </p:spTree>
    <p:extLst>
      <p:ext uri="{BB962C8B-B14F-4D97-AF65-F5344CB8AC3E}">
        <p14:creationId xmlns:p14="http://schemas.microsoft.com/office/powerpoint/2010/main" val="2988127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740</TotalTime>
  <Words>228</Words>
  <Application>Microsoft Macintosh PowerPoint</Application>
  <PresentationFormat>Widescreen</PresentationFormat>
  <Paragraphs>57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Aharoni</vt:lpstr>
      <vt:lpstr>Arial</vt:lpstr>
      <vt:lpstr>Calibri</vt:lpstr>
      <vt:lpstr>Calibri Light</vt:lpstr>
      <vt:lpstr>Wingdings</vt:lpstr>
      <vt:lpstr>Office Theme</vt:lpstr>
      <vt:lpstr>Ride like JUSTUS Pay like KEVIN Plan like DONALD   Save the world like GRETA</vt:lpstr>
      <vt:lpstr>Two Problems to Address</vt:lpstr>
      <vt:lpstr>Sixt Calendar</vt:lpstr>
      <vt:lpstr>Sixt Mixed</vt:lpstr>
      <vt:lpstr>New Possible Booking Options</vt:lpstr>
      <vt:lpstr>Work Hand in Hand</vt:lpstr>
      <vt:lpstr>Demo</vt:lpstr>
      <vt:lpstr>Benefits for Everyone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FAHR WIE EIN JUSTUS. ZAHL WIE EIN KEVIN. PLANE WIE DONALD.  RETTE DEN PLATNETEN WIE GRETA</dc:title>
  <dc:creator>Fabian H</dc:creator>
  <cp:lastModifiedBy>Fabian H</cp:lastModifiedBy>
  <cp:revision>24</cp:revision>
  <cp:lastPrinted>2019-11-23T20:43:11Z</cp:lastPrinted>
  <dcterms:created xsi:type="dcterms:W3CDTF">2019-11-23T20:25:33Z</dcterms:created>
  <dcterms:modified xsi:type="dcterms:W3CDTF">2019-11-24T08:47:18Z</dcterms:modified>
</cp:coreProperties>
</file>