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0"/>
  </p:normalViewPr>
  <p:slideViewPr>
    <p:cSldViewPr snapToGrid="0" snapToObjects="1">
      <p:cViewPr varScale="1">
        <p:scale>
          <a:sx n="76" d="100"/>
          <a:sy n="7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382A-9E03-474E-8355-23149D10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F757E-D507-994E-A898-A99ED564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D7A7-10E7-F94F-9DA8-0BB2F3F8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972-89F4-2049-9F3B-9CF3C516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2FDB-6E39-D346-979A-9920A5B3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F8A-5BC6-D94C-83A2-F56ED593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C44E-D412-E04F-9D9C-A9FE1865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43BE-F7FC-5342-9B8A-5822AFF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60CA-5E79-174D-B640-27F940B6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837E-1ACB-9241-89F8-FB651D2C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8D090-D9CA-BC41-B819-44685234F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EA01-A376-5841-AA43-7A5B212A7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96D4-158D-FC48-B64E-88C43AF2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FE6B-74AD-CC48-A486-9C6541F8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1B91-A72A-EF4E-AC0C-6C3800BF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AE4F-32A7-5143-9298-42552B1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C691-2063-C74C-9A36-82BA12F9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F4A5-ACC3-7C4F-B56E-43F8278E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7209-10A4-F849-AE0C-E5C72CD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F05A-A1FA-9549-85BF-F0EB9FF0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179A-79DC-A047-9E13-0DC7F520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9B11-D235-1B42-93DE-952F9A7D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9317-93D5-5D42-84C6-A2903BC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D592-26F8-D747-93DC-D68856F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8B74-27FD-754F-918B-CAE758C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4920-A4F7-0D46-8011-F12DBB28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41A6-7262-3140-91CA-11B838469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D55E0-5C34-AE44-889A-7F6D636D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49A8E-CC7D-C24B-B782-DA863250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0AEB8-033C-0244-A3A7-AFE89107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0D333-2D9D-AC4A-A68C-400C389D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0034-729E-E940-B19E-6BCCEA93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29142-A12F-3347-BFD8-586A71FF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EEAFC-50EE-E541-9997-CCC21130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B335-DD5E-E348-B2BF-778125EF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584CF-3D94-7C44-9CDD-3B8634E24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BE9FE-6EE4-5E4F-950E-703FD7B3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EEA8D-91E2-4442-90EF-60492A2F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97242-D6A8-274E-A9EB-368C3265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FBB4-32FB-3A40-BFC5-200F0CE2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7CB95-7458-A342-BF1F-9A15513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81CB-221F-7541-95DE-BC3275D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B4116-6A65-5B46-A0DD-3867557D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2064-9B2E-B143-8533-6E073209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FFD9-C7DA-5D47-8C1F-68DE05C4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D60F-7FB1-1547-A7E1-E3D234C5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1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2694-12CD-344A-8E4D-CAD919D0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149D-C421-8F45-8FF2-8917B167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3F9E9-567D-6841-BEED-0C061861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6CDF-8E88-BD4D-9430-15407A20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0B2D-1465-7348-A8FE-874EBD1C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A15B-12AC-D54B-A887-20EB3E9A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D578-0F91-BF44-9EAB-B9DE8C0B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7984-4623-484D-951C-9D5F227EB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8AB74-9415-6D4E-8298-918FF857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A4F3-97B1-D046-A224-8CC09C46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C298-C7CA-A24A-94A7-5C0DF313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87BD-DF0C-FE42-8512-A9E92BC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F07BA-68CA-CD48-B87F-8FC040DE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7269-2CCE-F74D-96D6-630A94D8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1929-7BE5-F340-B4DC-FAB1F966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C0F7-95F9-254B-B3AF-E69431A9D883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9D08-F58E-6941-AEB6-888F7FDF7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6B2B-518E-944A-9AE6-DFF91B3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9D62-53D7-834C-B96B-E5D53FDA8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F432AB0-9B38-DB43-A8D9-50FA079BF682}"/>
              </a:ext>
            </a:extLst>
          </p:cNvPr>
          <p:cNvSpPr/>
          <p:nvPr/>
        </p:nvSpPr>
        <p:spPr>
          <a:xfrm>
            <a:off x="3420533" y="1134533"/>
            <a:ext cx="4605867" cy="4605867"/>
          </a:xfrm>
          <a:prstGeom prst="ellipse">
            <a:avLst/>
          </a:prstGeom>
          <a:blipFill dpi="0" rotWithShape="1">
            <a:blip r:embed="rId2"/>
            <a:srcRect/>
            <a:stretch>
              <a:fillRect l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willyyc.wu@gmail.com</dc:creator>
  <cp:lastModifiedBy>willyyc.wu@gmail.com</cp:lastModifiedBy>
  <cp:revision>2</cp:revision>
  <dcterms:created xsi:type="dcterms:W3CDTF">2020-07-17T01:10:50Z</dcterms:created>
  <dcterms:modified xsi:type="dcterms:W3CDTF">2020-07-20T06:50:57Z</dcterms:modified>
</cp:coreProperties>
</file>