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 SemiBold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Nunito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27B542-4D33-4244-AB26-5169310377B9}">
  <a:tblStyle styleId="{9F27B542-4D33-4244-AB26-5169310377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5B9BD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5B9BD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.fntdata"/><Relationship Id="rId22" Type="http://schemas.openxmlformats.org/officeDocument/2006/relationships/font" Target="fonts/NunitoSemiBold-boldItalic.fntdata"/><Relationship Id="rId21" Type="http://schemas.openxmlformats.org/officeDocument/2006/relationships/font" Target="fonts/NunitoSemiBold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ExtraBold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Nunito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93fc1d4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293fc1d4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3fc1d4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3fc1d4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96700d5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96700d5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a349cb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a349cb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a349cb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9a349cb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9a349cbd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9a349cb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93fc1d4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93fc1d4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93fc1d4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93fc1d4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93fc1d4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93fc1d4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3fc1d4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3fc1d4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3fc1d4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93fc1d4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p11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{9F27B542-4D33-4244-AB26-5169310377B9}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/>
        </p:nvSpPr>
        <p:spPr>
          <a:xfrm>
            <a:off x="1915350" y="1344600"/>
            <a:ext cx="5813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E39A9"/>
                </a:solidFill>
                <a:latin typeface="Montserrat"/>
                <a:ea typeface="Montserrat"/>
                <a:cs typeface="Montserrat"/>
                <a:sym typeface="Montserrat"/>
              </a:rPr>
              <a:t>Project Name</a:t>
            </a:r>
            <a:endParaRPr b="1" sz="3600">
              <a:solidFill>
                <a:srgbClr val="0E39A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E39A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E39A9"/>
                </a:solidFill>
                <a:latin typeface="Montserrat"/>
                <a:ea typeface="Montserrat"/>
                <a:cs typeface="Montserrat"/>
                <a:sym typeface="Montserrat"/>
              </a:rPr>
              <a:t>Course Name</a:t>
            </a:r>
            <a:endParaRPr b="1" sz="3600">
              <a:solidFill>
                <a:srgbClr val="0E39A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274150" y="976775"/>
            <a:ext cx="8472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any other pointers (if needed)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You can use more than one slide if needed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34973" y="287200"/>
            <a:ext cx="778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Slide Header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169695" y="862632"/>
            <a:ext cx="7989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Executive Summary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Problem Overview and Solution Approach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Overview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MLOps Pipeline on Azure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Repository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Actions Workflow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Appendix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254768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/ 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79827" y="901129"/>
            <a:ext cx="863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Mention conclusions, actionable insights &amp; recommendations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You can use more than one slide if needed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54768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Executive Summary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234973" y="287200"/>
            <a:ext cx="778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Problem Overview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24200" y="1056950"/>
            <a:ext cx="832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 the problem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34973" y="287200"/>
            <a:ext cx="778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Solution Approach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24200" y="1056950"/>
            <a:ext cx="83289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ention the solution approach / methodology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You can use more than one slide if needed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74150" y="976775"/>
            <a:ext cx="8472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the data provided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You can use more than one slide if needed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34973" y="287200"/>
            <a:ext cx="778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Overview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74150" y="976775"/>
            <a:ext cx="8472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Mention the steps taken to build the pipeline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 screenshot of the final pipeline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You can use more than one slide if needed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34973" y="287200"/>
            <a:ext cx="778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MLOps Pipeline on Azure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74150" y="976775"/>
            <a:ext cx="8472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link to the repo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 screenshot of the repo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You can use more than one slide if needed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34973" y="287200"/>
            <a:ext cx="778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Repository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74150" y="976775"/>
            <a:ext cx="8472300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components of the workflow with necessary explanatory comments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 screenshot of the workflow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 screenshot of the workflow showing CICD validation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lphaLcPeriod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Screenshot should show an update made and consequent execution of the workflow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i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You can use more than one slide if needed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34973" y="287200"/>
            <a:ext cx="778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Actions Workflow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