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61" r:id="rId3"/>
    <p:sldId id="267" r:id="rId4"/>
    <p:sldId id="268" r:id="rId5"/>
    <p:sldId id="269" r:id="rId6"/>
    <p:sldId id="270" r:id="rId7"/>
    <p:sldId id="271" r:id="rId8"/>
    <p:sldId id="272" r:id="rId9"/>
    <p:sldId id="273" r:id="rId10"/>
    <p:sldId id="262" r:id="rId11"/>
    <p:sldId id="27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6" autoAdjust="0"/>
    <p:restoredTop sz="94660"/>
  </p:normalViewPr>
  <p:slideViewPr>
    <p:cSldViewPr snapToGrid="0">
      <p:cViewPr varScale="1">
        <p:scale>
          <a:sx n="81" d="100"/>
          <a:sy n="81" d="100"/>
        </p:scale>
        <p:origin x="754"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ata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svg"/><Relationship Id="rId1" Type="http://schemas.openxmlformats.org/officeDocument/2006/relationships/image" Target="../media/image20.png"/><Relationship Id="rId4" Type="http://schemas.openxmlformats.org/officeDocument/2006/relationships/image" Target="../media/image23.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rawing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svg"/><Relationship Id="rId1" Type="http://schemas.openxmlformats.org/officeDocument/2006/relationships/image" Target="../media/image20.png"/><Relationship Id="rId4" Type="http://schemas.openxmlformats.org/officeDocument/2006/relationships/image" Target="../media/image23.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8AA4BB3-BCEC-4027-966F-CE646BF7407F}"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B03C1682-0CE4-4FE2-9199-F0E0407E45A2}">
      <dgm:prSet/>
      <dgm:spPr/>
      <dgm:t>
        <a:bodyPr/>
        <a:lstStyle/>
        <a:p>
          <a:r>
            <a:rPr lang="en-US"/>
            <a:t>What are the forecast assumptions</a:t>
          </a:r>
        </a:p>
      </dgm:t>
    </dgm:pt>
    <dgm:pt modelId="{0AF3F89F-6543-49B2-8B75-2B7751285137}" type="parTrans" cxnId="{1F719F80-5EB4-4C45-9103-1DEA6CCD28AB}">
      <dgm:prSet/>
      <dgm:spPr/>
      <dgm:t>
        <a:bodyPr/>
        <a:lstStyle/>
        <a:p>
          <a:endParaRPr lang="en-US"/>
        </a:p>
      </dgm:t>
    </dgm:pt>
    <dgm:pt modelId="{AEABE92E-91C8-4818-B41C-C38A1CA40E1C}" type="sibTrans" cxnId="{1F719F80-5EB4-4C45-9103-1DEA6CCD28AB}">
      <dgm:prSet/>
      <dgm:spPr/>
      <dgm:t>
        <a:bodyPr/>
        <a:lstStyle/>
        <a:p>
          <a:endParaRPr lang="en-US"/>
        </a:p>
      </dgm:t>
    </dgm:pt>
    <dgm:pt modelId="{7AB6030E-9678-4A31-812B-9759CE1F2083}">
      <dgm:prSet/>
      <dgm:spPr/>
      <dgm:t>
        <a:bodyPr/>
        <a:lstStyle/>
        <a:p>
          <a:r>
            <a:rPr lang="en-US"/>
            <a:t>What algorithm/methodology used?</a:t>
          </a:r>
        </a:p>
      </dgm:t>
    </dgm:pt>
    <dgm:pt modelId="{1F1891B8-EBD6-45F4-B889-F58BCCE3C161}" type="parTrans" cxnId="{82F24812-117A-42D6-89B9-9BF0DE41D0F2}">
      <dgm:prSet/>
      <dgm:spPr/>
      <dgm:t>
        <a:bodyPr/>
        <a:lstStyle/>
        <a:p>
          <a:endParaRPr lang="en-US"/>
        </a:p>
      </dgm:t>
    </dgm:pt>
    <dgm:pt modelId="{15972BFD-CDC1-4B33-9E0F-82AADEBFFC43}" type="sibTrans" cxnId="{82F24812-117A-42D6-89B9-9BF0DE41D0F2}">
      <dgm:prSet/>
      <dgm:spPr/>
      <dgm:t>
        <a:bodyPr/>
        <a:lstStyle/>
        <a:p>
          <a:endParaRPr lang="en-US"/>
        </a:p>
      </dgm:t>
    </dgm:pt>
    <dgm:pt modelId="{82B9C11F-4194-49EB-B06F-57AED60D87AD}">
      <dgm:prSet/>
      <dgm:spPr/>
      <dgm:t>
        <a:bodyPr/>
        <a:lstStyle/>
        <a:p>
          <a:r>
            <a:rPr lang="en-US"/>
            <a:t>How accurate is it</a:t>
          </a:r>
        </a:p>
      </dgm:t>
    </dgm:pt>
    <dgm:pt modelId="{836BFE90-4E4A-4998-8F21-016EF8C37616}" type="parTrans" cxnId="{2C18C10E-3B6C-43DF-A6B1-DABC20117BB5}">
      <dgm:prSet/>
      <dgm:spPr/>
      <dgm:t>
        <a:bodyPr/>
        <a:lstStyle/>
        <a:p>
          <a:endParaRPr lang="en-US"/>
        </a:p>
      </dgm:t>
    </dgm:pt>
    <dgm:pt modelId="{6535A9CE-6C8D-45F5-8FC4-232C6ACE69E0}" type="sibTrans" cxnId="{2C18C10E-3B6C-43DF-A6B1-DABC20117BB5}">
      <dgm:prSet/>
      <dgm:spPr/>
      <dgm:t>
        <a:bodyPr/>
        <a:lstStyle/>
        <a:p>
          <a:endParaRPr lang="en-US"/>
        </a:p>
      </dgm:t>
    </dgm:pt>
    <dgm:pt modelId="{15D33A5B-1AC2-4485-ABEB-055E248FD0CB}">
      <dgm:prSet/>
      <dgm:spPr/>
      <dgm:t>
        <a:bodyPr/>
        <a:lstStyle/>
        <a:p>
          <a:r>
            <a:rPr lang="en-US"/>
            <a:t>When does this work and when it does not work</a:t>
          </a:r>
        </a:p>
      </dgm:t>
    </dgm:pt>
    <dgm:pt modelId="{C93BB361-3E59-48F4-8CFB-74BA693DD7C1}" type="parTrans" cxnId="{396FAA80-D3F9-400C-B85C-A9E544C8ECD5}">
      <dgm:prSet/>
      <dgm:spPr/>
      <dgm:t>
        <a:bodyPr/>
        <a:lstStyle/>
        <a:p>
          <a:endParaRPr lang="en-US"/>
        </a:p>
      </dgm:t>
    </dgm:pt>
    <dgm:pt modelId="{F4125586-7CD4-4A83-B03F-D90B8C085568}" type="sibTrans" cxnId="{396FAA80-D3F9-400C-B85C-A9E544C8ECD5}">
      <dgm:prSet/>
      <dgm:spPr/>
      <dgm:t>
        <a:bodyPr/>
        <a:lstStyle/>
        <a:p>
          <a:endParaRPr lang="en-US"/>
        </a:p>
      </dgm:t>
    </dgm:pt>
    <dgm:pt modelId="{00F86684-8480-48B6-B86D-53C746618856}" type="pres">
      <dgm:prSet presAssocID="{B8AA4BB3-BCEC-4027-966F-CE646BF7407F}" presName="root" presStyleCnt="0">
        <dgm:presLayoutVars>
          <dgm:dir/>
          <dgm:resizeHandles val="exact"/>
        </dgm:presLayoutVars>
      </dgm:prSet>
      <dgm:spPr/>
    </dgm:pt>
    <dgm:pt modelId="{F45BBECB-50FE-4E99-84D5-1764CC1D3093}" type="pres">
      <dgm:prSet presAssocID="{B03C1682-0CE4-4FE2-9199-F0E0407E45A2}" presName="compNode" presStyleCnt="0"/>
      <dgm:spPr/>
    </dgm:pt>
    <dgm:pt modelId="{614B41BA-06EE-4AE5-A9BC-DEFC70093F45}" type="pres">
      <dgm:prSet presAssocID="{B03C1682-0CE4-4FE2-9199-F0E0407E45A2}" presName="bgRect" presStyleLbl="bgShp" presStyleIdx="0" presStyleCnt="4"/>
      <dgm:spPr/>
    </dgm:pt>
    <dgm:pt modelId="{62E18AD6-A946-453F-A192-4753C9E75B24}" type="pres">
      <dgm:prSet presAssocID="{B03C1682-0CE4-4FE2-9199-F0E0407E45A2}"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pward trend"/>
        </a:ext>
      </dgm:extLst>
    </dgm:pt>
    <dgm:pt modelId="{733E2435-71EC-4327-B6C2-70399508A1C0}" type="pres">
      <dgm:prSet presAssocID="{B03C1682-0CE4-4FE2-9199-F0E0407E45A2}" presName="spaceRect" presStyleCnt="0"/>
      <dgm:spPr/>
    </dgm:pt>
    <dgm:pt modelId="{641D58D6-D84B-496E-ACEC-4944B741788D}" type="pres">
      <dgm:prSet presAssocID="{B03C1682-0CE4-4FE2-9199-F0E0407E45A2}" presName="parTx" presStyleLbl="revTx" presStyleIdx="0" presStyleCnt="4">
        <dgm:presLayoutVars>
          <dgm:chMax val="0"/>
          <dgm:chPref val="0"/>
        </dgm:presLayoutVars>
      </dgm:prSet>
      <dgm:spPr/>
    </dgm:pt>
    <dgm:pt modelId="{EBA9EF65-3843-4C0A-A5D1-215198176ADB}" type="pres">
      <dgm:prSet presAssocID="{AEABE92E-91C8-4818-B41C-C38A1CA40E1C}" presName="sibTrans" presStyleCnt="0"/>
      <dgm:spPr/>
    </dgm:pt>
    <dgm:pt modelId="{C4BA748E-1B2E-4867-8351-A52BE861A6C7}" type="pres">
      <dgm:prSet presAssocID="{7AB6030E-9678-4A31-812B-9759CE1F2083}" presName="compNode" presStyleCnt="0"/>
      <dgm:spPr/>
    </dgm:pt>
    <dgm:pt modelId="{2A24C74E-6EFC-461A-8740-4F036C56ED8E}" type="pres">
      <dgm:prSet presAssocID="{7AB6030E-9678-4A31-812B-9759CE1F2083}" presName="bgRect" presStyleLbl="bgShp" presStyleIdx="1" presStyleCnt="4"/>
      <dgm:spPr/>
    </dgm:pt>
    <dgm:pt modelId="{44C9313B-2799-4938-A81B-59BD304EE084}" type="pres">
      <dgm:prSet presAssocID="{7AB6030E-9678-4A31-812B-9759CE1F2083}"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grammer"/>
        </a:ext>
      </dgm:extLst>
    </dgm:pt>
    <dgm:pt modelId="{E34FE7C4-548D-421A-8734-9F14A631BAE9}" type="pres">
      <dgm:prSet presAssocID="{7AB6030E-9678-4A31-812B-9759CE1F2083}" presName="spaceRect" presStyleCnt="0"/>
      <dgm:spPr/>
    </dgm:pt>
    <dgm:pt modelId="{AF93F923-DB19-4783-B1A2-B4C4A17F4903}" type="pres">
      <dgm:prSet presAssocID="{7AB6030E-9678-4A31-812B-9759CE1F2083}" presName="parTx" presStyleLbl="revTx" presStyleIdx="1" presStyleCnt="4">
        <dgm:presLayoutVars>
          <dgm:chMax val="0"/>
          <dgm:chPref val="0"/>
        </dgm:presLayoutVars>
      </dgm:prSet>
      <dgm:spPr/>
    </dgm:pt>
    <dgm:pt modelId="{143A8681-481F-430C-8775-CEA8808E412A}" type="pres">
      <dgm:prSet presAssocID="{15972BFD-CDC1-4B33-9E0F-82AADEBFFC43}" presName="sibTrans" presStyleCnt="0"/>
      <dgm:spPr/>
    </dgm:pt>
    <dgm:pt modelId="{E049E940-3017-4E2E-BDE0-6FC8BF53585D}" type="pres">
      <dgm:prSet presAssocID="{82B9C11F-4194-49EB-B06F-57AED60D87AD}" presName="compNode" presStyleCnt="0"/>
      <dgm:spPr/>
    </dgm:pt>
    <dgm:pt modelId="{C5B37EB2-D572-49CF-96CD-1108B017BCD9}" type="pres">
      <dgm:prSet presAssocID="{82B9C11F-4194-49EB-B06F-57AED60D87AD}" presName="bgRect" presStyleLbl="bgShp" presStyleIdx="2" presStyleCnt="4"/>
      <dgm:spPr/>
    </dgm:pt>
    <dgm:pt modelId="{C579937F-212D-405A-A95C-265DD60E5691}" type="pres">
      <dgm:prSet presAssocID="{82B9C11F-4194-49EB-B06F-57AED60D87AD}"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ullseye"/>
        </a:ext>
      </dgm:extLst>
    </dgm:pt>
    <dgm:pt modelId="{CBA6DD5A-AA0E-405F-9668-EC9B04EE261B}" type="pres">
      <dgm:prSet presAssocID="{82B9C11F-4194-49EB-B06F-57AED60D87AD}" presName="spaceRect" presStyleCnt="0"/>
      <dgm:spPr/>
    </dgm:pt>
    <dgm:pt modelId="{4CC138E9-C98B-4E7E-A7DB-132AAF1C6346}" type="pres">
      <dgm:prSet presAssocID="{82B9C11F-4194-49EB-B06F-57AED60D87AD}" presName="parTx" presStyleLbl="revTx" presStyleIdx="2" presStyleCnt="4">
        <dgm:presLayoutVars>
          <dgm:chMax val="0"/>
          <dgm:chPref val="0"/>
        </dgm:presLayoutVars>
      </dgm:prSet>
      <dgm:spPr/>
    </dgm:pt>
    <dgm:pt modelId="{1E89C461-4679-4682-833E-0767F3A6D263}" type="pres">
      <dgm:prSet presAssocID="{6535A9CE-6C8D-45F5-8FC4-232C6ACE69E0}" presName="sibTrans" presStyleCnt="0"/>
      <dgm:spPr/>
    </dgm:pt>
    <dgm:pt modelId="{E8056789-041C-4FBE-BE33-363D95E7BE22}" type="pres">
      <dgm:prSet presAssocID="{15D33A5B-1AC2-4485-ABEB-055E248FD0CB}" presName="compNode" presStyleCnt="0"/>
      <dgm:spPr/>
    </dgm:pt>
    <dgm:pt modelId="{E2A256F0-F2B2-46BA-B6D6-B01B4769FCA7}" type="pres">
      <dgm:prSet presAssocID="{15D33A5B-1AC2-4485-ABEB-055E248FD0CB}" presName="bgRect" presStyleLbl="bgShp" presStyleIdx="3" presStyleCnt="4"/>
      <dgm:spPr/>
    </dgm:pt>
    <dgm:pt modelId="{FC4B8E21-9C80-4889-823D-8D57C3663297}" type="pres">
      <dgm:prSet presAssocID="{15D33A5B-1AC2-4485-ABEB-055E248FD0CB}"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topwatch"/>
        </a:ext>
      </dgm:extLst>
    </dgm:pt>
    <dgm:pt modelId="{56AF9407-F7F5-488B-ABB3-F9F23399BD9C}" type="pres">
      <dgm:prSet presAssocID="{15D33A5B-1AC2-4485-ABEB-055E248FD0CB}" presName="spaceRect" presStyleCnt="0"/>
      <dgm:spPr/>
    </dgm:pt>
    <dgm:pt modelId="{872D2091-98C3-4934-9DFC-B0F8D75E72DE}" type="pres">
      <dgm:prSet presAssocID="{15D33A5B-1AC2-4485-ABEB-055E248FD0CB}" presName="parTx" presStyleLbl="revTx" presStyleIdx="3" presStyleCnt="4">
        <dgm:presLayoutVars>
          <dgm:chMax val="0"/>
          <dgm:chPref val="0"/>
        </dgm:presLayoutVars>
      </dgm:prSet>
      <dgm:spPr/>
    </dgm:pt>
  </dgm:ptLst>
  <dgm:cxnLst>
    <dgm:cxn modelId="{2C18C10E-3B6C-43DF-A6B1-DABC20117BB5}" srcId="{B8AA4BB3-BCEC-4027-966F-CE646BF7407F}" destId="{82B9C11F-4194-49EB-B06F-57AED60D87AD}" srcOrd="2" destOrd="0" parTransId="{836BFE90-4E4A-4998-8F21-016EF8C37616}" sibTransId="{6535A9CE-6C8D-45F5-8FC4-232C6ACE69E0}"/>
    <dgm:cxn modelId="{82F24812-117A-42D6-89B9-9BF0DE41D0F2}" srcId="{B8AA4BB3-BCEC-4027-966F-CE646BF7407F}" destId="{7AB6030E-9678-4A31-812B-9759CE1F2083}" srcOrd="1" destOrd="0" parTransId="{1F1891B8-EBD6-45F4-B889-F58BCCE3C161}" sibTransId="{15972BFD-CDC1-4B33-9E0F-82AADEBFFC43}"/>
    <dgm:cxn modelId="{1F719F80-5EB4-4C45-9103-1DEA6CCD28AB}" srcId="{B8AA4BB3-BCEC-4027-966F-CE646BF7407F}" destId="{B03C1682-0CE4-4FE2-9199-F0E0407E45A2}" srcOrd="0" destOrd="0" parTransId="{0AF3F89F-6543-49B2-8B75-2B7751285137}" sibTransId="{AEABE92E-91C8-4818-B41C-C38A1CA40E1C}"/>
    <dgm:cxn modelId="{396FAA80-D3F9-400C-B85C-A9E544C8ECD5}" srcId="{B8AA4BB3-BCEC-4027-966F-CE646BF7407F}" destId="{15D33A5B-1AC2-4485-ABEB-055E248FD0CB}" srcOrd="3" destOrd="0" parTransId="{C93BB361-3E59-48F4-8CFB-74BA693DD7C1}" sibTransId="{F4125586-7CD4-4A83-B03F-D90B8C085568}"/>
    <dgm:cxn modelId="{BBDC208A-BFAD-4F8B-AE50-88CD4C0EC2FE}" type="presOf" srcId="{B03C1682-0CE4-4FE2-9199-F0E0407E45A2}" destId="{641D58D6-D84B-496E-ACEC-4944B741788D}" srcOrd="0" destOrd="0" presId="urn:microsoft.com/office/officeart/2018/2/layout/IconVerticalSolidList"/>
    <dgm:cxn modelId="{DC51B695-0D05-4CB8-BF7E-8F69BE6603D9}" type="presOf" srcId="{7AB6030E-9678-4A31-812B-9759CE1F2083}" destId="{AF93F923-DB19-4783-B1A2-B4C4A17F4903}" srcOrd="0" destOrd="0" presId="urn:microsoft.com/office/officeart/2018/2/layout/IconVerticalSolidList"/>
    <dgm:cxn modelId="{5F150DB1-F00D-4984-9B59-15F6E79B5432}" type="presOf" srcId="{82B9C11F-4194-49EB-B06F-57AED60D87AD}" destId="{4CC138E9-C98B-4E7E-A7DB-132AAF1C6346}" srcOrd="0" destOrd="0" presId="urn:microsoft.com/office/officeart/2018/2/layout/IconVerticalSolidList"/>
    <dgm:cxn modelId="{C19530C5-A565-4FAF-983C-A0D28D9CD533}" type="presOf" srcId="{15D33A5B-1AC2-4485-ABEB-055E248FD0CB}" destId="{872D2091-98C3-4934-9DFC-B0F8D75E72DE}" srcOrd="0" destOrd="0" presId="urn:microsoft.com/office/officeart/2018/2/layout/IconVerticalSolidList"/>
    <dgm:cxn modelId="{E13918D6-7E1A-4FB0-B8AA-155C4E668390}" type="presOf" srcId="{B8AA4BB3-BCEC-4027-966F-CE646BF7407F}" destId="{00F86684-8480-48B6-B86D-53C746618856}" srcOrd="0" destOrd="0" presId="urn:microsoft.com/office/officeart/2018/2/layout/IconVerticalSolidList"/>
    <dgm:cxn modelId="{EAEB9CFA-F103-4133-8AB0-53E5D8268800}" type="presParOf" srcId="{00F86684-8480-48B6-B86D-53C746618856}" destId="{F45BBECB-50FE-4E99-84D5-1764CC1D3093}" srcOrd="0" destOrd="0" presId="urn:microsoft.com/office/officeart/2018/2/layout/IconVerticalSolidList"/>
    <dgm:cxn modelId="{D6AAA772-17B3-4473-B0AA-C8B0EE80BFE9}" type="presParOf" srcId="{F45BBECB-50FE-4E99-84D5-1764CC1D3093}" destId="{614B41BA-06EE-4AE5-A9BC-DEFC70093F45}" srcOrd="0" destOrd="0" presId="urn:microsoft.com/office/officeart/2018/2/layout/IconVerticalSolidList"/>
    <dgm:cxn modelId="{9CF4640B-35C2-4928-ADD9-87F49F3C3347}" type="presParOf" srcId="{F45BBECB-50FE-4E99-84D5-1764CC1D3093}" destId="{62E18AD6-A946-453F-A192-4753C9E75B24}" srcOrd="1" destOrd="0" presId="urn:microsoft.com/office/officeart/2018/2/layout/IconVerticalSolidList"/>
    <dgm:cxn modelId="{48584D27-AAFC-402C-94ED-821C6858A299}" type="presParOf" srcId="{F45BBECB-50FE-4E99-84D5-1764CC1D3093}" destId="{733E2435-71EC-4327-B6C2-70399508A1C0}" srcOrd="2" destOrd="0" presId="urn:microsoft.com/office/officeart/2018/2/layout/IconVerticalSolidList"/>
    <dgm:cxn modelId="{F49A6548-7FE7-463A-B37A-9E2CC3ADAAB5}" type="presParOf" srcId="{F45BBECB-50FE-4E99-84D5-1764CC1D3093}" destId="{641D58D6-D84B-496E-ACEC-4944B741788D}" srcOrd="3" destOrd="0" presId="urn:microsoft.com/office/officeart/2018/2/layout/IconVerticalSolidList"/>
    <dgm:cxn modelId="{8A370B55-82E4-4549-8E04-3E73FB552226}" type="presParOf" srcId="{00F86684-8480-48B6-B86D-53C746618856}" destId="{EBA9EF65-3843-4C0A-A5D1-215198176ADB}" srcOrd="1" destOrd="0" presId="urn:microsoft.com/office/officeart/2018/2/layout/IconVerticalSolidList"/>
    <dgm:cxn modelId="{72BFD911-3CC8-438A-8FE5-8CCEBE107512}" type="presParOf" srcId="{00F86684-8480-48B6-B86D-53C746618856}" destId="{C4BA748E-1B2E-4867-8351-A52BE861A6C7}" srcOrd="2" destOrd="0" presId="urn:microsoft.com/office/officeart/2018/2/layout/IconVerticalSolidList"/>
    <dgm:cxn modelId="{6E59270E-CF49-4F0A-834D-6EC8370AEF05}" type="presParOf" srcId="{C4BA748E-1B2E-4867-8351-A52BE861A6C7}" destId="{2A24C74E-6EFC-461A-8740-4F036C56ED8E}" srcOrd="0" destOrd="0" presId="urn:microsoft.com/office/officeart/2018/2/layout/IconVerticalSolidList"/>
    <dgm:cxn modelId="{861C345F-D64C-4C4C-9A14-979F8C68C1A5}" type="presParOf" srcId="{C4BA748E-1B2E-4867-8351-A52BE861A6C7}" destId="{44C9313B-2799-4938-A81B-59BD304EE084}" srcOrd="1" destOrd="0" presId="urn:microsoft.com/office/officeart/2018/2/layout/IconVerticalSolidList"/>
    <dgm:cxn modelId="{5AE80ED7-D9AF-4C0B-9CB1-42BE8A7B5B68}" type="presParOf" srcId="{C4BA748E-1B2E-4867-8351-A52BE861A6C7}" destId="{E34FE7C4-548D-421A-8734-9F14A631BAE9}" srcOrd="2" destOrd="0" presId="urn:microsoft.com/office/officeart/2018/2/layout/IconVerticalSolidList"/>
    <dgm:cxn modelId="{76C9C1FF-EBB7-4267-96B1-6F783ECF90E7}" type="presParOf" srcId="{C4BA748E-1B2E-4867-8351-A52BE861A6C7}" destId="{AF93F923-DB19-4783-B1A2-B4C4A17F4903}" srcOrd="3" destOrd="0" presId="urn:microsoft.com/office/officeart/2018/2/layout/IconVerticalSolidList"/>
    <dgm:cxn modelId="{F613BD9C-249D-45A2-BF8B-83836707DF94}" type="presParOf" srcId="{00F86684-8480-48B6-B86D-53C746618856}" destId="{143A8681-481F-430C-8775-CEA8808E412A}" srcOrd="3" destOrd="0" presId="urn:microsoft.com/office/officeart/2018/2/layout/IconVerticalSolidList"/>
    <dgm:cxn modelId="{D5D505BC-5156-4F93-BD67-5BDD58E144A0}" type="presParOf" srcId="{00F86684-8480-48B6-B86D-53C746618856}" destId="{E049E940-3017-4E2E-BDE0-6FC8BF53585D}" srcOrd="4" destOrd="0" presId="urn:microsoft.com/office/officeart/2018/2/layout/IconVerticalSolidList"/>
    <dgm:cxn modelId="{5CF5120D-DCCC-4BA9-AE66-945EC4E8AE84}" type="presParOf" srcId="{E049E940-3017-4E2E-BDE0-6FC8BF53585D}" destId="{C5B37EB2-D572-49CF-96CD-1108B017BCD9}" srcOrd="0" destOrd="0" presId="urn:microsoft.com/office/officeart/2018/2/layout/IconVerticalSolidList"/>
    <dgm:cxn modelId="{0D1A3B3D-E151-4787-B52B-7B68EAD829EC}" type="presParOf" srcId="{E049E940-3017-4E2E-BDE0-6FC8BF53585D}" destId="{C579937F-212D-405A-A95C-265DD60E5691}" srcOrd="1" destOrd="0" presId="urn:microsoft.com/office/officeart/2018/2/layout/IconVerticalSolidList"/>
    <dgm:cxn modelId="{4B285FEF-7984-4884-B4A0-DD3E1B8022FF}" type="presParOf" srcId="{E049E940-3017-4E2E-BDE0-6FC8BF53585D}" destId="{CBA6DD5A-AA0E-405F-9668-EC9B04EE261B}" srcOrd="2" destOrd="0" presId="urn:microsoft.com/office/officeart/2018/2/layout/IconVerticalSolidList"/>
    <dgm:cxn modelId="{FF2081CD-4C6E-42C0-BA52-599306D7CC03}" type="presParOf" srcId="{E049E940-3017-4E2E-BDE0-6FC8BF53585D}" destId="{4CC138E9-C98B-4E7E-A7DB-132AAF1C6346}" srcOrd="3" destOrd="0" presId="urn:microsoft.com/office/officeart/2018/2/layout/IconVerticalSolidList"/>
    <dgm:cxn modelId="{DBC05F4A-B2F9-4307-A044-0BE35418A659}" type="presParOf" srcId="{00F86684-8480-48B6-B86D-53C746618856}" destId="{1E89C461-4679-4682-833E-0767F3A6D263}" srcOrd="5" destOrd="0" presId="urn:microsoft.com/office/officeart/2018/2/layout/IconVerticalSolidList"/>
    <dgm:cxn modelId="{1C646316-B0C1-4EE3-9635-E8A63FDD9211}" type="presParOf" srcId="{00F86684-8480-48B6-B86D-53C746618856}" destId="{E8056789-041C-4FBE-BE33-363D95E7BE22}" srcOrd="6" destOrd="0" presId="urn:microsoft.com/office/officeart/2018/2/layout/IconVerticalSolidList"/>
    <dgm:cxn modelId="{984F7E70-2FA1-4865-BE1A-271B790F05A8}" type="presParOf" srcId="{E8056789-041C-4FBE-BE33-363D95E7BE22}" destId="{E2A256F0-F2B2-46BA-B6D6-B01B4769FCA7}" srcOrd="0" destOrd="0" presId="urn:microsoft.com/office/officeart/2018/2/layout/IconVerticalSolidList"/>
    <dgm:cxn modelId="{2682FC4C-E6BC-4A3D-B946-8ECF1D02A7AC}" type="presParOf" srcId="{E8056789-041C-4FBE-BE33-363D95E7BE22}" destId="{FC4B8E21-9C80-4889-823D-8D57C3663297}" srcOrd="1" destOrd="0" presId="urn:microsoft.com/office/officeart/2018/2/layout/IconVerticalSolidList"/>
    <dgm:cxn modelId="{EEBD2C35-BDB7-4A96-BEA5-CB8BD3259754}" type="presParOf" srcId="{E8056789-041C-4FBE-BE33-363D95E7BE22}" destId="{56AF9407-F7F5-488B-ABB3-F9F23399BD9C}" srcOrd="2" destOrd="0" presId="urn:microsoft.com/office/officeart/2018/2/layout/IconVerticalSolidList"/>
    <dgm:cxn modelId="{0297EDCC-EDA5-469D-9115-FB5D16E169DF}" type="presParOf" srcId="{E8056789-041C-4FBE-BE33-363D95E7BE22}" destId="{872D2091-98C3-4934-9DFC-B0F8D75E72DE}"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BCDAD19-ACD6-47F4-B025-C61EA077131B}" type="doc">
      <dgm:prSet loTypeId="urn:microsoft.com/office/officeart/2016/7/layout/VerticalDownArrowProcess" loCatId="process" qsTypeId="urn:microsoft.com/office/officeart/2005/8/quickstyle/simple1" qsCatId="simple" csTypeId="urn:microsoft.com/office/officeart/2005/8/colors/colorful2" csCatId="colorful"/>
      <dgm:spPr/>
      <dgm:t>
        <a:bodyPr/>
        <a:lstStyle/>
        <a:p>
          <a:endParaRPr lang="en-US"/>
        </a:p>
      </dgm:t>
    </dgm:pt>
    <dgm:pt modelId="{23E08FB0-0776-42DA-900A-94E66C20B1BF}">
      <dgm:prSet/>
      <dgm:spPr/>
      <dgm:t>
        <a:bodyPr/>
        <a:lstStyle/>
        <a:p>
          <a:r>
            <a:rPr lang="en-US"/>
            <a:t>Call</a:t>
          </a:r>
        </a:p>
      </dgm:t>
    </dgm:pt>
    <dgm:pt modelId="{8981E558-729F-430A-AD50-8492341E590D}" type="parTrans" cxnId="{6EEE5EE0-F466-498F-9F9B-3AD0B86D5112}">
      <dgm:prSet/>
      <dgm:spPr/>
      <dgm:t>
        <a:bodyPr/>
        <a:lstStyle/>
        <a:p>
          <a:endParaRPr lang="en-US"/>
        </a:p>
      </dgm:t>
    </dgm:pt>
    <dgm:pt modelId="{CD355B5F-5793-4626-8BDE-310AC4E49DDA}" type="sibTrans" cxnId="{6EEE5EE0-F466-498F-9F9B-3AD0B86D5112}">
      <dgm:prSet/>
      <dgm:spPr/>
      <dgm:t>
        <a:bodyPr/>
        <a:lstStyle/>
        <a:p>
          <a:endParaRPr lang="en-US"/>
        </a:p>
      </dgm:t>
    </dgm:pt>
    <dgm:pt modelId="{DFD61789-DC93-4256-A5EB-DFB28C0EE6C6}">
      <dgm:prSet/>
      <dgm:spPr/>
      <dgm:t>
        <a:bodyPr/>
        <a:lstStyle/>
        <a:p>
          <a:r>
            <a:rPr lang="en-US"/>
            <a:t>Call volume forecast report for the last 3 years</a:t>
          </a:r>
        </a:p>
      </dgm:t>
    </dgm:pt>
    <dgm:pt modelId="{D976521E-9A1C-4C80-9F1D-330F3639F2CF}" type="parTrans" cxnId="{34AC90AD-0C19-40EC-950D-952504FD6F6B}">
      <dgm:prSet/>
      <dgm:spPr/>
      <dgm:t>
        <a:bodyPr/>
        <a:lstStyle/>
        <a:p>
          <a:endParaRPr lang="en-US"/>
        </a:p>
      </dgm:t>
    </dgm:pt>
    <dgm:pt modelId="{0C448883-888C-4C83-B02C-D0C94500C4D1}" type="sibTrans" cxnId="{34AC90AD-0C19-40EC-950D-952504FD6F6B}">
      <dgm:prSet/>
      <dgm:spPr/>
      <dgm:t>
        <a:bodyPr/>
        <a:lstStyle/>
        <a:p>
          <a:endParaRPr lang="en-US"/>
        </a:p>
      </dgm:t>
    </dgm:pt>
    <dgm:pt modelId="{145A4901-E3EC-42CF-9685-7B27D11782CD}">
      <dgm:prSet/>
      <dgm:spPr/>
      <dgm:t>
        <a:bodyPr/>
        <a:lstStyle/>
        <a:p>
          <a:r>
            <a:rPr lang="en-US"/>
            <a:t>Correct</a:t>
          </a:r>
        </a:p>
      </dgm:t>
    </dgm:pt>
    <dgm:pt modelId="{364147FA-9545-472D-A369-06C61284AE46}" type="parTrans" cxnId="{9C64B57F-651F-49EF-B6C0-0FAF717D38CA}">
      <dgm:prSet/>
      <dgm:spPr/>
      <dgm:t>
        <a:bodyPr/>
        <a:lstStyle/>
        <a:p>
          <a:endParaRPr lang="en-US"/>
        </a:p>
      </dgm:t>
    </dgm:pt>
    <dgm:pt modelId="{1B12CBEA-1185-472B-B067-E4BD6D1652B7}" type="sibTrans" cxnId="{9C64B57F-651F-49EF-B6C0-0FAF717D38CA}">
      <dgm:prSet/>
      <dgm:spPr/>
      <dgm:t>
        <a:bodyPr/>
        <a:lstStyle/>
        <a:p>
          <a:endParaRPr lang="en-US"/>
        </a:p>
      </dgm:t>
    </dgm:pt>
    <dgm:pt modelId="{0D41550E-7BAE-4B42-8B97-2310336B457E}">
      <dgm:prSet/>
      <dgm:spPr/>
      <dgm:t>
        <a:bodyPr/>
        <a:lstStyle/>
        <a:p>
          <a:r>
            <a:rPr lang="en-US"/>
            <a:t>Correct the formatting errors and inappropriate data from the data set for us to get the good quality data</a:t>
          </a:r>
        </a:p>
      </dgm:t>
    </dgm:pt>
    <dgm:pt modelId="{CDCC0A58-5E9E-4656-B5B1-C3574C9D41C3}" type="parTrans" cxnId="{A130E6D4-9E9A-46FF-9BA8-B77C4427EB3F}">
      <dgm:prSet/>
      <dgm:spPr/>
      <dgm:t>
        <a:bodyPr/>
        <a:lstStyle/>
        <a:p>
          <a:endParaRPr lang="en-US"/>
        </a:p>
      </dgm:t>
    </dgm:pt>
    <dgm:pt modelId="{84DDF8FE-4C70-4B2E-8005-22D096D4E99B}" type="sibTrans" cxnId="{A130E6D4-9E9A-46FF-9BA8-B77C4427EB3F}">
      <dgm:prSet/>
      <dgm:spPr/>
      <dgm:t>
        <a:bodyPr/>
        <a:lstStyle/>
        <a:p>
          <a:endParaRPr lang="en-US"/>
        </a:p>
      </dgm:t>
    </dgm:pt>
    <dgm:pt modelId="{399E2DDD-2D03-4BC5-A92C-CFF26AF913B7}">
      <dgm:prSet/>
      <dgm:spPr/>
      <dgm:t>
        <a:bodyPr/>
        <a:lstStyle/>
        <a:p>
          <a:r>
            <a:rPr lang="en-US"/>
            <a:t>Look</a:t>
          </a:r>
        </a:p>
      </dgm:t>
    </dgm:pt>
    <dgm:pt modelId="{58DE2A90-49C2-4053-B4AF-46CA62115E31}" type="parTrans" cxnId="{799DEA3A-3D41-4BDC-A438-4084AB38866C}">
      <dgm:prSet/>
      <dgm:spPr/>
      <dgm:t>
        <a:bodyPr/>
        <a:lstStyle/>
        <a:p>
          <a:endParaRPr lang="en-US"/>
        </a:p>
      </dgm:t>
    </dgm:pt>
    <dgm:pt modelId="{228C6008-0D2D-40A3-8FD0-0D1F4C9FDF1E}" type="sibTrans" cxnId="{799DEA3A-3D41-4BDC-A438-4084AB38866C}">
      <dgm:prSet/>
      <dgm:spPr/>
      <dgm:t>
        <a:bodyPr/>
        <a:lstStyle/>
        <a:p>
          <a:endParaRPr lang="en-US"/>
        </a:p>
      </dgm:t>
    </dgm:pt>
    <dgm:pt modelId="{A7CE5754-2815-4C4A-ACEE-CC49AC6BEB01}">
      <dgm:prSet/>
      <dgm:spPr/>
      <dgm:t>
        <a:bodyPr/>
        <a:lstStyle/>
        <a:p>
          <a:r>
            <a:rPr lang="en-US"/>
            <a:t>Look for abnormally low or abnormally high call volume and missing information</a:t>
          </a:r>
        </a:p>
      </dgm:t>
    </dgm:pt>
    <dgm:pt modelId="{E8133D6B-E6CC-49E5-8F92-0ED5F0567B7D}" type="parTrans" cxnId="{CFBAFF98-57F0-40B7-8F5D-5B25E29BF1A6}">
      <dgm:prSet/>
      <dgm:spPr/>
      <dgm:t>
        <a:bodyPr/>
        <a:lstStyle/>
        <a:p>
          <a:endParaRPr lang="en-US"/>
        </a:p>
      </dgm:t>
    </dgm:pt>
    <dgm:pt modelId="{E9C17D83-96FF-4077-B1CB-06B2BB06BD7C}" type="sibTrans" cxnId="{CFBAFF98-57F0-40B7-8F5D-5B25E29BF1A6}">
      <dgm:prSet/>
      <dgm:spPr/>
      <dgm:t>
        <a:bodyPr/>
        <a:lstStyle/>
        <a:p>
          <a:endParaRPr lang="en-US"/>
        </a:p>
      </dgm:t>
    </dgm:pt>
    <dgm:pt modelId="{BF40038F-BAD7-48DB-B895-91C9DD0901D0}">
      <dgm:prSet/>
      <dgm:spPr/>
      <dgm:t>
        <a:bodyPr/>
        <a:lstStyle/>
        <a:p>
          <a:r>
            <a:rPr lang="en-US"/>
            <a:t>Determine</a:t>
          </a:r>
        </a:p>
      </dgm:t>
    </dgm:pt>
    <dgm:pt modelId="{6ED8B8DE-FC5B-4006-8714-A05214D566F4}" type="parTrans" cxnId="{5B27BA4A-5383-4A50-90EC-FBEC3991F19D}">
      <dgm:prSet/>
      <dgm:spPr/>
      <dgm:t>
        <a:bodyPr/>
        <a:lstStyle/>
        <a:p>
          <a:endParaRPr lang="en-US"/>
        </a:p>
      </dgm:t>
    </dgm:pt>
    <dgm:pt modelId="{D4A7CB17-71D5-451F-AADD-4C88C6B1D684}" type="sibTrans" cxnId="{5B27BA4A-5383-4A50-90EC-FBEC3991F19D}">
      <dgm:prSet/>
      <dgm:spPr/>
      <dgm:t>
        <a:bodyPr/>
        <a:lstStyle/>
        <a:p>
          <a:endParaRPr lang="en-US"/>
        </a:p>
      </dgm:t>
    </dgm:pt>
    <dgm:pt modelId="{85324021-CBE7-4B1C-9801-550E5874E1EF}">
      <dgm:prSet/>
      <dgm:spPr/>
      <dgm:t>
        <a:bodyPr/>
        <a:lstStyle/>
        <a:p>
          <a:r>
            <a:rPr lang="en-US"/>
            <a:t>Determine the reason for abnormality if any</a:t>
          </a:r>
        </a:p>
      </dgm:t>
    </dgm:pt>
    <dgm:pt modelId="{BEF7DAAE-0CAB-4D06-8EB6-BC32559F0B27}" type="parTrans" cxnId="{B5E1C690-4632-4D33-A2F9-032065BD7DE4}">
      <dgm:prSet/>
      <dgm:spPr/>
      <dgm:t>
        <a:bodyPr/>
        <a:lstStyle/>
        <a:p>
          <a:endParaRPr lang="en-US"/>
        </a:p>
      </dgm:t>
    </dgm:pt>
    <dgm:pt modelId="{E51A120D-E93A-4AF3-8341-0ECFA0CBFB91}" type="sibTrans" cxnId="{B5E1C690-4632-4D33-A2F9-032065BD7DE4}">
      <dgm:prSet/>
      <dgm:spPr/>
      <dgm:t>
        <a:bodyPr/>
        <a:lstStyle/>
        <a:p>
          <a:endParaRPr lang="en-US"/>
        </a:p>
      </dgm:t>
    </dgm:pt>
    <dgm:pt modelId="{D8B6E3E3-818D-4BC0-AC4A-786B0DB9217A}">
      <dgm:prSet/>
      <dgm:spPr/>
      <dgm:t>
        <a:bodyPr/>
        <a:lstStyle/>
        <a:p>
          <a:r>
            <a:rPr lang="en-US"/>
            <a:t>Categorize</a:t>
          </a:r>
        </a:p>
      </dgm:t>
    </dgm:pt>
    <dgm:pt modelId="{B1B690AA-FB45-453C-9569-ED4BCCAE0315}" type="parTrans" cxnId="{53739F8D-5992-4410-8266-23954EB2A371}">
      <dgm:prSet/>
      <dgm:spPr/>
      <dgm:t>
        <a:bodyPr/>
        <a:lstStyle/>
        <a:p>
          <a:endParaRPr lang="en-US"/>
        </a:p>
      </dgm:t>
    </dgm:pt>
    <dgm:pt modelId="{4626A23A-9734-45AF-8514-B6EB9C77FA3E}" type="sibTrans" cxnId="{53739F8D-5992-4410-8266-23954EB2A371}">
      <dgm:prSet/>
      <dgm:spPr/>
      <dgm:t>
        <a:bodyPr/>
        <a:lstStyle/>
        <a:p>
          <a:endParaRPr lang="en-US"/>
        </a:p>
      </dgm:t>
    </dgm:pt>
    <dgm:pt modelId="{C6C1A65E-6CF5-4ECE-8290-B134A4C1F5DC}">
      <dgm:prSet/>
      <dgm:spPr/>
      <dgm:t>
        <a:bodyPr/>
        <a:lstStyle/>
        <a:p>
          <a:r>
            <a:rPr lang="en-US"/>
            <a:t>Categorize the data to obtain the graphical interpretation of trend and performance to observe any unusual patterns</a:t>
          </a:r>
        </a:p>
      </dgm:t>
    </dgm:pt>
    <dgm:pt modelId="{E626A8A2-9F86-4D6B-AA93-B0B5876322A6}" type="parTrans" cxnId="{8C6D54A3-95F9-426D-BAE6-320E4FB4436E}">
      <dgm:prSet/>
      <dgm:spPr/>
      <dgm:t>
        <a:bodyPr/>
        <a:lstStyle/>
        <a:p>
          <a:endParaRPr lang="en-US"/>
        </a:p>
      </dgm:t>
    </dgm:pt>
    <dgm:pt modelId="{8157568E-8AEB-477B-A0A0-9805C942ED53}" type="sibTrans" cxnId="{8C6D54A3-95F9-426D-BAE6-320E4FB4436E}">
      <dgm:prSet/>
      <dgm:spPr/>
      <dgm:t>
        <a:bodyPr/>
        <a:lstStyle/>
        <a:p>
          <a:endParaRPr lang="en-US"/>
        </a:p>
      </dgm:t>
    </dgm:pt>
    <dgm:pt modelId="{671C527F-6DD7-46C5-B40E-9E1C0F84EC21}">
      <dgm:prSet/>
      <dgm:spPr/>
      <dgm:t>
        <a:bodyPr/>
        <a:lstStyle/>
        <a:p>
          <a:r>
            <a:rPr lang="en-US"/>
            <a:t>Evaluate</a:t>
          </a:r>
        </a:p>
      </dgm:t>
    </dgm:pt>
    <dgm:pt modelId="{139ADD3D-2A20-4112-88F5-DF90AFE3B8D8}" type="parTrans" cxnId="{64898A7A-8A45-4EE9-86C9-FCC5F803BAAA}">
      <dgm:prSet/>
      <dgm:spPr/>
      <dgm:t>
        <a:bodyPr/>
        <a:lstStyle/>
        <a:p>
          <a:endParaRPr lang="en-US"/>
        </a:p>
      </dgm:t>
    </dgm:pt>
    <dgm:pt modelId="{9F888967-CC4D-4CBD-9892-9ABF71949D68}" type="sibTrans" cxnId="{64898A7A-8A45-4EE9-86C9-FCC5F803BAAA}">
      <dgm:prSet/>
      <dgm:spPr/>
      <dgm:t>
        <a:bodyPr/>
        <a:lstStyle/>
        <a:p>
          <a:endParaRPr lang="en-US"/>
        </a:p>
      </dgm:t>
    </dgm:pt>
    <dgm:pt modelId="{EAF3E0CD-8682-4A4B-A878-B310A6FCA1E4}">
      <dgm:prSet/>
      <dgm:spPr/>
      <dgm:t>
        <a:bodyPr/>
        <a:lstStyle/>
        <a:p>
          <a:r>
            <a:rPr lang="en-US"/>
            <a:t>Evaluate the seasonality and trend analysis</a:t>
          </a:r>
        </a:p>
      </dgm:t>
    </dgm:pt>
    <dgm:pt modelId="{8F4C91F2-9C09-44B7-9E29-CD062E64EBB5}" type="parTrans" cxnId="{3D145B51-3ADD-4BFD-B392-2FF3F9533D2C}">
      <dgm:prSet/>
      <dgm:spPr/>
      <dgm:t>
        <a:bodyPr/>
        <a:lstStyle/>
        <a:p>
          <a:endParaRPr lang="en-US"/>
        </a:p>
      </dgm:t>
    </dgm:pt>
    <dgm:pt modelId="{8704123F-6F62-4C89-B532-8672CF115FBC}" type="sibTrans" cxnId="{3D145B51-3ADD-4BFD-B392-2FF3F9533D2C}">
      <dgm:prSet/>
      <dgm:spPr/>
      <dgm:t>
        <a:bodyPr/>
        <a:lstStyle/>
        <a:p>
          <a:endParaRPr lang="en-US"/>
        </a:p>
      </dgm:t>
    </dgm:pt>
    <dgm:pt modelId="{8AE45CB6-1686-4B1C-AEB0-A2B3C7D66AFE}" type="pres">
      <dgm:prSet presAssocID="{CBCDAD19-ACD6-47F4-B025-C61EA077131B}" presName="Name0" presStyleCnt="0">
        <dgm:presLayoutVars>
          <dgm:dir/>
          <dgm:animLvl val="lvl"/>
          <dgm:resizeHandles val="exact"/>
        </dgm:presLayoutVars>
      </dgm:prSet>
      <dgm:spPr/>
    </dgm:pt>
    <dgm:pt modelId="{7E4FB3DC-8365-4A57-B140-4AF4AB7742A1}" type="pres">
      <dgm:prSet presAssocID="{671C527F-6DD7-46C5-B40E-9E1C0F84EC21}" presName="boxAndChildren" presStyleCnt="0"/>
      <dgm:spPr/>
    </dgm:pt>
    <dgm:pt modelId="{AABB820B-0C89-4950-91A3-49191C374D15}" type="pres">
      <dgm:prSet presAssocID="{671C527F-6DD7-46C5-B40E-9E1C0F84EC21}" presName="parentTextBox" presStyleLbl="alignNode1" presStyleIdx="0" presStyleCnt="6"/>
      <dgm:spPr/>
    </dgm:pt>
    <dgm:pt modelId="{5A5E0287-7084-4D7D-933F-664FD005E22E}" type="pres">
      <dgm:prSet presAssocID="{671C527F-6DD7-46C5-B40E-9E1C0F84EC21}" presName="descendantBox" presStyleLbl="bgAccFollowNode1" presStyleIdx="0" presStyleCnt="6"/>
      <dgm:spPr/>
    </dgm:pt>
    <dgm:pt modelId="{15996488-5BC5-4647-BCE0-EB4B8AAEE1B4}" type="pres">
      <dgm:prSet presAssocID="{4626A23A-9734-45AF-8514-B6EB9C77FA3E}" presName="sp" presStyleCnt="0"/>
      <dgm:spPr/>
    </dgm:pt>
    <dgm:pt modelId="{EA7B3FCC-3CAE-43A3-984B-FE2B3984599E}" type="pres">
      <dgm:prSet presAssocID="{D8B6E3E3-818D-4BC0-AC4A-786B0DB9217A}" presName="arrowAndChildren" presStyleCnt="0"/>
      <dgm:spPr/>
    </dgm:pt>
    <dgm:pt modelId="{BDE0B5CE-8840-4D7A-9F96-ACFBB4B6C455}" type="pres">
      <dgm:prSet presAssocID="{D8B6E3E3-818D-4BC0-AC4A-786B0DB9217A}" presName="parentTextArrow" presStyleLbl="node1" presStyleIdx="0" presStyleCnt="0"/>
      <dgm:spPr/>
    </dgm:pt>
    <dgm:pt modelId="{87E86F10-E21F-4CA2-B2E6-7B4546773342}" type="pres">
      <dgm:prSet presAssocID="{D8B6E3E3-818D-4BC0-AC4A-786B0DB9217A}" presName="arrow" presStyleLbl="alignNode1" presStyleIdx="1" presStyleCnt="6"/>
      <dgm:spPr/>
    </dgm:pt>
    <dgm:pt modelId="{70A5DFB3-921B-4D43-B35D-5A8649149AEA}" type="pres">
      <dgm:prSet presAssocID="{D8B6E3E3-818D-4BC0-AC4A-786B0DB9217A}" presName="descendantArrow" presStyleLbl="bgAccFollowNode1" presStyleIdx="1" presStyleCnt="6"/>
      <dgm:spPr/>
    </dgm:pt>
    <dgm:pt modelId="{EFAF1F19-D6D7-4140-B1EF-0121CCADD8CB}" type="pres">
      <dgm:prSet presAssocID="{D4A7CB17-71D5-451F-AADD-4C88C6B1D684}" presName="sp" presStyleCnt="0"/>
      <dgm:spPr/>
    </dgm:pt>
    <dgm:pt modelId="{CFE00150-EB2B-4616-BC5B-5A7A696B1D1B}" type="pres">
      <dgm:prSet presAssocID="{BF40038F-BAD7-48DB-B895-91C9DD0901D0}" presName="arrowAndChildren" presStyleCnt="0"/>
      <dgm:spPr/>
    </dgm:pt>
    <dgm:pt modelId="{6004E080-2D75-4ED8-8E2D-845E5A2DD2CB}" type="pres">
      <dgm:prSet presAssocID="{BF40038F-BAD7-48DB-B895-91C9DD0901D0}" presName="parentTextArrow" presStyleLbl="node1" presStyleIdx="0" presStyleCnt="0"/>
      <dgm:spPr/>
    </dgm:pt>
    <dgm:pt modelId="{5B88EB09-B3F0-4AF1-A9CC-A643E9F6049B}" type="pres">
      <dgm:prSet presAssocID="{BF40038F-BAD7-48DB-B895-91C9DD0901D0}" presName="arrow" presStyleLbl="alignNode1" presStyleIdx="2" presStyleCnt="6"/>
      <dgm:spPr/>
    </dgm:pt>
    <dgm:pt modelId="{2D004FF1-E6C4-473E-9DA3-DFE3EB0C6D04}" type="pres">
      <dgm:prSet presAssocID="{BF40038F-BAD7-48DB-B895-91C9DD0901D0}" presName="descendantArrow" presStyleLbl="bgAccFollowNode1" presStyleIdx="2" presStyleCnt="6"/>
      <dgm:spPr/>
    </dgm:pt>
    <dgm:pt modelId="{9086C07A-EF62-42D0-9E8B-32FBAF9A3940}" type="pres">
      <dgm:prSet presAssocID="{228C6008-0D2D-40A3-8FD0-0D1F4C9FDF1E}" presName="sp" presStyleCnt="0"/>
      <dgm:spPr/>
    </dgm:pt>
    <dgm:pt modelId="{FB3D7232-517D-4C26-B9DB-748613E62A6C}" type="pres">
      <dgm:prSet presAssocID="{399E2DDD-2D03-4BC5-A92C-CFF26AF913B7}" presName="arrowAndChildren" presStyleCnt="0"/>
      <dgm:spPr/>
    </dgm:pt>
    <dgm:pt modelId="{49C737AA-7662-4B33-8912-90AFA95D1906}" type="pres">
      <dgm:prSet presAssocID="{399E2DDD-2D03-4BC5-A92C-CFF26AF913B7}" presName="parentTextArrow" presStyleLbl="node1" presStyleIdx="0" presStyleCnt="0"/>
      <dgm:spPr/>
    </dgm:pt>
    <dgm:pt modelId="{E7714668-CC50-4ABA-AD36-528569BA2AA5}" type="pres">
      <dgm:prSet presAssocID="{399E2DDD-2D03-4BC5-A92C-CFF26AF913B7}" presName="arrow" presStyleLbl="alignNode1" presStyleIdx="3" presStyleCnt="6"/>
      <dgm:spPr/>
    </dgm:pt>
    <dgm:pt modelId="{17CD0563-D344-4129-A611-AD7EC9FE834D}" type="pres">
      <dgm:prSet presAssocID="{399E2DDD-2D03-4BC5-A92C-CFF26AF913B7}" presName="descendantArrow" presStyleLbl="bgAccFollowNode1" presStyleIdx="3" presStyleCnt="6"/>
      <dgm:spPr/>
    </dgm:pt>
    <dgm:pt modelId="{2E423E97-1FD8-4DA2-B3FF-4AD313437E7A}" type="pres">
      <dgm:prSet presAssocID="{1B12CBEA-1185-472B-B067-E4BD6D1652B7}" presName="sp" presStyleCnt="0"/>
      <dgm:spPr/>
    </dgm:pt>
    <dgm:pt modelId="{BD30861B-CBED-4429-8582-D08B4BC9B669}" type="pres">
      <dgm:prSet presAssocID="{145A4901-E3EC-42CF-9685-7B27D11782CD}" presName="arrowAndChildren" presStyleCnt="0"/>
      <dgm:spPr/>
    </dgm:pt>
    <dgm:pt modelId="{625A13F9-F74B-4EDC-97E4-56EFC38A8F19}" type="pres">
      <dgm:prSet presAssocID="{145A4901-E3EC-42CF-9685-7B27D11782CD}" presName="parentTextArrow" presStyleLbl="node1" presStyleIdx="0" presStyleCnt="0"/>
      <dgm:spPr/>
    </dgm:pt>
    <dgm:pt modelId="{1B82F33A-C666-44BB-9EDB-298F6E1FFDDA}" type="pres">
      <dgm:prSet presAssocID="{145A4901-E3EC-42CF-9685-7B27D11782CD}" presName="arrow" presStyleLbl="alignNode1" presStyleIdx="4" presStyleCnt="6"/>
      <dgm:spPr/>
    </dgm:pt>
    <dgm:pt modelId="{F153393E-B945-49E7-A452-A41E98422F4C}" type="pres">
      <dgm:prSet presAssocID="{145A4901-E3EC-42CF-9685-7B27D11782CD}" presName="descendantArrow" presStyleLbl="bgAccFollowNode1" presStyleIdx="4" presStyleCnt="6"/>
      <dgm:spPr/>
    </dgm:pt>
    <dgm:pt modelId="{2647CAF5-BE43-4586-B1EC-82FAD0146435}" type="pres">
      <dgm:prSet presAssocID="{CD355B5F-5793-4626-8BDE-310AC4E49DDA}" presName="sp" presStyleCnt="0"/>
      <dgm:spPr/>
    </dgm:pt>
    <dgm:pt modelId="{71979280-DD21-4AF5-A4D1-0DF1ADFE46F3}" type="pres">
      <dgm:prSet presAssocID="{23E08FB0-0776-42DA-900A-94E66C20B1BF}" presName="arrowAndChildren" presStyleCnt="0"/>
      <dgm:spPr/>
    </dgm:pt>
    <dgm:pt modelId="{C8101B1E-D673-46BE-A5E1-3B6C1BEF4638}" type="pres">
      <dgm:prSet presAssocID="{23E08FB0-0776-42DA-900A-94E66C20B1BF}" presName="parentTextArrow" presStyleLbl="node1" presStyleIdx="0" presStyleCnt="0"/>
      <dgm:spPr/>
    </dgm:pt>
    <dgm:pt modelId="{85153B1D-5426-4E1F-8168-55B591A03DAB}" type="pres">
      <dgm:prSet presAssocID="{23E08FB0-0776-42DA-900A-94E66C20B1BF}" presName="arrow" presStyleLbl="alignNode1" presStyleIdx="5" presStyleCnt="6"/>
      <dgm:spPr/>
    </dgm:pt>
    <dgm:pt modelId="{BF489712-C866-418D-AA3B-FB7070ECEC89}" type="pres">
      <dgm:prSet presAssocID="{23E08FB0-0776-42DA-900A-94E66C20B1BF}" presName="descendantArrow" presStyleLbl="bgAccFollowNode1" presStyleIdx="5" presStyleCnt="6"/>
      <dgm:spPr/>
    </dgm:pt>
  </dgm:ptLst>
  <dgm:cxnLst>
    <dgm:cxn modelId="{5FC8390E-F9CA-4D14-ACEF-262E84BBFBB3}" type="presOf" srcId="{145A4901-E3EC-42CF-9685-7B27D11782CD}" destId="{1B82F33A-C666-44BB-9EDB-298F6E1FFDDA}" srcOrd="1" destOrd="0" presId="urn:microsoft.com/office/officeart/2016/7/layout/VerticalDownArrowProcess"/>
    <dgm:cxn modelId="{799DEA3A-3D41-4BDC-A438-4084AB38866C}" srcId="{CBCDAD19-ACD6-47F4-B025-C61EA077131B}" destId="{399E2DDD-2D03-4BC5-A92C-CFF26AF913B7}" srcOrd="2" destOrd="0" parTransId="{58DE2A90-49C2-4053-B4AF-46CA62115E31}" sibTransId="{228C6008-0D2D-40A3-8FD0-0D1F4C9FDF1E}"/>
    <dgm:cxn modelId="{5B27BA4A-5383-4A50-90EC-FBEC3991F19D}" srcId="{CBCDAD19-ACD6-47F4-B025-C61EA077131B}" destId="{BF40038F-BAD7-48DB-B895-91C9DD0901D0}" srcOrd="3" destOrd="0" parTransId="{6ED8B8DE-FC5B-4006-8714-A05214D566F4}" sibTransId="{D4A7CB17-71D5-451F-AADD-4C88C6B1D684}"/>
    <dgm:cxn modelId="{B0AD5470-DF27-42D6-8407-898098CCD0E9}" type="presOf" srcId="{C6C1A65E-6CF5-4ECE-8290-B134A4C1F5DC}" destId="{70A5DFB3-921B-4D43-B35D-5A8649149AEA}" srcOrd="0" destOrd="0" presId="urn:microsoft.com/office/officeart/2016/7/layout/VerticalDownArrowProcess"/>
    <dgm:cxn modelId="{3D145B51-3ADD-4BFD-B392-2FF3F9533D2C}" srcId="{671C527F-6DD7-46C5-B40E-9E1C0F84EC21}" destId="{EAF3E0CD-8682-4A4B-A878-B310A6FCA1E4}" srcOrd="0" destOrd="0" parTransId="{8F4C91F2-9C09-44B7-9E29-CD062E64EBB5}" sibTransId="{8704123F-6F62-4C89-B532-8672CF115FBC}"/>
    <dgm:cxn modelId="{61145751-0298-49DA-9C69-55583F218F09}" type="presOf" srcId="{DFD61789-DC93-4256-A5EB-DFB28C0EE6C6}" destId="{BF489712-C866-418D-AA3B-FB7070ECEC89}" srcOrd="0" destOrd="0" presId="urn:microsoft.com/office/officeart/2016/7/layout/VerticalDownArrowProcess"/>
    <dgm:cxn modelId="{8361E677-B372-4ED3-A5F3-15B11A8B3961}" type="presOf" srcId="{EAF3E0CD-8682-4A4B-A878-B310A6FCA1E4}" destId="{5A5E0287-7084-4D7D-933F-664FD005E22E}" srcOrd="0" destOrd="0" presId="urn:microsoft.com/office/officeart/2016/7/layout/VerticalDownArrowProcess"/>
    <dgm:cxn modelId="{64898A7A-8A45-4EE9-86C9-FCC5F803BAAA}" srcId="{CBCDAD19-ACD6-47F4-B025-C61EA077131B}" destId="{671C527F-6DD7-46C5-B40E-9E1C0F84EC21}" srcOrd="5" destOrd="0" parTransId="{139ADD3D-2A20-4112-88F5-DF90AFE3B8D8}" sibTransId="{9F888967-CC4D-4CBD-9892-9ABF71949D68}"/>
    <dgm:cxn modelId="{9C64B57F-651F-49EF-B6C0-0FAF717D38CA}" srcId="{CBCDAD19-ACD6-47F4-B025-C61EA077131B}" destId="{145A4901-E3EC-42CF-9685-7B27D11782CD}" srcOrd="1" destOrd="0" parTransId="{364147FA-9545-472D-A369-06C61284AE46}" sibTransId="{1B12CBEA-1185-472B-B067-E4BD6D1652B7}"/>
    <dgm:cxn modelId="{6BB5BE80-CDFD-421E-A886-0B64EB2E451D}" type="presOf" srcId="{A7CE5754-2815-4C4A-ACEE-CC49AC6BEB01}" destId="{17CD0563-D344-4129-A611-AD7EC9FE834D}" srcOrd="0" destOrd="0" presId="urn:microsoft.com/office/officeart/2016/7/layout/VerticalDownArrowProcess"/>
    <dgm:cxn modelId="{53739F8D-5992-4410-8266-23954EB2A371}" srcId="{CBCDAD19-ACD6-47F4-B025-C61EA077131B}" destId="{D8B6E3E3-818D-4BC0-AC4A-786B0DB9217A}" srcOrd="4" destOrd="0" parTransId="{B1B690AA-FB45-453C-9569-ED4BCCAE0315}" sibTransId="{4626A23A-9734-45AF-8514-B6EB9C77FA3E}"/>
    <dgm:cxn modelId="{B5E1C690-4632-4D33-A2F9-032065BD7DE4}" srcId="{BF40038F-BAD7-48DB-B895-91C9DD0901D0}" destId="{85324021-CBE7-4B1C-9801-550E5874E1EF}" srcOrd="0" destOrd="0" parTransId="{BEF7DAAE-0CAB-4D06-8EB6-BC32559F0B27}" sibTransId="{E51A120D-E93A-4AF3-8341-0ECFA0CBFB91}"/>
    <dgm:cxn modelId="{CFBAFF98-57F0-40B7-8F5D-5B25E29BF1A6}" srcId="{399E2DDD-2D03-4BC5-A92C-CFF26AF913B7}" destId="{A7CE5754-2815-4C4A-ACEE-CC49AC6BEB01}" srcOrd="0" destOrd="0" parTransId="{E8133D6B-E6CC-49E5-8F92-0ED5F0567B7D}" sibTransId="{E9C17D83-96FF-4077-B1CB-06B2BB06BD7C}"/>
    <dgm:cxn modelId="{CD561A9A-C5E3-47D7-9970-F064600C99E6}" type="presOf" srcId="{671C527F-6DD7-46C5-B40E-9E1C0F84EC21}" destId="{AABB820B-0C89-4950-91A3-49191C374D15}" srcOrd="0" destOrd="0" presId="urn:microsoft.com/office/officeart/2016/7/layout/VerticalDownArrowProcess"/>
    <dgm:cxn modelId="{17290D9F-6659-48CB-9F63-AB36F9ED66A1}" type="presOf" srcId="{399E2DDD-2D03-4BC5-A92C-CFF26AF913B7}" destId="{49C737AA-7662-4B33-8912-90AFA95D1906}" srcOrd="0" destOrd="0" presId="urn:microsoft.com/office/officeart/2016/7/layout/VerticalDownArrowProcess"/>
    <dgm:cxn modelId="{BCC059A0-C64B-41EC-8011-AA8344A52E67}" type="presOf" srcId="{CBCDAD19-ACD6-47F4-B025-C61EA077131B}" destId="{8AE45CB6-1686-4B1C-AEB0-A2B3C7D66AFE}" srcOrd="0" destOrd="0" presId="urn:microsoft.com/office/officeart/2016/7/layout/VerticalDownArrowProcess"/>
    <dgm:cxn modelId="{6F82B9A0-71B0-4D92-B0A8-2C55C02EC850}" type="presOf" srcId="{D8B6E3E3-818D-4BC0-AC4A-786B0DB9217A}" destId="{87E86F10-E21F-4CA2-B2E6-7B4546773342}" srcOrd="1" destOrd="0" presId="urn:microsoft.com/office/officeart/2016/7/layout/VerticalDownArrowProcess"/>
    <dgm:cxn modelId="{2A4970A3-4BE8-4A79-90FD-CA7DF4F8914A}" type="presOf" srcId="{BF40038F-BAD7-48DB-B895-91C9DD0901D0}" destId="{5B88EB09-B3F0-4AF1-A9CC-A643E9F6049B}" srcOrd="1" destOrd="0" presId="urn:microsoft.com/office/officeart/2016/7/layout/VerticalDownArrowProcess"/>
    <dgm:cxn modelId="{8C6D54A3-95F9-426D-BAE6-320E4FB4436E}" srcId="{D8B6E3E3-818D-4BC0-AC4A-786B0DB9217A}" destId="{C6C1A65E-6CF5-4ECE-8290-B134A4C1F5DC}" srcOrd="0" destOrd="0" parTransId="{E626A8A2-9F86-4D6B-AA93-B0B5876322A6}" sibTransId="{8157568E-8AEB-477B-A0A0-9805C942ED53}"/>
    <dgm:cxn modelId="{34AC90AD-0C19-40EC-950D-952504FD6F6B}" srcId="{23E08FB0-0776-42DA-900A-94E66C20B1BF}" destId="{DFD61789-DC93-4256-A5EB-DFB28C0EE6C6}" srcOrd="0" destOrd="0" parTransId="{D976521E-9A1C-4C80-9F1D-330F3639F2CF}" sibTransId="{0C448883-888C-4C83-B02C-D0C94500C4D1}"/>
    <dgm:cxn modelId="{2B19F6BC-1525-4F40-973D-773FBDBC5CFF}" type="presOf" srcId="{23E08FB0-0776-42DA-900A-94E66C20B1BF}" destId="{85153B1D-5426-4E1F-8168-55B591A03DAB}" srcOrd="1" destOrd="0" presId="urn:microsoft.com/office/officeart/2016/7/layout/VerticalDownArrowProcess"/>
    <dgm:cxn modelId="{2ED060CB-30B9-4ED4-9598-D2D529BD4F15}" type="presOf" srcId="{85324021-CBE7-4B1C-9801-550E5874E1EF}" destId="{2D004FF1-E6C4-473E-9DA3-DFE3EB0C6D04}" srcOrd="0" destOrd="0" presId="urn:microsoft.com/office/officeart/2016/7/layout/VerticalDownArrowProcess"/>
    <dgm:cxn modelId="{A130E6D4-9E9A-46FF-9BA8-B77C4427EB3F}" srcId="{145A4901-E3EC-42CF-9685-7B27D11782CD}" destId="{0D41550E-7BAE-4B42-8B97-2310336B457E}" srcOrd="0" destOrd="0" parTransId="{CDCC0A58-5E9E-4656-B5B1-C3574C9D41C3}" sibTransId="{84DDF8FE-4C70-4B2E-8005-22D096D4E99B}"/>
    <dgm:cxn modelId="{6D7A62D8-603D-4293-AFBF-072844BB6BFB}" type="presOf" srcId="{BF40038F-BAD7-48DB-B895-91C9DD0901D0}" destId="{6004E080-2D75-4ED8-8E2D-845E5A2DD2CB}" srcOrd="0" destOrd="0" presId="urn:microsoft.com/office/officeart/2016/7/layout/VerticalDownArrowProcess"/>
    <dgm:cxn modelId="{76D589D8-C2F2-45C3-BC3A-83E9A877BDC8}" type="presOf" srcId="{145A4901-E3EC-42CF-9685-7B27D11782CD}" destId="{625A13F9-F74B-4EDC-97E4-56EFC38A8F19}" srcOrd="0" destOrd="0" presId="urn:microsoft.com/office/officeart/2016/7/layout/VerticalDownArrowProcess"/>
    <dgm:cxn modelId="{6EEE5EE0-F466-498F-9F9B-3AD0B86D5112}" srcId="{CBCDAD19-ACD6-47F4-B025-C61EA077131B}" destId="{23E08FB0-0776-42DA-900A-94E66C20B1BF}" srcOrd="0" destOrd="0" parTransId="{8981E558-729F-430A-AD50-8492341E590D}" sibTransId="{CD355B5F-5793-4626-8BDE-310AC4E49DDA}"/>
    <dgm:cxn modelId="{A62A3DE3-422B-4ECA-BAE7-799728AB4BA2}" type="presOf" srcId="{399E2DDD-2D03-4BC5-A92C-CFF26AF913B7}" destId="{E7714668-CC50-4ABA-AD36-528569BA2AA5}" srcOrd="1" destOrd="0" presId="urn:microsoft.com/office/officeart/2016/7/layout/VerticalDownArrowProcess"/>
    <dgm:cxn modelId="{864C4DEF-79AD-401A-82C5-8728A31D444A}" type="presOf" srcId="{D8B6E3E3-818D-4BC0-AC4A-786B0DB9217A}" destId="{BDE0B5CE-8840-4D7A-9F96-ACFBB4B6C455}" srcOrd="0" destOrd="0" presId="urn:microsoft.com/office/officeart/2016/7/layout/VerticalDownArrowProcess"/>
    <dgm:cxn modelId="{DED163F0-03F5-4BEB-8A31-A7294BB84166}" type="presOf" srcId="{23E08FB0-0776-42DA-900A-94E66C20B1BF}" destId="{C8101B1E-D673-46BE-A5E1-3B6C1BEF4638}" srcOrd="0" destOrd="0" presId="urn:microsoft.com/office/officeart/2016/7/layout/VerticalDownArrowProcess"/>
    <dgm:cxn modelId="{CCFBBEF3-EB17-4634-B984-8E3180514DEC}" type="presOf" srcId="{0D41550E-7BAE-4B42-8B97-2310336B457E}" destId="{F153393E-B945-49E7-A452-A41E98422F4C}" srcOrd="0" destOrd="0" presId="urn:microsoft.com/office/officeart/2016/7/layout/VerticalDownArrowProcess"/>
    <dgm:cxn modelId="{61D991FE-B9A3-44A2-8471-DD22F35F68F5}" type="presParOf" srcId="{8AE45CB6-1686-4B1C-AEB0-A2B3C7D66AFE}" destId="{7E4FB3DC-8365-4A57-B140-4AF4AB7742A1}" srcOrd="0" destOrd="0" presId="urn:microsoft.com/office/officeart/2016/7/layout/VerticalDownArrowProcess"/>
    <dgm:cxn modelId="{91FE4309-02F0-4CD5-863F-413AD95F87DB}" type="presParOf" srcId="{7E4FB3DC-8365-4A57-B140-4AF4AB7742A1}" destId="{AABB820B-0C89-4950-91A3-49191C374D15}" srcOrd="0" destOrd="0" presId="urn:microsoft.com/office/officeart/2016/7/layout/VerticalDownArrowProcess"/>
    <dgm:cxn modelId="{2B0C488F-FD45-44B1-8118-ABE7A164D81D}" type="presParOf" srcId="{7E4FB3DC-8365-4A57-B140-4AF4AB7742A1}" destId="{5A5E0287-7084-4D7D-933F-664FD005E22E}" srcOrd="1" destOrd="0" presId="urn:microsoft.com/office/officeart/2016/7/layout/VerticalDownArrowProcess"/>
    <dgm:cxn modelId="{17C85B8A-C3C4-4411-8D52-1BCB2F266B44}" type="presParOf" srcId="{8AE45CB6-1686-4B1C-AEB0-A2B3C7D66AFE}" destId="{15996488-5BC5-4647-BCE0-EB4B8AAEE1B4}" srcOrd="1" destOrd="0" presId="urn:microsoft.com/office/officeart/2016/7/layout/VerticalDownArrowProcess"/>
    <dgm:cxn modelId="{119BAA0F-2BDB-412C-8579-835A1F8350F6}" type="presParOf" srcId="{8AE45CB6-1686-4B1C-AEB0-A2B3C7D66AFE}" destId="{EA7B3FCC-3CAE-43A3-984B-FE2B3984599E}" srcOrd="2" destOrd="0" presId="urn:microsoft.com/office/officeart/2016/7/layout/VerticalDownArrowProcess"/>
    <dgm:cxn modelId="{43A79AED-C680-4320-B33A-1DD8F8E20509}" type="presParOf" srcId="{EA7B3FCC-3CAE-43A3-984B-FE2B3984599E}" destId="{BDE0B5CE-8840-4D7A-9F96-ACFBB4B6C455}" srcOrd="0" destOrd="0" presId="urn:microsoft.com/office/officeart/2016/7/layout/VerticalDownArrowProcess"/>
    <dgm:cxn modelId="{A8C5EF24-E1E7-49EF-B54E-89510CB33D55}" type="presParOf" srcId="{EA7B3FCC-3CAE-43A3-984B-FE2B3984599E}" destId="{87E86F10-E21F-4CA2-B2E6-7B4546773342}" srcOrd="1" destOrd="0" presId="urn:microsoft.com/office/officeart/2016/7/layout/VerticalDownArrowProcess"/>
    <dgm:cxn modelId="{C6CB917A-98E7-403D-B6F0-4B76E180D252}" type="presParOf" srcId="{EA7B3FCC-3CAE-43A3-984B-FE2B3984599E}" destId="{70A5DFB3-921B-4D43-B35D-5A8649149AEA}" srcOrd="2" destOrd="0" presId="urn:microsoft.com/office/officeart/2016/7/layout/VerticalDownArrowProcess"/>
    <dgm:cxn modelId="{0655D577-A339-4C9C-89DC-CC4E2A6747EF}" type="presParOf" srcId="{8AE45CB6-1686-4B1C-AEB0-A2B3C7D66AFE}" destId="{EFAF1F19-D6D7-4140-B1EF-0121CCADD8CB}" srcOrd="3" destOrd="0" presId="urn:microsoft.com/office/officeart/2016/7/layout/VerticalDownArrowProcess"/>
    <dgm:cxn modelId="{9361ACF3-C193-4A11-A476-E1A37988BC14}" type="presParOf" srcId="{8AE45CB6-1686-4B1C-AEB0-A2B3C7D66AFE}" destId="{CFE00150-EB2B-4616-BC5B-5A7A696B1D1B}" srcOrd="4" destOrd="0" presId="urn:microsoft.com/office/officeart/2016/7/layout/VerticalDownArrowProcess"/>
    <dgm:cxn modelId="{C0EF6FA1-1EB8-477F-ACDD-D4BE08E32050}" type="presParOf" srcId="{CFE00150-EB2B-4616-BC5B-5A7A696B1D1B}" destId="{6004E080-2D75-4ED8-8E2D-845E5A2DD2CB}" srcOrd="0" destOrd="0" presId="urn:microsoft.com/office/officeart/2016/7/layout/VerticalDownArrowProcess"/>
    <dgm:cxn modelId="{E35065E6-E393-4275-A533-2C2E3AE27DA0}" type="presParOf" srcId="{CFE00150-EB2B-4616-BC5B-5A7A696B1D1B}" destId="{5B88EB09-B3F0-4AF1-A9CC-A643E9F6049B}" srcOrd="1" destOrd="0" presId="urn:microsoft.com/office/officeart/2016/7/layout/VerticalDownArrowProcess"/>
    <dgm:cxn modelId="{C60C739C-BC55-431D-8782-B97EC64FD838}" type="presParOf" srcId="{CFE00150-EB2B-4616-BC5B-5A7A696B1D1B}" destId="{2D004FF1-E6C4-473E-9DA3-DFE3EB0C6D04}" srcOrd="2" destOrd="0" presId="urn:microsoft.com/office/officeart/2016/7/layout/VerticalDownArrowProcess"/>
    <dgm:cxn modelId="{A446A21D-D363-4712-94A6-C61E963609AF}" type="presParOf" srcId="{8AE45CB6-1686-4B1C-AEB0-A2B3C7D66AFE}" destId="{9086C07A-EF62-42D0-9E8B-32FBAF9A3940}" srcOrd="5" destOrd="0" presId="urn:microsoft.com/office/officeart/2016/7/layout/VerticalDownArrowProcess"/>
    <dgm:cxn modelId="{4C84507A-8573-419A-80AC-ECE1E85B8B18}" type="presParOf" srcId="{8AE45CB6-1686-4B1C-AEB0-A2B3C7D66AFE}" destId="{FB3D7232-517D-4C26-B9DB-748613E62A6C}" srcOrd="6" destOrd="0" presId="urn:microsoft.com/office/officeart/2016/7/layout/VerticalDownArrowProcess"/>
    <dgm:cxn modelId="{B7737157-77B3-450C-A3FD-EFD714634B0A}" type="presParOf" srcId="{FB3D7232-517D-4C26-B9DB-748613E62A6C}" destId="{49C737AA-7662-4B33-8912-90AFA95D1906}" srcOrd="0" destOrd="0" presId="urn:microsoft.com/office/officeart/2016/7/layout/VerticalDownArrowProcess"/>
    <dgm:cxn modelId="{AD281408-5DF2-42F9-9869-46989B69CB01}" type="presParOf" srcId="{FB3D7232-517D-4C26-B9DB-748613E62A6C}" destId="{E7714668-CC50-4ABA-AD36-528569BA2AA5}" srcOrd="1" destOrd="0" presId="urn:microsoft.com/office/officeart/2016/7/layout/VerticalDownArrowProcess"/>
    <dgm:cxn modelId="{CEBE596E-13BA-40B2-9B07-03A4157A5098}" type="presParOf" srcId="{FB3D7232-517D-4C26-B9DB-748613E62A6C}" destId="{17CD0563-D344-4129-A611-AD7EC9FE834D}" srcOrd="2" destOrd="0" presId="urn:microsoft.com/office/officeart/2016/7/layout/VerticalDownArrowProcess"/>
    <dgm:cxn modelId="{AD994950-348A-4E52-90FF-09F7A881A2CD}" type="presParOf" srcId="{8AE45CB6-1686-4B1C-AEB0-A2B3C7D66AFE}" destId="{2E423E97-1FD8-4DA2-B3FF-4AD313437E7A}" srcOrd="7" destOrd="0" presId="urn:microsoft.com/office/officeart/2016/7/layout/VerticalDownArrowProcess"/>
    <dgm:cxn modelId="{50AEB555-7BFF-4909-98C6-9B11CDB76241}" type="presParOf" srcId="{8AE45CB6-1686-4B1C-AEB0-A2B3C7D66AFE}" destId="{BD30861B-CBED-4429-8582-D08B4BC9B669}" srcOrd="8" destOrd="0" presId="urn:microsoft.com/office/officeart/2016/7/layout/VerticalDownArrowProcess"/>
    <dgm:cxn modelId="{9673EAD4-84FC-4B71-879B-A31CEA11D5E9}" type="presParOf" srcId="{BD30861B-CBED-4429-8582-D08B4BC9B669}" destId="{625A13F9-F74B-4EDC-97E4-56EFC38A8F19}" srcOrd="0" destOrd="0" presId="urn:microsoft.com/office/officeart/2016/7/layout/VerticalDownArrowProcess"/>
    <dgm:cxn modelId="{3C720F73-ECC5-424D-B84B-9FB8648EA129}" type="presParOf" srcId="{BD30861B-CBED-4429-8582-D08B4BC9B669}" destId="{1B82F33A-C666-44BB-9EDB-298F6E1FFDDA}" srcOrd="1" destOrd="0" presId="urn:microsoft.com/office/officeart/2016/7/layout/VerticalDownArrowProcess"/>
    <dgm:cxn modelId="{D492A01D-F0CC-4862-ADC4-E422F1AE35F0}" type="presParOf" srcId="{BD30861B-CBED-4429-8582-D08B4BC9B669}" destId="{F153393E-B945-49E7-A452-A41E98422F4C}" srcOrd="2" destOrd="0" presId="urn:microsoft.com/office/officeart/2016/7/layout/VerticalDownArrowProcess"/>
    <dgm:cxn modelId="{30254938-C380-4417-B6D3-D61EA46DE13D}" type="presParOf" srcId="{8AE45CB6-1686-4B1C-AEB0-A2B3C7D66AFE}" destId="{2647CAF5-BE43-4586-B1EC-82FAD0146435}" srcOrd="9" destOrd="0" presId="urn:microsoft.com/office/officeart/2016/7/layout/VerticalDownArrowProcess"/>
    <dgm:cxn modelId="{6CB87401-1FB1-42C0-B34D-F3C51735FEF0}" type="presParOf" srcId="{8AE45CB6-1686-4B1C-AEB0-A2B3C7D66AFE}" destId="{71979280-DD21-4AF5-A4D1-0DF1ADFE46F3}" srcOrd="10" destOrd="0" presId="urn:microsoft.com/office/officeart/2016/7/layout/VerticalDownArrowProcess"/>
    <dgm:cxn modelId="{DE72B2C1-DD15-46A8-95C6-A75C22212395}" type="presParOf" srcId="{71979280-DD21-4AF5-A4D1-0DF1ADFE46F3}" destId="{C8101B1E-D673-46BE-A5E1-3B6C1BEF4638}" srcOrd="0" destOrd="0" presId="urn:microsoft.com/office/officeart/2016/7/layout/VerticalDownArrowProcess"/>
    <dgm:cxn modelId="{347B435D-B82B-42F1-B858-69672A932656}" type="presParOf" srcId="{71979280-DD21-4AF5-A4D1-0DF1ADFE46F3}" destId="{85153B1D-5426-4E1F-8168-55B591A03DAB}" srcOrd="1" destOrd="0" presId="urn:microsoft.com/office/officeart/2016/7/layout/VerticalDownArrowProcess"/>
    <dgm:cxn modelId="{7493C0C1-9A37-4511-9682-AE34ED4251C2}" type="presParOf" srcId="{71979280-DD21-4AF5-A4D1-0DF1ADFE46F3}" destId="{BF489712-C866-418D-AA3B-FB7070ECEC89}" srcOrd="2" destOrd="0" presId="urn:microsoft.com/office/officeart/2016/7/layout/VerticalDownArrow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40B3F1B-5A77-40DB-BCA3-B6BE72AEC03A}"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B81D26F0-15EF-4D40-A591-F6CAA0674E4A}">
      <dgm:prSet custT="1"/>
      <dgm:spPr/>
      <dgm:t>
        <a:bodyPr/>
        <a:lstStyle/>
        <a:p>
          <a:pPr>
            <a:defRPr cap="all"/>
          </a:pPr>
          <a:r>
            <a:rPr lang="en-US" sz="1400" b="1" dirty="0"/>
            <a:t>Prepare the line chart and understand if the data is stationary or trending</a:t>
          </a:r>
        </a:p>
      </dgm:t>
    </dgm:pt>
    <dgm:pt modelId="{D53620CD-984C-40E3-B8BD-F3AE3D0C875F}" type="parTrans" cxnId="{A0D6153B-DD14-43AC-81E3-D6A0FC5B9BDE}">
      <dgm:prSet/>
      <dgm:spPr/>
      <dgm:t>
        <a:bodyPr/>
        <a:lstStyle/>
        <a:p>
          <a:endParaRPr lang="en-US"/>
        </a:p>
      </dgm:t>
    </dgm:pt>
    <dgm:pt modelId="{F148AEEE-7D57-46FB-967E-DC232346C18E}" type="sibTrans" cxnId="{A0D6153B-DD14-43AC-81E3-D6A0FC5B9BDE}">
      <dgm:prSet/>
      <dgm:spPr/>
      <dgm:t>
        <a:bodyPr/>
        <a:lstStyle/>
        <a:p>
          <a:endParaRPr lang="en-US"/>
        </a:p>
      </dgm:t>
    </dgm:pt>
    <dgm:pt modelId="{17AD69E6-B09C-4FF0-B2DC-B7C9F047ADAE}">
      <dgm:prSet custT="1"/>
      <dgm:spPr/>
      <dgm:t>
        <a:bodyPr/>
        <a:lstStyle/>
        <a:p>
          <a:pPr>
            <a:defRPr cap="all"/>
          </a:pPr>
          <a:r>
            <a:rPr lang="en-US" sz="1400" b="1" dirty="0"/>
            <a:t>Explore the data: You should explore the historical call volume data to identify patterns and trends</a:t>
          </a:r>
        </a:p>
      </dgm:t>
    </dgm:pt>
    <dgm:pt modelId="{D483F158-DB53-45A7-B8CA-5831310FC44E}" type="parTrans" cxnId="{EBA352BC-DEBE-41A0-A5BB-F584A5E2F33C}">
      <dgm:prSet/>
      <dgm:spPr/>
      <dgm:t>
        <a:bodyPr/>
        <a:lstStyle/>
        <a:p>
          <a:endParaRPr lang="en-US"/>
        </a:p>
      </dgm:t>
    </dgm:pt>
    <dgm:pt modelId="{2A15B4E0-E39E-4785-866B-A00B2AA1EC5B}" type="sibTrans" cxnId="{EBA352BC-DEBE-41A0-A5BB-F584A5E2F33C}">
      <dgm:prSet/>
      <dgm:spPr/>
      <dgm:t>
        <a:bodyPr/>
        <a:lstStyle/>
        <a:p>
          <a:endParaRPr lang="en-US"/>
        </a:p>
      </dgm:t>
    </dgm:pt>
    <dgm:pt modelId="{A503B3F2-C9AA-4C5A-B95C-3971A9CFD2C1}" type="pres">
      <dgm:prSet presAssocID="{640B3F1B-5A77-40DB-BCA3-B6BE72AEC03A}" presName="root" presStyleCnt="0">
        <dgm:presLayoutVars>
          <dgm:dir/>
          <dgm:resizeHandles val="exact"/>
        </dgm:presLayoutVars>
      </dgm:prSet>
      <dgm:spPr/>
    </dgm:pt>
    <dgm:pt modelId="{CC111AE5-5C9B-456F-850C-9B70658121CD}" type="pres">
      <dgm:prSet presAssocID="{B81D26F0-15EF-4D40-A591-F6CAA0674E4A}" presName="compNode" presStyleCnt="0"/>
      <dgm:spPr/>
    </dgm:pt>
    <dgm:pt modelId="{B6FE9A16-6D45-4E11-89C8-71AEFE95C9C2}" type="pres">
      <dgm:prSet presAssocID="{B81D26F0-15EF-4D40-A591-F6CAA0674E4A}" presName="iconBgRect" presStyleLbl="bgShp" presStyleIdx="0" presStyleCnt="2"/>
      <dgm:spPr>
        <a:prstGeom prst="round2DiagRect">
          <a:avLst>
            <a:gd name="adj1" fmla="val 29727"/>
            <a:gd name="adj2" fmla="val 0"/>
          </a:avLst>
        </a:prstGeom>
      </dgm:spPr>
    </dgm:pt>
    <dgm:pt modelId="{75C26564-47C8-475B-86F1-68D589E60FF5}" type="pres">
      <dgm:prSet presAssocID="{B81D26F0-15EF-4D40-A591-F6CAA0674E4A}"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r chart"/>
        </a:ext>
      </dgm:extLst>
    </dgm:pt>
    <dgm:pt modelId="{C65DEC39-DE42-4667-87C3-54246F9F1D8A}" type="pres">
      <dgm:prSet presAssocID="{B81D26F0-15EF-4D40-A591-F6CAA0674E4A}" presName="spaceRect" presStyleCnt="0"/>
      <dgm:spPr/>
    </dgm:pt>
    <dgm:pt modelId="{B4BB0423-084E-4A86-8308-DD85638D23A1}" type="pres">
      <dgm:prSet presAssocID="{B81D26F0-15EF-4D40-A591-F6CAA0674E4A}" presName="textRect" presStyleLbl="revTx" presStyleIdx="0" presStyleCnt="2" custScaleY="211526" custLinFactNeighborX="1176" custLinFactNeighborY="23941">
        <dgm:presLayoutVars>
          <dgm:chMax val="1"/>
          <dgm:chPref val="1"/>
        </dgm:presLayoutVars>
      </dgm:prSet>
      <dgm:spPr/>
    </dgm:pt>
    <dgm:pt modelId="{9A78E7C4-9D3F-4E4F-A24F-A38DA2CEDBCB}" type="pres">
      <dgm:prSet presAssocID="{F148AEEE-7D57-46FB-967E-DC232346C18E}" presName="sibTrans" presStyleCnt="0"/>
      <dgm:spPr/>
    </dgm:pt>
    <dgm:pt modelId="{D7C22941-4B93-4445-9285-B7B087FDC18D}" type="pres">
      <dgm:prSet presAssocID="{17AD69E6-B09C-4FF0-B2DC-B7C9F047ADAE}" presName="compNode" presStyleCnt="0"/>
      <dgm:spPr/>
    </dgm:pt>
    <dgm:pt modelId="{C5621EB7-A64F-42A7-A6DB-A197D8BF03B5}" type="pres">
      <dgm:prSet presAssocID="{17AD69E6-B09C-4FF0-B2DC-B7C9F047ADAE}" presName="iconBgRect" presStyleLbl="bgShp" presStyleIdx="1" presStyleCnt="2" custScaleY="97846"/>
      <dgm:spPr>
        <a:prstGeom prst="round2DiagRect">
          <a:avLst>
            <a:gd name="adj1" fmla="val 29727"/>
            <a:gd name="adj2" fmla="val 0"/>
          </a:avLst>
        </a:prstGeom>
      </dgm:spPr>
    </dgm:pt>
    <dgm:pt modelId="{A4469620-BBA1-45E5-B203-20FB4690F4D6}" type="pres">
      <dgm:prSet presAssocID="{17AD69E6-B09C-4FF0-B2DC-B7C9F047ADAE}"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atistics"/>
        </a:ext>
      </dgm:extLst>
    </dgm:pt>
    <dgm:pt modelId="{334C261C-4594-4718-8801-6E6D8EEC46C3}" type="pres">
      <dgm:prSet presAssocID="{17AD69E6-B09C-4FF0-B2DC-B7C9F047ADAE}" presName="spaceRect" presStyleCnt="0"/>
      <dgm:spPr/>
    </dgm:pt>
    <dgm:pt modelId="{A2002ED5-B733-4BA6-9FC9-35A9471652C6}" type="pres">
      <dgm:prSet presAssocID="{17AD69E6-B09C-4FF0-B2DC-B7C9F047ADAE}" presName="textRect" presStyleLbl="revTx" presStyleIdx="1" presStyleCnt="2" custScaleY="171192">
        <dgm:presLayoutVars>
          <dgm:chMax val="1"/>
          <dgm:chPref val="1"/>
        </dgm:presLayoutVars>
      </dgm:prSet>
      <dgm:spPr/>
    </dgm:pt>
  </dgm:ptLst>
  <dgm:cxnLst>
    <dgm:cxn modelId="{6308B010-3B99-4B1E-9E56-2EFFC5A9E602}" type="presOf" srcId="{640B3F1B-5A77-40DB-BCA3-B6BE72AEC03A}" destId="{A503B3F2-C9AA-4C5A-B95C-3971A9CFD2C1}" srcOrd="0" destOrd="0" presId="urn:microsoft.com/office/officeart/2018/5/layout/IconLeafLabelList"/>
    <dgm:cxn modelId="{A0D6153B-DD14-43AC-81E3-D6A0FC5B9BDE}" srcId="{640B3F1B-5A77-40DB-BCA3-B6BE72AEC03A}" destId="{B81D26F0-15EF-4D40-A591-F6CAA0674E4A}" srcOrd="0" destOrd="0" parTransId="{D53620CD-984C-40E3-B8BD-F3AE3D0C875F}" sibTransId="{F148AEEE-7D57-46FB-967E-DC232346C18E}"/>
    <dgm:cxn modelId="{11A33989-5245-4262-9D2D-9D1D5EDEB082}" type="presOf" srcId="{17AD69E6-B09C-4FF0-B2DC-B7C9F047ADAE}" destId="{A2002ED5-B733-4BA6-9FC9-35A9471652C6}" srcOrd="0" destOrd="0" presId="urn:microsoft.com/office/officeart/2018/5/layout/IconLeafLabelList"/>
    <dgm:cxn modelId="{EBA352BC-DEBE-41A0-A5BB-F584A5E2F33C}" srcId="{640B3F1B-5A77-40DB-BCA3-B6BE72AEC03A}" destId="{17AD69E6-B09C-4FF0-B2DC-B7C9F047ADAE}" srcOrd="1" destOrd="0" parTransId="{D483F158-DB53-45A7-B8CA-5831310FC44E}" sibTransId="{2A15B4E0-E39E-4785-866B-A00B2AA1EC5B}"/>
    <dgm:cxn modelId="{9767DFDE-ADE2-4804-835F-60A3F99CF4B6}" type="presOf" srcId="{B81D26F0-15EF-4D40-A591-F6CAA0674E4A}" destId="{B4BB0423-084E-4A86-8308-DD85638D23A1}" srcOrd="0" destOrd="0" presId="urn:microsoft.com/office/officeart/2018/5/layout/IconLeafLabelList"/>
    <dgm:cxn modelId="{E81F4750-2609-4134-9EDE-E36DC7C31A61}" type="presParOf" srcId="{A503B3F2-C9AA-4C5A-B95C-3971A9CFD2C1}" destId="{CC111AE5-5C9B-456F-850C-9B70658121CD}" srcOrd="0" destOrd="0" presId="urn:microsoft.com/office/officeart/2018/5/layout/IconLeafLabelList"/>
    <dgm:cxn modelId="{A34F2EE0-9D31-43DF-B4BA-CB3C6F78B331}" type="presParOf" srcId="{CC111AE5-5C9B-456F-850C-9B70658121CD}" destId="{B6FE9A16-6D45-4E11-89C8-71AEFE95C9C2}" srcOrd="0" destOrd="0" presId="urn:microsoft.com/office/officeart/2018/5/layout/IconLeafLabelList"/>
    <dgm:cxn modelId="{DBFAFDCC-836F-466C-A42B-FDD091011C67}" type="presParOf" srcId="{CC111AE5-5C9B-456F-850C-9B70658121CD}" destId="{75C26564-47C8-475B-86F1-68D589E60FF5}" srcOrd="1" destOrd="0" presId="urn:microsoft.com/office/officeart/2018/5/layout/IconLeafLabelList"/>
    <dgm:cxn modelId="{E25D10D1-19CA-4174-9A5D-025AAE74D34B}" type="presParOf" srcId="{CC111AE5-5C9B-456F-850C-9B70658121CD}" destId="{C65DEC39-DE42-4667-87C3-54246F9F1D8A}" srcOrd="2" destOrd="0" presId="urn:microsoft.com/office/officeart/2018/5/layout/IconLeafLabelList"/>
    <dgm:cxn modelId="{825349AC-EA93-415F-A04D-58E05AC512A5}" type="presParOf" srcId="{CC111AE5-5C9B-456F-850C-9B70658121CD}" destId="{B4BB0423-084E-4A86-8308-DD85638D23A1}" srcOrd="3" destOrd="0" presId="urn:microsoft.com/office/officeart/2018/5/layout/IconLeafLabelList"/>
    <dgm:cxn modelId="{8D33C773-76CD-4E9A-B412-410822006C37}" type="presParOf" srcId="{A503B3F2-C9AA-4C5A-B95C-3971A9CFD2C1}" destId="{9A78E7C4-9D3F-4E4F-A24F-A38DA2CEDBCB}" srcOrd="1" destOrd="0" presId="urn:microsoft.com/office/officeart/2018/5/layout/IconLeafLabelList"/>
    <dgm:cxn modelId="{42C03A4C-3CE9-40BB-8864-7BBB3D18B409}" type="presParOf" srcId="{A503B3F2-C9AA-4C5A-B95C-3971A9CFD2C1}" destId="{D7C22941-4B93-4445-9285-B7B087FDC18D}" srcOrd="2" destOrd="0" presId="urn:microsoft.com/office/officeart/2018/5/layout/IconLeafLabelList"/>
    <dgm:cxn modelId="{D84746B6-C2A9-4F58-A5FD-9B72129EEAE1}" type="presParOf" srcId="{D7C22941-4B93-4445-9285-B7B087FDC18D}" destId="{C5621EB7-A64F-42A7-A6DB-A197D8BF03B5}" srcOrd="0" destOrd="0" presId="urn:microsoft.com/office/officeart/2018/5/layout/IconLeafLabelList"/>
    <dgm:cxn modelId="{8211745D-242E-469D-8F40-B99E2D446939}" type="presParOf" srcId="{D7C22941-4B93-4445-9285-B7B087FDC18D}" destId="{A4469620-BBA1-45E5-B203-20FB4690F4D6}" srcOrd="1" destOrd="0" presId="urn:microsoft.com/office/officeart/2018/5/layout/IconLeafLabelList"/>
    <dgm:cxn modelId="{FBBA933E-7AC6-4272-AC84-6F2A0707E633}" type="presParOf" srcId="{D7C22941-4B93-4445-9285-B7B087FDC18D}" destId="{334C261C-4594-4718-8801-6E6D8EEC46C3}" srcOrd="2" destOrd="0" presId="urn:microsoft.com/office/officeart/2018/5/layout/IconLeafLabelList"/>
    <dgm:cxn modelId="{7B87A5B9-5AEE-4CB2-94F1-B47EC906CD76}" type="presParOf" srcId="{D7C22941-4B93-4445-9285-B7B087FDC18D}" destId="{A2002ED5-B733-4BA6-9FC9-35A9471652C6}" srcOrd="3" destOrd="0" presId="urn:microsoft.com/office/officeart/2018/5/layout/IconLeaf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4B41BA-06EE-4AE5-A9BC-DEFC70093F45}">
      <dsp:nvSpPr>
        <dsp:cNvPr id="0" name=""/>
        <dsp:cNvSpPr/>
      </dsp:nvSpPr>
      <dsp:spPr>
        <a:xfrm>
          <a:off x="0" y="2425"/>
          <a:ext cx="7003777" cy="122921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2E18AD6-A946-453F-A192-4753C9E75B24}">
      <dsp:nvSpPr>
        <dsp:cNvPr id="0" name=""/>
        <dsp:cNvSpPr/>
      </dsp:nvSpPr>
      <dsp:spPr>
        <a:xfrm>
          <a:off x="371836" y="278997"/>
          <a:ext cx="676066" cy="67606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41D58D6-D84B-496E-ACEC-4944B741788D}">
      <dsp:nvSpPr>
        <dsp:cNvPr id="0" name=""/>
        <dsp:cNvSpPr/>
      </dsp:nvSpPr>
      <dsp:spPr>
        <a:xfrm>
          <a:off x="1419739" y="2425"/>
          <a:ext cx="5584037" cy="12292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092" tIns="130092" rIns="130092" bIns="130092" numCol="1" spcCol="1270" anchor="ctr" anchorCtr="0">
          <a:noAutofit/>
        </a:bodyPr>
        <a:lstStyle/>
        <a:p>
          <a:pPr marL="0" lvl="0" indent="0" algn="l" defTabSz="977900">
            <a:lnSpc>
              <a:spcPct val="90000"/>
            </a:lnSpc>
            <a:spcBef>
              <a:spcPct val="0"/>
            </a:spcBef>
            <a:spcAft>
              <a:spcPct val="35000"/>
            </a:spcAft>
            <a:buNone/>
          </a:pPr>
          <a:r>
            <a:rPr lang="en-US" sz="2200" kern="1200"/>
            <a:t>What are the forecast assumptions</a:t>
          </a:r>
        </a:p>
      </dsp:txBody>
      <dsp:txXfrm>
        <a:off x="1419739" y="2425"/>
        <a:ext cx="5584037" cy="1229211"/>
      </dsp:txXfrm>
    </dsp:sp>
    <dsp:sp modelId="{2A24C74E-6EFC-461A-8740-4F036C56ED8E}">
      <dsp:nvSpPr>
        <dsp:cNvPr id="0" name=""/>
        <dsp:cNvSpPr/>
      </dsp:nvSpPr>
      <dsp:spPr>
        <a:xfrm>
          <a:off x="0" y="1538939"/>
          <a:ext cx="7003777" cy="122921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4C9313B-2799-4938-A81B-59BD304EE084}">
      <dsp:nvSpPr>
        <dsp:cNvPr id="0" name=""/>
        <dsp:cNvSpPr/>
      </dsp:nvSpPr>
      <dsp:spPr>
        <a:xfrm>
          <a:off x="371836" y="1815512"/>
          <a:ext cx="676066" cy="67606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F93F923-DB19-4783-B1A2-B4C4A17F4903}">
      <dsp:nvSpPr>
        <dsp:cNvPr id="0" name=""/>
        <dsp:cNvSpPr/>
      </dsp:nvSpPr>
      <dsp:spPr>
        <a:xfrm>
          <a:off x="1419739" y="1538939"/>
          <a:ext cx="5584037" cy="12292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092" tIns="130092" rIns="130092" bIns="130092" numCol="1" spcCol="1270" anchor="ctr" anchorCtr="0">
          <a:noAutofit/>
        </a:bodyPr>
        <a:lstStyle/>
        <a:p>
          <a:pPr marL="0" lvl="0" indent="0" algn="l" defTabSz="977900">
            <a:lnSpc>
              <a:spcPct val="90000"/>
            </a:lnSpc>
            <a:spcBef>
              <a:spcPct val="0"/>
            </a:spcBef>
            <a:spcAft>
              <a:spcPct val="35000"/>
            </a:spcAft>
            <a:buNone/>
          </a:pPr>
          <a:r>
            <a:rPr lang="en-US" sz="2200" kern="1200"/>
            <a:t>What algorithm/methodology used?</a:t>
          </a:r>
        </a:p>
      </dsp:txBody>
      <dsp:txXfrm>
        <a:off x="1419739" y="1538939"/>
        <a:ext cx="5584037" cy="1229211"/>
      </dsp:txXfrm>
    </dsp:sp>
    <dsp:sp modelId="{C5B37EB2-D572-49CF-96CD-1108B017BCD9}">
      <dsp:nvSpPr>
        <dsp:cNvPr id="0" name=""/>
        <dsp:cNvSpPr/>
      </dsp:nvSpPr>
      <dsp:spPr>
        <a:xfrm>
          <a:off x="0" y="3075453"/>
          <a:ext cx="7003777" cy="122921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579937F-212D-405A-A95C-265DD60E5691}">
      <dsp:nvSpPr>
        <dsp:cNvPr id="0" name=""/>
        <dsp:cNvSpPr/>
      </dsp:nvSpPr>
      <dsp:spPr>
        <a:xfrm>
          <a:off x="371836" y="3352026"/>
          <a:ext cx="676066" cy="67606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CC138E9-C98B-4E7E-A7DB-132AAF1C6346}">
      <dsp:nvSpPr>
        <dsp:cNvPr id="0" name=""/>
        <dsp:cNvSpPr/>
      </dsp:nvSpPr>
      <dsp:spPr>
        <a:xfrm>
          <a:off x="1419739" y="3075453"/>
          <a:ext cx="5584037" cy="12292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092" tIns="130092" rIns="130092" bIns="130092" numCol="1" spcCol="1270" anchor="ctr" anchorCtr="0">
          <a:noAutofit/>
        </a:bodyPr>
        <a:lstStyle/>
        <a:p>
          <a:pPr marL="0" lvl="0" indent="0" algn="l" defTabSz="977900">
            <a:lnSpc>
              <a:spcPct val="90000"/>
            </a:lnSpc>
            <a:spcBef>
              <a:spcPct val="0"/>
            </a:spcBef>
            <a:spcAft>
              <a:spcPct val="35000"/>
            </a:spcAft>
            <a:buNone/>
          </a:pPr>
          <a:r>
            <a:rPr lang="en-US" sz="2200" kern="1200"/>
            <a:t>How accurate is it</a:t>
          </a:r>
        </a:p>
      </dsp:txBody>
      <dsp:txXfrm>
        <a:off x="1419739" y="3075453"/>
        <a:ext cx="5584037" cy="1229211"/>
      </dsp:txXfrm>
    </dsp:sp>
    <dsp:sp modelId="{E2A256F0-F2B2-46BA-B6D6-B01B4769FCA7}">
      <dsp:nvSpPr>
        <dsp:cNvPr id="0" name=""/>
        <dsp:cNvSpPr/>
      </dsp:nvSpPr>
      <dsp:spPr>
        <a:xfrm>
          <a:off x="0" y="4611968"/>
          <a:ext cx="7003777" cy="122921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C4B8E21-9C80-4889-823D-8D57C3663297}">
      <dsp:nvSpPr>
        <dsp:cNvPr id="0" name=""/>
        <dsp:cNvSpPr/>
      </dsp:nvSpPr>
      <dsp:spPr>
        <a:xfrm>
          <a:off x="371836" y="4888540"/>
          <a:ext cx="676066" cy="67606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72D2091-98C3-4934-9DFC-B0F8D75E72DE}">
      <dsp:nvSpPr>
        <dsp:cNvPr id="0" name=""/>
        <dsp:cNvSpPr/>
      </dsp:nvSpPr>
      <dsp:spPr>
        <a:xfrm>
          <a:off x="1419739" y="4611968"/>
          <a:ext cx="5584037" cy="12292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092" tIns="130092" rIns="130092" bIns="130092" numCol="1" spcCol="1270" anchor="ctr" anchorCtr="0">
          <a:noAutofit/>
        </a:bodyPr>
        <a:lstStyle/>
        <a:p>
          <a:pPr marL="0" lvl="0" indent="0" algn="l" defTabSz="977900">
            <a:lnSpc>
              <a:spcPct val="90000"/>
            </a:lnSpc>
            <a:spcBef>
              <a:spcPct val="0"/>
            </a:spcBef>
            <a:spcAft>
              <a:spcPct val="35000"/>
            </a:spcAft>
            <a:buNone/>
          </a:pPr>
          <a:r>
            <a:rPr lang="en-US" sz="2200" kern="1200"/>
            <a:t>When does this work and when it does not work</a:t>
          </a:r>
        </a:p>
      </dsp:txBody>
      <dsp:txXfrm>
        <a:off x="1419739" y="4611968"/>
        <a:ext cx="5584037" cy="122921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BB820B-0C89-4950-91A3-49191C374D15}">
      <dsp:nvSpPr>
        <dsp:cNvPr id="0" name=""/>
        <dsp:cNvSpPr/>
      </dsp:nvSpPr>
      <dsp:spPr>
        <a:xfrm>
          <a:off x="0" y="5163176"/>
          <a:ext cx="1750944" cy="677664"/>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4527" tIns="163576" rIns="124527" bIns="163576" numCol="1" spcCol="1270" anchor="ctr" anchorCtr="0">
          <a:noAutofit/>
        </a:bodyPr>
        <a:lstStyle/>
        <a:p>
          <a:pPr marL="0" lvl="0" indent="0" algn="ctr" defTabSz="1022350">
            <a:lnSpc>
              <a:spcPct val="90000"/>
            </a:lnSpc>
            <a:spcBef>
              <a:spcPct val="0"/>
            </a:spcBef>
            <a:spcAft>
              <a:spcPct val="35000"/>
            </a:spcAft>
            <a:buNone/>
          </a:pPr>
          <a:r>
            <a:rPr lang="en-US" sz="2300" kern="1200"/>
            <a:t>Evaluate</a:t>
          </a:r>
        </a:p>
      </dsp:txBody>
      <dsp:txXfrm>
        <a:off x="0" y="5163176"/>
        <a:ext cx="1750944" cy="677664"/>
      </dsp:txXfrm>
    </dsp:sp>
    <dsp:sp modelId="{5A5E0287-7084-4D7D-933F-664FD005E22E}">
      <dsp:nvSpPr>
        <dsp:cNvPr id="0" name=""/>
        <dsp:cNvSpPr/>
      </dsp:nvSpPr>
      <dsp:spPr>
        <a:xfrm>
          <a:off x="1750944" y="5163176"/>
          <a:ext cx="5252832" cy="677664"/>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552" tIns="152400" rIns="106552" bIns="152400" numCol="1" spcCol="1270" anchor="ctr" anchorCtr="0">
          <a:noAutofit/>
        </a:bodyPr>
        <a:lstStyle/>
        <a:p>
          <a:pPr marL="0" lvl="0" indent="0" algn="l" defTabSz="533400">
            <a:lnSpc>
              <a:spcPct val="90000"/>
            </a:lnSpc>
            <a:spcBef>
              <a:spcPct val="0"/>
            </a:spcBef>
            <a:spcAft>
              <a:spcPct val="35000"/>
            </a:spcAft>
            <a:buNone/>
          </a:pPr>
          <a:r>
            <a:rPr lang="en-US" sz="1200" kern="1200"/>
            <a:t>Evaluate the seasonality and trend analysis</a:t>
          </a:r>
        </a:p>
      </dsp:txBody>
      <dsp:txXfrm>
        <a:off x="1750944" y="5163176"/>
        <a:ext cx="5252832" cy="677664"/>
      </dsp:txXfrm>
    </dsp:sp>
    <dsp:sp modelId="{87E86F10-E21F-4CA2-B2E6-7B4546773342}">
      <dsp:nvSpPr>
        <dsp:cNvPr id="0" name=""/>
        <dsp:cNvSpPr/>
      </dsp:nvSpPr>
      <dsp:spPr>
        <a:xfrm rot="10800000">
          <a:off x="0" y="4131094"/>
          <a:ext cx="1750944" cy="1042247"/>
        </a:xfrm>
        <a:prstGeom prst="upArrowCallout">
          <a:avLst>
            <a:gd name="adj1" fmla="val 5000"/>
            <a:gd name="adj2" fmla="val 10000"/>
            <a:gd name="adj3" fmla="val 15000"/>
            <a:gd name="adj4" fmla="val 64977"/>
          </a:avLst>
        </a:prstGeom>
        <a:solidFill>
          <a:schemeClr val="accent2">
            <a:hueOff val="-293804"/>
            <a:satOff val="-1270"/>
            <a:lumOff val="78"/>
            <a:alphaOff val="0"/>
          </a:schemeClr>
        </a:solidFill>
        <a:ln w="12700" cap="flat" cmpd="sng" algn="ctr">
          <a:solidFill>
            <a:schemeClr val="accent2">
              <a:hueOff val="-293804"/>
              <a:satOff val="-1270"/>
              <a:lumOff val="7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4527" tIns="163576" rIns="124527" bIns="163576" numCol="1" spcCol="1270" anchor="ctr" anchorCtr="0">
          <a:noAutofit/>
        </a:bodyPr>
        <a:lstStyle/>
        <a:p>
          <a:pPr marL="0" lvl="0" indent="0" algn="ctr" defTabSz="1022350">
            <a:lnSpc>
              <a:spcPct val="90000"/>
            </a:lnSpc>
            <a:spcBef>
              <a:spcPct val="0"/>
            </a:spcBef>
            <a:spcAft>
              <a:spcPct val="35000"/>
            </a:spcAft>
            <a:buNone/>
          </a:pPr>
          <a:r>
            <a:rPr lang="en-US" sz="2300" kern="1200"/>
            <a:t>Categorize</a:t>
          </a:r>
        </a:p>
      </dsp:txBody>
      <dsp:txXfrm rot="-10800000">
        <a:off x="0" y="4131094"/>
        <a:ext cx="1750944" cy="677460"/>
      </dsp:txXfrm>
    </dsp:sp>
    <dsp:sp modelId="{70A5DFB3-921B-4D43-B35D-5A8649149AEA}">
      <dsp:nvSpPr>
        <dsp:cNvPr id="0" name=""/>
        <dsp:cNvSpPr/>
      </dsp:nvSpPr>
      <dsp:spPr>
        <a:xfrm>
          <a:off x="1750944" y="4131094"/>
          <a:ext cx="5252832" cy="677460"/>
        </a:xfrm>
        <a:prstGeom prst="rect">
          <a:avLst/>
        </a:prstGeom>
        <a:solidFill>
          <a:schemeClr val="accent2">
            <a:tint val="40000"/>
            <a:alpha val="90000"/>
            <a:hueOff val="-365699"/>
            <a:satOff val="-979"/>
            <a:lumOff val="-32"/>
            <a:alphaOff val="0"/>
          </a:schemeClr>
        </a:solidFill>
        <a:ln w="12700" cap="flat" cmpd="sng" algn="ctr">
          <a:solidFill>
            <a:schemeClr val="accent2">
              <a:tint val="40000"/>
              <a:alpha val="90000"/>
              <a:hueOff val="-365699"/>
              <a:satOff val="-979"/>
              <a:lumOff val="-3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552" tIns="152400" rIns="106552" bIns="152400" numCol="1" spcCol="1270" anchor="ctr" anchorCtr="0">
          <a:noAutofit/>
        </a:bodyPr>
        <a:lstStyle/>
        <a:p>
          <a:pPr marL="0" lvl="0" indent="0" algn="l" defTabSz="533400">
            <a:lnSpc>
              <a:spcPct val="90000"/>
            </a:lnSpc>
            <a:spcBef>
              <a:spcPct val="0"/>
            </a:spcBef>
            <a:spcAft>
              <a:spcPct val="35000"/>
            </a:spcAft>
            <a:buNone/>
          </a:pPr>
          <a:r>
            <a:rPr lang="en-US" sz="1200" kern="1200"/>
            <a:t>Categorize the data to obtain the graphical interpretation of trend and performance to observe any unusual patterns</a:t>
          </a:r>
        </a:p>
      </dsp:txBody>
      <dsp:txXfrm>
        <a:off x="1750944" y="4131094"/>
        <a:ext cx="5252832" cy="677460"/>
      </dsp:txXfrm>
    </dsp:sp>
    <dsp:sp modelId="{5B88EB09-B3F0-4AF1-A9CC-A643E9F6049B}">
      <dsp:nvSpPr>
        <dsp:cNvPr id="0" name=""/>
        <dsp:cNvSpPr/>
      </dsp:nvSpPr>
      <dsp:spPr>
        <a:xfrm rot="10800000">
          <a:off x="0" y="3099011"/>
          <a:ext cx="1750944" cy="1042247"/>
        </a:xfrm>
        <a:prstGeom prst="upArrowCallout">
          <a:avLst>
            <a:gd name="adj1" fmla="val 5000"/>
            <a:gd name="adj2" fmla="val 10000"/>
            <a:gd name="adj3" fmla="val 15000"/>
            <a:gd name="adj4" fmla="val 64977"/>
          </a:avLst>
        </a:prstGeom>
        <a:solidFill>
          <a:schemeClr val="accent2">
            <a:hueOff val="-587607"/>
            <a:satOff val="-2540"/>
            <a:lumOff val="157"/>
            <a:alphaOff val="0"/>
          </a:schemeClr>
        </a:solidFill>
        <a:ln w="12700" cap="flat" cmpd="sng" algn="ctr">
          <a:solidFill>
            <a:schemeClr val="accent2">
              <a:hueOff val="-587607"/>
              <a:satOff val="-2540"/>
              <a:lumOff val="15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4527" tIns="163576" rIns="124527" bIns="163576" numCol="1" spcCol="1270" anchor="ctr" anchorCtr="0">
          <a:noAutofit/>
        </a:bodyPr>
        <a:lstStyle/>
        <a:p>
          <a:pPr marL="0" lvl="0" indent="0" algn="ctr" defTabSz="1022350">
            <a:lnSpc>
              <a:spcPct val="90000"/>
            </a:lnSpc>
            <a:spcBef>
              <a:spcPct val="0"/>
            </a:spcBef>
            <a:spcAft>
              <a:spcPct val="35000"/>
            </a:spcAft>
            <a:buNone/>
          </a:pPr>
          <a:r>
            <a:rPr lang="en-US" sz="2300" kern="1200"/>
            <a:t>Determine</a:t>
          </a:r>
        </a:p>
      </dsp:txBody>
      <dsp:txXfrm rot="-10800000">
        <a:off x="0" y="3099011"/>
        <a:ext cx="1750944" cy="677460"/>
      </dsp:txXfrm>
    </dsp:sp>
    <dsp:sp modelId="{2D004FF1-E6C4-473E-9DA3-DFE3EB0C6D04}">
      <dsp:nvSpPr>
        <dsp:cNvPr id="0" name=""/>
        <dsp:cNvSpPr/>
      </dsp:nvSpPr>
      <dsp:spPr>
        <a:xfrm>
          <a:off x="1750944" y="3099011"/>
          <a:ext cx="5252832" cy="677460"/>
        </a:xfrm>
        <a:prstGeom prst="rect">
          <a:avLst/>
        </a:prstGeom>
        <a:solidFill>
          <a:schemeClr val="accent2">
            <a:tint val="40000"/>
            <a:alpha val="90000"/>
            <a:hueOff val="-731399"/>
            <a:satOff val="-1958"/>
            <a:lumOff val="-64"/>
            <a:alphaOff val="0"/>
          </a:schemeClr>
        </a:solidFill>
        <a:ln w="12700" cap="flat" cmpd="sng" algn="ctr">
          <a:solidFill>
            <a:schemeClr val="accent2">
              <a:tint val="40000"/>
              <a:alpha val="90000"/>
              <a:hueOff val="-731399"/>
              <a:satOff val="-1958"/>
              <a:lumOff val="-6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552" tIns="152400" rIns="106552" bIns="152400" numCol="1" spcCol="1270" anchor="ctr" anchorCtr="0">
          <a:noAutofit/>
        </a:bodyPr>
        <a:lstStyle/>
        <a:p>
          <a:pPr marL="0" lvl="0" indent="0" algn="l" defTabSz="533400">
            <a:lnSpc>
              <a:spcPct val="90000"/>
            </a:lnSpc>
            <a:spcBef>
              <a:spcPct val="0"/>
            </a:spcBef>
            <a:spcAft>
              <a:spcPct val="35000"/>
            </a:spcAft>
            <a:buNone/>
          </a:pPr>
          <a:r>
            <a:rPr lang="en-US" sz="1200" kern="1200"/>
            <a:t>Determine the reason for abnormality if any</a:t>
          </a:r>
        </a:p>
      </dsp:txBody>
      <dsp:txXfrm>
        <a:off x="1750944" y="3099011"/>
        <a:ext cx="5252832" cy="677460"/>
      </dsp:txXfrm>
    </dsp:sp>
    <dsp:sp modelId="{E7714668-CC50-4ABA-AD36-528569BA2AA5}">
      <dsp:nvSpPr>
        <dsp:cNvPr id="0" name=""/>
        <dsp:cNvSpPr/>
      </dsp:nvSpPr>
      <dsp:spPr>
        <a:xfrm rot="10800000">
          <a:off x="0" y="2066929"/>
          <a:ext cx="1750944" cy="1042247"/>
        </a:xfrm>
        <a:prstGeom prst="upArrowCallout">
          <a:avLst>
            <a:gd name="adj1" fmla="val 5000"/>
            <a:gd name="adj2" fmla="val 10000"/>
            <a:gd name="adj3" fmla="val 15000"/>
            <a:gd name="adj4" fmla="val 64977"/>
          </a:avLst>
        </a:prstGeom>
        <a:solidFill>
          <a:schemeClr val="accent2">
            <a:hueOff val="-881411"/>
            <a:satOff val="-3810"/>
            <a:lumOff val="235"/>
            <a:alphaOff val="0"/>
          </a:schemeClr>
        </a:solidFill>
        <a:ln w="12700" cap="flat" cmpd="sng" algn="ctr">
          <a:solidFill>
            <a:schemeClr val="accent2">
              <a:hueOff val="-881411"/>
              <a:satOff val="-3810"/>
              <a:lumOff val="23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4527" tIns="163576" rIns="124527" bIns="163576" numCol="1" spcCol="1270" anchor="ctr" anchorCtr="0">
          <a:noAutofit/>
        </a:bodyPr>
        <a:lstStyle/>
        <a:p>
          <a:pPr marL="0" lvl="0" indent="0" algn="ctr" defTabSz="1022350">
            <a:lnSpc>
              <a:spcPct val="90000"/>
            </a:lnSpc>
            <a:spcBef>
              <a:spcPct val="0"/>
            </a:spcBef>
            <a:spcAft>
              <a:spcPct val="35000"/>
            </a:spcAft>
            <a:buNone/>
          </a:pPr>
          <a:r>
            <a:rPr lang="en-US" sz="2300" kern="1200"/>
            <a:t>Look</a:t>
          </a:r>
        </a:p>
      </dsp:txBody>
      <dsp:txXfrm rot="-10800000">
        <a:off x="0" y="2066929"/>
        <a:ext cx="1750944" cy="677460"/>
      </dsp:txXfrm>
    </dsp:sp>
    <dsp:sp modelId="{17CD0563-D344-4129-A611-AD7EC9FE834D}">
      <dsp:nvSpPr>
        <dsp:cNvPr id="0" name=""/>
        <dsp:cNvSpPr/>
      </dsp:nvSpPr>
      <dsp:spPr>
        <a:xfrm>
          <a:off x="1750944" y="2066929"/>
          <a:ext cx="5252832" cy="677460"/>
        </a:xfrm>
        <a:prstGeom prst="rect">
          <a:avLst/>
        </a:prstGeom>
        <a:solidFill>
          <a:schemeClr val="accent2">
            <a:tint val="40000"/>
            <a:alpha val="90000"/>
            <a:hueOff val="-1097098"/>
            <a:satOff val="-2937"/>
            <a:lumOff val="-97"/>
            <a:alphaOff val="0"/>
          </a:schemeClr>
        </a:solidFill>
        <a:ln w="12700" cap="flat" cmpd="sng" algn="ctr">
          <a:solidFill>
            <a:schemeClr val="accent2">
              <a:tint val="40000"/>
              <a:alpha val="90000"/>
              <a:hueOff val="-1097098"/>
              <a:satOff val="-2937"/>
              <a:lumOff val="-9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552" tIns="152400" rIns="106552" bIns="152400" numCol="1" spcCol="1270" anchor="ctr" anchorCtr="0">
          <a:noAutofit/>
        </a:bodyPr>
        <a:lstStyle/>
        <a:p>
          <a:pPr marL="0" lvl="0" indent="0" algn="l" defTabSz="533400">
            <a:lnSpc>
              <a:spcPct val="90000"/>
            </a:lnSpc>
            <a:spcBef>
              <a:spcPct val="0"/>
            </a:spcBef>
            <a:spcAft>
              <a:spcPct val="35000"/>
            </a:spcAft>
            <a:buNone/>
          </a:pPr>
          <a:r>
            <a:rPr lang="en-US" sz="1200" kern="1200"/>
            <a:t>Look for abnormally low or abnormally high call volume and missing information</a:t>
          </a:r>
        </a:p>
      </dsp:txBody>
      <dsp:txXfrm>
        <a:off x="1750944" y="2066929"/>
        <a:ext cx="5252832" cy="677460"/>
      </dsp:txXfrm>
    </dsp:sp>
    <dsp:sp modelId="{1B82F33A-C666-44BB-9EDB-298F6E1FFDDA}">
      <dsp:nvSpPr>
        <dsp:cNvPr id="0" name=""/>
        <dsp:cNvSpPr/>
      </dsp:nvSpPr>
      <dsp:spPr>
        <a:xfrm rot="10800000">
          <a:off x="0" y="1034846"/>
          <a:ext cx="1750944" cy="1042247"/>
        </a:xfrm>
        <a:prstGeom prst="upArrowCallout">
          <a:avLst>
            <a:gd name="adj1" fmla="val 5000"/>
            <a:gd name="adj2" fmla="val 10000"/>
            <a:gd name="adj3" fmla="val 15000"/>
            <a:gd name="adj4" fmla="val 64977"/>
          </a:avLst>
        </a:prstGeom>
        <a:solidFill>
          <a:schemeClr val="accent2">
            <a:hueOff val="-1175215"/>
            <a:satOff val="-5080"/>
            <a:lumOff val="314"/>
            <a:alphaOff val="0"/>
          </a:schemeClr>
        </a:solidFill>
        <a:ln w="12700" cap="flat" cmpd="sng" algn="ctr">
          <a:solidFill>
            <a:schemeClr val="accent2">
              <a:hueOff val="-1175215"/>
              <a:satOff val="-5080"/>
              <a:lumOff val="31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4527" tIns="163576" rIns="124527" bIns="163576" numCol="1" spcCol="1270" anchor="ctr" anchorCtr="0">
          <a:noAutofit/>
        </a:bodyPr>
        <a:lstStyle/>
        <a:p>
          <a:pPr marL="0" lvl="0" indent="0" algn="ctr" defTabSz="1022350">
            <a:lnSpc>
              <a:spcPct val="90000"/>
            </a:lnSpc>
            <a:spcBef>
              <a:spcPct val="0"/>
            </a:spcBef>
            <a:spcAft>
              <a:spcPct val="35000"/>
            </a:spcAft>
            <a:buNone/>
          </a:pPr>
          <a:r>
            <a:rPr lang="en-US" sz="2300" kern="1200"/>
            <a:t>Correct</a:t>
          </a:r>
        </a:p>
      </dsp:txBody>
      <dsp:txXfrm rot="-10800000">
        <a:off x="0" y="1034846"/>
        <a:ext cx="1750944" cy="677460"/>
      </dsp:txXfrm>
    </dsp:sp>
    <dsp:sp modelId="{F153393E-B945-49E7-A452-A41E98422F4C}">
      <dsp:nvSpPr>
        <dsp:cNvPr id="0" name=""/>
        <dsp:cNvSpPr/>
      </dsp:nvSpPr>
      <dsp:spPr>
        <a:xfrm>
          <a:off x="1750944" y="1034846"/>
          <a:ext cx="5252832" cy="677460"/>
        </a:xfrm>
        <a:prstGeom prst="rect">
          <a:avLst/>
        </a:prstGeom>
        <a:solidFill>
          <a:schemeClr val="accent2">
            <a:tint val="40000"/>
            <a:alpha val="90000"/>
            <a:hueOff val="-1462797"/>
            <a:satOff val="-3916"/>
            <a:lumOff val="-129"/>
            <a:alphaOff val="0"/>
          </a:schemeClr>
        </a:solidFill>
        <a:ln w="12700" cap="flat" cmpd="sng" algn="ctr">
          <a:solidFill>
            <a:schemeClr val="accent2">
              <a:tint val="40000"/>
              <a:alpha val="90000"/>
              <a:hueOff val="-1462797"/>
              <a:satOff val="-3916"/>
              <a:lumOff val="-12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552" tIns="152400" rIns="106552" bIns="152400" numCol="1" spcCol="1270" anchor="ctr" anchorCtr="0">
          <a:noAutofit/>
        </a:bodyPr>
        <a:lstStyle/>
        <a:p>
          <a:pPr marL="0" lvl="0" indent="0" algn="l" defTabSz="533400">
            <a:lnSpc>
              <a:spcPct val="90000"/>
            </a:lnSpc>
            <a:spcBef>
              <a:spcPct val="0"/>
            </a:spcBef>
            <a:spcAft>
              <a:spcPct val="35000"/>
            </a:spcAft>
            <a:buNone/>
          </a:pPr>
          <a:r>
            <a:rPr lang="en-US" sz="1200" kern="1200"/>
            <a:t>Correct the formatting errors and inappropriate data from the data set for us to get the good quality data</a:t>
          </a:r>
        </a:p>
      </dsp:txBody>
      <dsp:txXfrm>
        <a:off x="1750944" y="1034846"/>
        <a:ext cx="5252832" cy="677460"/>
      </dsp:txXfrm>
    </dsp:sp>
    <dsp:sp modelId="{85153B1D-5426-4E1F-8168-55B591A03DAB}">
      <dsp:nvSpPr>
        <dsp:cNvPr id="0" name=""/>
        <dsp:cNvSpPr/>
      </dsp:nvSpPr>
      <dsp:spPr>
        <a:xfrm rot="10800000">
          <a:off x="0" y="2764"/>
          <a:ext cx="1750944" cy="1042247"/>
        </a:xfrm>
        <a:prstGeom prst="upArrowCallout">
          <a:avLst>
            <a:gd name="adj1" fmla="val 5000"/>
            <a:gd name="adj2" fmla="val 10000"/>
            <a:gd name="adj3" fmla="val 15000"/>
            <a:gd name="adj4" fmla="val 64977"/>
          </a:avLst>
        </a:prstGeom>
        <a:solidFill>
          <a:schemeClr val="accent2">
            <a:hueOff val="-1469019"/>
            <a:satOff val="-6350"/>
            <a:lumOff val="392"/>
            <a:alphaOff val="0"/>
          </a:schemeClr>
        </a:solidFill>
        <a:ln w="12700" cap="flat" cmpd="sng" algn="ctr">
          <a:solidFill>
            <a:schemeClr val="accent2">
              <a:hueOff val="-1469019"/>
              <a:satOff val="-6350"/>
              <a:lumOff val="39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4527" tIns="163576" rIns="124527" bIns="163576" numCol="1" spcCol="1270" anchor="ctr" anchorCtr="0">
          <a:noAutofit/>
        </a:bodyPr>
        <a:lstStyle/>
        <a:p>
          <a:pPr marL="0" lvl="0" indent="0" algn="ctr" defTabSz="1022350">
            <a:lnSpc>
              <a:spcPct val="90000"/>
            </a:lnSpc>
            <a:spcBef>
              <a:spcPct val="0"/>
            </a:spcBef>
            <a:spcAft>
              <a:spcPct val="35000"/>
            </a:spcAft>
            <a:buNone/>
          </a:pPr>
          <a:r>
            <a:rPr lang="en-US" sz="2300" kern="1200"/>
            <a:t>Call</a:t>
          </a:r>
        </a:p>
      </dsp:txBody>
      <dsp:txXfrm rot="-10800000">
        <a:off x="0" y="2764"/>
        <a:ext cx="1750944" cy="677460"/>
      </dsp:txXfrm>
    </dsp:sp>
    <dsp:sp modelId="{BF489712-C866-418D-AA3B-FB7070ECEC89}">
      <dsp:nvSpPr>
        <dsp:cNvPr id="0" name=""/>
        <dsp:cNvSpPr/>
      </dsp:nvSpPr>
      <dsp:spPr>
        <a:xfrm>
          <a:off x="1750944" y="2764"/>
          <a:ext cx="5252832" cy="677460"/>
        </a:xfrm>
        <a:prstGeom prst="rect">
          <a:avLst/>
        </a:prstGeom>
        <a:solidFill>
          <a:schemeClr val="accent2">
            <a:tint val="40000"/>
            <a:alpha val="90000"/>
            <a:hueOff val="-1828497"/>
            <a:satOff val="-4895"/>
            <a:lumOff val="-161"/>
            <a:alphaOff val="0"/>
          </a:schemeClr>
        </a:solidFill>
        <a:ln w="12700" cap="flat" cmpd="sng" algn="ctr">
          <a:solidFill>
            <a:schemeClr val="accent2">
              <a:tint val="40000"/>
              <a:alpha val="90000"/>
              <a:hueOff val="-1828497"/>
              <a:satOff val="-4895"/>
              <a:lumOff val="-16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552" tIns="152400" rIns="106552" bIns="152400" numCol="1" spcCol="1270" anchor="ctr" anchorCtr="0">
          <a:noAutofit/>
        </a:bodyPr>
        <a:lstStyle/>
        <a:p>
          <a:pPr marL="0" lvl="0" indent="0" algn="l" defTabSz="533400">
            <a:lnSpc>
              <a:spcPct val="90000"/>
            </a:lnSpc>
            <a:spcBef>
              <a:spcPct val="0"/>
            </a:spcBef>
            <a:spcAft>
              <a:spcPct val="35000"/>
            </a:spcAft>
            <a:buNone/>
          </a:pPr>
          <a:r>
            <a:rPr lang="en-US" sz="1200" kern="1200"/>
            <a:t>Call volume forecast report for the last 3 years</a:t>
          </a:r>
        </a:p>
      </dsp:txBody>
      <dsp:txXfrm>
        <a:off x="1750944" y="2764"/>
        <a:ext cx="5252832" cy="67746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FE9A16-6D45-4E11-89C8-71AEFE95C9C2}">
      <dsp:nvSpPr>
        <dsp:cNvPr id="0" name=""/>
        <dsp:cNvSpPr/>
      </dsp:nvSpPr>
      <dsp:spPr>
        <a:xfrm>
          <a:off x="640310" y="1025985"/>
          <a:ext cx="1955812" cy="1955812"/>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5C26564-47C8-475B-86F1-68D589E60FF5}">
      <dsp:nvSpPr>
        <dsp:cNvPr id="0" name=""/>
        <dsp:cNvSpPr/>
      </dsp:nvSpPr>
      <dsp:spPr>
        <a:xfrm>
          <a:off x="1057122" y="1442798"/>
          <a:ext cx="1122187" cy="11221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4BB0423-084E-4A86-8308-DD85638D23A1}">
      <dsp:nvSpPr>
        <dsp:cNvPr id="0" name=""/>
        <dsp:cNvSpPr/>
      </dsp:nvSpPr>
      <dsp:spPr>
        <a:xfrm>
          <a:off x="52797" y="3340387"/>
          <a:ext cx="3206250" cy="16657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cap="all"/>
          </a:pPr>
          <a:r>
            <a:rPr lang="en-US" sz="1400" b="1" kern="1200" dirty="0"/>
            <a:t>Prepare the line chart and understand if the data is stationary or trending</a:t>
          </a:r>
        </a:p>
      </dsp:txBody>
      <dsp:txXfrm>
        <a:off x="52797" y="3340387"/>
        <a:ext cx="3206250" cy="1665767"/>
      </dsp:txXfrm>
    </dsp:sp>
    <dsp:sp modelId="{C5621EB7-A64F-42A7-A6DB-A197D8BF03B5}">
      <dsp:nvSpPr>
        <dsp:cNvPr id="0" name=""/>
        <dsp:cNvSpPr/>
      </dsp:nvSpPr>
      <dsp:spPr>
        <a:xfrm>
          <a:off x="4407654" y="1136762"/>
          <a:ext cx="1955812" cy="1872463"/>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4469620-BBA1-45E5-B203-20FB4690F4D6}">
      <dsp:nvSpPr>
        <dsp:cNvPr id="0" name=""/>
        <dsp:cNvSpPr/>
      </dsp:nvSpPr>
      <dsp:spPr>
        <a:xfrm>
          <a:off x="4824466" y="1511900"/>
          <a:ext cx="1122187" cy="112218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2002ED5-B733-4BA6-9FC9-35A9471652C6}">
      <dsp:nvSpPr>
        <dsp:cNvPr id="0" name=""/>
        <dsp:cNvSpPr/>
      </dsp:nvSpPr>
      <dsp:spPr>
        <a:xfrm>
          <a:off x="3782435" y="3358705"/>
          <a:ext cx="3206250" cy="13481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cap="all"/>
          </a:pPr>
          <a:r>
            <a:rPr lang="en-US" sz="1400" b="1" kern="1200" dirty="0"/>
            <a:t>Explore the data: You should explore the historical call volume data to identify patterns and trends</a:t>
          </a:r>
        </a:p>
      </dsp:txBody>
      <dsp:txXfrm>
        <a:off x="3782435" y="3358705"/>
        <a:ext cx="3206250" cy="1348137"/>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6/7/layout/VerticalDownArrowProcess">
  <dgm:title val="Vertical Down Arrow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36"/>
      <dgm:constr type="primFontSz" for="des" forName="parentTextArrow" refType="primFontSz" refFor="des" refForName="parentTextBox" op="equ"/>
      <dgm:constr type="primFontSz" for="des" forName="descendantArrow" val="24"/>
      <dgm:constr type="primFontSz" for="des" forName="descendantArrow" refType="primFontSz" refFor="des" refForName="parentTextArrow" op="lte"/>
      <dgm:constr type="primFontSz" for="des" forName="descendantBox" refType="primFontSz" refFor="des" refForName="parentTextArrow" op="lte"/>
      <dgm:constr type="primFontSz" for="des" forName="descendantBox" refType="primFontSz" refFor="des" refForName="parentTextBox" op="lte"/>
      <dgm:constr type="primFontSz" for="des" forName="descendantArrow" refType="primFontSz" refFor="des" refForName="parentTextBox" op="lte"/>
      <dgm:constr type="primFontSz" for="des" forName="descendantBox" refType="primFontSz" refFor="des" refForName="descendan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onstrLst>
              <dgm:constr type="w" for="ch" forName="parentTextBox" refType="w" fact="0.25"/>
              <dgm:constr type="h" for="ch" forName="parentTextBox" refType="h"/>
              <dgm:constr type="t" for="ch" forName="parentTextBox"/>
              <dgm:constr type="w" for="ch" forName="descendantBox" refType="w" fact="0.75"/>
              <dgm:constr type="l" for="ch" forName="descendantBox" refType="w" fact="0.25"/>
              <dgm:constr type="b" for="ch" forName="descendantBox" refType="h"/>
              <dgm:constr type="h" for="ch" forName="descendantBox" refType="h"/>
            </dgm:constrLst>
            <dgm:ruleLst/>
            <dgm:layoutNode name="parentTextBox" styleLbl="alignNode1">
              <dgm:alg type="tx"/>
              <dgm:shape xmlns:r="http://schemas.openxmlformats.org/officeDocument/2006/relationships" type="rect" r:blip="">
                <dgm:adjLst/>
              </dgm:shape>
              <dgm:presOf axis="self"/>
              <dgm:constrLst>
                <dgm:constr type="primFontSz" refType="h" op="lte" fact="0.5"/>
                <dgm:constr type="lMarg" refType="w" fact="0.2016"/>
                <dgm:constr type="rMarg" refType="w" fact="0.2016"/>
              </dgm:constrLst>
              <dgm:ruleLst>
                <dgm:rule type="primFontSz" val="13" fact="NaN" max="NaN"/>
              </dgm:ruleLst>
            </dgm:layoutNode>
            <dgm:layoutNode name="descendantBox" styleLbl="bgAccFollowNode1">
              <dgm:alg type="tx">
                <dgm:param type="stBulletLvl" val="0"/>
                <dgm:param type="parTxLTRAlign" val="l"/>
              </dgm:alg>
              <dgm:shape xmlns:r="http://schemas.openxmlformats.org/officeDocument/2006/relationships" type="rect" r:blip="">
                <dgm:adjLst/>
              </dgm:shape>
              <dgm:presOf/>
              <dgm:constrLst>
                <dgm:constr type="tMarg" refType="primFontSz"/>
                <dgm:constr type="bMarg" refType="primFontSz"/>
                <dgm:constr type="lMarg" refType="w" fact="0.0575"/>
                <dgm:constr type="rMarg" refType="w" fact="0.0575"/>
              </dgm:constrLst>
              <dgm:presOf axis="des" ptType="node"/>
              <dgm:ruleLst>
                <dgm:rule type="primFontSz" val="11" fact="NaN" max="NaN"/>
              </dgm:ruleLst>
            </dgm:layoutNode>
          </dgm:layoutNode>
        </dgm:if>
        <dgm:else name="Name17">
          <dgm:layoutNode name="arrowAndChildren">
            <dgm:alg type="composite"/>
            <dgm:shape xmlns:r="http://schemas.openxmlformats.org/officeDocument/2006/relationships" r:blip="">
              <dgm:adjLst/>
            </dgm:shape>
            <dgm:presOf/>
            <dgm:constrLst>
              <dgm:constr type="w" for="ch" forName="parentTextArrow" refType="w" fact="0.25"/>
              <dgm:constr type="t" for="ch" forName="parentTextArrow"/>
              <dgm:constr type="h" for="ch" forName="parentTextArrow" refType="h" fact="0.65"/>
              <dgm:constr type="w" for="ch" forName="arrow" refType="w" fact="0.25"/>
              <dgm:constr type="h" for="ch" forName="arrow" refType="h"/>
              <dgm:constr type="l" for="ch" forName="descendantArrow" refType="w" fact="0.25"/>
              <dgm:constr type="w" for="ch" forName="descendantArrow" refType="w" fact="0.75"/>
              <dgm:constr type="b" for="ch" forName="descendantArrow" refType="h" fact="0.65"/>
              <dgm:constr type="h" for="ch" forName="descendantArrow" refType="h" fact="0.65"/>
            </dgm:constrLst>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constr type="primFontSz" refType="h" op="lte" fact="0.5"/>
                <dgm:constr type="lMarg" refType="w" fact="0.2016"/>
                <dgm:constr type="rMarg" refType="w" fact="0.2016"/>
              </dgm:constrLst>
              <dgm:ruleLst>
                <dgm:rule type="primFontSz" val="13" fact="NaN" max="NaN"/>
              </dgm:ruleLst>
            </dgm:layoutNode>
            <dgm:layoutNode name="arrow" styleLbl="alignNode1">
              <dgm:alg type="sp"/>
              <dgm:shape xmlns:r="http://schemas.openxmlformats.org/officeDocument/2006/relationships" rot="180" type="upArrowCallout" r:blip="">
                <dgm:adjLst>
                  <dgm:adj idx="1" val="0.05"/>
                  <dgm:adj idx="2" val="0.1"/>
                  <dgm:adj idx="3" val="0.15"/>
                </dgm:adjLst>
              </dgm:shape>
              <dgm:presOf axis="self"/>
              <dgm:constrLst/>
              <dgm:ruleLst/>
            </dgm:layoutNode>
            <dgm:layoutNode name="descendantArrow" styleLbl="bgAccFollowNode1">
              <dgm:alg type="tx">
                <dgm:param type="stBulletLvl" val="0"/>
                <dgm:param type="parTxLTRAlign" val="l"/>
              </dgm:alg>
              <dgm:shape xmlns:r="http://schemas.openxmlformats.org/officeDocument/2006/relationships" type="rect" r:blip="">
                <dgm:adjLst/>
              </dgm:shape>
              <dgm:presOf axis="des" ptType="node"/>
              <dgm:constrLst>
                <dgm:constr type="tMarg" refType="primFontSz"/>
                <dgm:constr type="bMarg" refType="primFontSz"/>
                <dgm:constr type="lMarg" refType="w" fact="0.0575"/>
                <dgm:constr type="rMarg" refType="w" fact="0.0575"/>
              </dgm:constrLst>
              <dgm:ruleLst>
                <dgm:rule type="primFontSz" val="11" fact="NaN" max="NaN"/>
              </dgm:ruleLst>
            </dgm:layoutNod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F9204-3F29-4C3A-BA41-3063400202C4}"/>
              </a:ext>
            </a:extLst>
          </p:cNvPr>
          <p:cNvSpPr>
            <a:spLocks noGrp="1"/>
          </p:cNvSpPr>
          <p:nvPr>
            <p:ph type="ctrTitle"/>
          </p:nvPr>
        </p:nvSpPr>
        <p:spPr>
          <a:xfrm>
            <a:off x="1524000" y="1122363"/>
            <a:ext cx="9144000" cy="2387600"/>
          </a:xfrm>
        </p:spPr>
        <p:txBody>
          <a:bodyPr anchor="b"/>
          <a:lstStyle>
            <a:lvl1pPr algn="ctr">
              <a:defRPr sz="4400"/>
            </a:lvl1pPr>
          </a:lstStyle>
          <a:p>
            <a:r>
              <a:rPr lang="en-US" dirty="0"/>
              <a:t>Click to edit Master title style</a:t>
            </a:r>
          </a:p>
        </p:txBody>
      </p:sp>
      <p:sp>
        <p:nvSpPr>
          <p:cNvPr id="3" name="Subtitle 2">
            <a:extLst>
              <a:ext uri="{FF2B5EF4-FFF2-40B4-BE49-F238E27FC236}">
                <a16:creationId xmlns:a16="http://schemas.microsoft.com/office/drawing/2014/main" id="{203393CD-7262-4AC7-80E6-52FE6F3F39BA}"/>
              </a:ext>
            </a:extLst>
          </p:cNvPr>
          <p:cNvSpPr>
            <a:spLocks noGrp="1"/>
          </p:cNvSpPr>
          <p:nvPr>
            <p:ph type="subTitle" idx="1"/>
          </p:nvPr>
        </p:nvSpPr>
        <p:spPr>
          <a:xfrm>
            <a:off x="1524000" y="3602038"/>
            <a:ext cx="9144000" cy="1655762"/>
          </a:xfrm>
        </p:spPr>
        <p:txBody>
          <a:bodyPr/>
          <a:lstStyle>
            <a:lvl1pPr marL="0" indent="0" algn="ctr">
              <a:buNone/>
              <a:defRPr sz="20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D7D430AE-0210-4E82-AD7B-41B112DE7F7D}"/>
              </a:ext>
            </a:extLst>
          </p:cNvPr>
          <p:cNvSpPr>
            <a:spLocks noGrp="1"/>
          </p:cNvSpPr>
          <p:nvPr>
            <p:ph type="dt" sz="half" idx="10"/>
          </p:nvPr>
        </p:nvSpPr>
        <p:spPr/>
        <p:txBody>
          <a:bodyPr/>
          <a:lstStyle>
            <a:lvl1pPr>
              <a:defRPr>
                <a:latin typeface="+mn-lt"/>
              </a:defRPr>
            </a:lvl1pPr>
          </a:lstStyle>
          <a:p>
            <a:fld id="{11A6662E-FAF4-44BC-88B5-85A7CBFB6D30}" type="datetime1">
              <a:rPr lang="en-US" smtClean="0"/>
              <a:pPr/>
              <a:t>4/9/2023</a:t>
            </a:fld>
            <a:endParaRPr lang="en-US"/>
          </a:p>
        </p:txBody>
      </p:sp>
      <p:sp>
        <p:nvSpPr>
          <p:cNvPr id="5" name="Footer Placeholder 4">
            <a:extLst>
              <a:ext uri="{FF2B5EF4-FFF2-40B4-BE49-F238E27FC236}">
                <a16:creationId xmlns:a16="http://schemas.microsoft.com/office/drawing/2014/main" id="{0F221974-7DEC-459D-9642-CB5B59C82771}"/>
              </a:ext>
            </a:extLst>
          </p:cNvPr>
          <p:cNvSpPr>
            <a:spLocks noGrp="1"/>
          </p:cNvSpPr>
          <p:nvPr>
            <p:ph type="ftr" sz="quarter" idx="11"/>
          </p:nvPr>
        </p:nvSpPr>
        <p:spPr/>
        <p:txBody>
          <a:bodyPr/>
          <a:lstStyle>
            <a:lvl1pPr>
              <a:defRPr>
                <a:latin typeface="+mn-lt"/>
              </a:defRPr>
            </a:lvl1pPr>
          </a:lstStyle>
          <a:p>
            <a:endParaRPr lang="en-US"/>
          </a:p>
        </p:txBody>
      </p:sp>
      <p:sp>
        <p:nvSpPr>
          <p:cNvPr id="6" name="Slide Number Placeholder 5">
            <a:extLst>
              <a:ext uri="{FF2B5EF4-FFF2-40B4-BE49-F238E27FC236}">
                <a16:creationId xmlns:a16="http://schemas.microsoft.com/office/drawing/2014/main" id="{60731837-C94E-4B5B-BCF0-110C69EDB41C}"/>
              </a:ext>
            </a:extLst>
          </p:cNvPr>
          <p:cNvSpPr>
            <a:spLocks noGrp="1"/>
          </p:cNvSpPr>
          <p:nvPr>
            <p:ph type="sldNum" sz="quarter" idx="12"/>
          </p:nvPr>
        </p:nvSpPr>
        <p:spPr/>
        <p:txBody>
          <a:bodyPr/>
          <a:lstStyle>
            <a:lvl1pPr>
              <a:defRPr>
                <a:latin typeface="+mn-lt"/>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38606924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ABDD2-E186-4F25-8FDE-D1E875E9C3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318CC5B-A7E0-48B1-8329-6533AC76E7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905B1B-77FE-4BFC-BF87-87DA989F0082}"/>
              </a:ext>
            </a:extLst>
          </p:cNvPr>
          <p:cNvSpPr>
            <a:spLocks noGrp="1"/>
          </p:cNvSpPr>
          <p:nvPr>
            <p:ph type="dt" sz="half" idx="10"/>
          </p:nvPr>
        </p:nvSpPr>
        <p:spPr/>
        <p:txBody>
          <a:bodyPr/>
          <a:lstStyle/>
          <a:p>
            <a:fld id="{4C559632-1575-4E14-B53B-3DC3D5ED3947}" type="datetime1">
              <a:rPr lang="en-US" smtClean="0"/>
              <a:t>4/9/2023</a:t>
            </a:fld>
            <a:endParaRPr lang="en-US"/>
          </a:p>
        </p:txBody>
      </p:sp>
      <p:sp>
        <p:nvSpPr>
          <p:cNvPr id="5" name="Footer Placeholder 4">
            <a:extLst>
              <a:ext uri="{FF2B5EF4-FFF2-40B4-BE49-F238E27FC236}">
                <a16:creationId xmlns:a16="http://schemas.microsoft.com/office/drawing/2014/main" id="{3118531E-1B90-4631-BD37-4BB1DBFABF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8A55E8-88DC-4280-8E04-FF50FF8EDB5A}"/>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2101606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60633D-90E4-4F5A-9EBF-DDEC2B0B47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DDD3065-FA3D-42C8-BFDA-967C87F4F2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DC126F-38E2-4425-861F-98ED432284BA}"/>
              </a:ext>
            </a:extLst>
          </p:cNvPr>
          <p:cNvSpPr>
            <a:spLocks noGrp="1"/>
          </p:cNvSpPr>
          <p:nvPr>
            <p:ph type="dt" sz="half" idx="10"/>
          </p:nvPr>
        </p:nvSpPr>
        <p:spPr/>
        <p:txBody>
          <a:bodyPr/>
          <a:lstStyle/>
          <a:p>
            <a:fld id="{CC4A6868-2568-4CC9-B302-F37117B01A6E}" type="datetime1">
              <a:rPr lang="en-US" smtClean="0"/>
              <a:t>4/9/2023</a:t>
            </a:fld>
            <a:endParaRPr lang="en-US"/>
          </a:p>
        </p:txBody>
      </p:sp>
      <p:sp>
        <p:nvSpPr>
          <p:cNvPr id="5" name="Footer Placeholder 4">
            <a:extLst>
              <a:ext uri="{FF2B5EF4-FFF2-40B4-BE49-F238E27FC236}">
                <a16:creationId xmlns:a16="http://schemas.microsoft.com/office/drawing/2014/main" id="{CA9645D8-F22A-4354-A8B3-96E8A2D232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9E2295-A616-4D57-8800-7B7E213A8CC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1421661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CC1FC-ADE8-488C-A1DA-2FD569FD4D09}"/>
              </a:ext>
            </a:extLst>
          </p:cNvPr>
          <p:cNvSpPr>
            <a:spLocks noGrp="1"/>
          </p:cNvSpPr>
          <p:nvPr>
            <p:ph type="title"/>
          </p:nvPr>
        </p:nvSpPr>
        <p:spPr>
          <a:xfrm>
            <a:off x="838200" y="365760"/>
            <a:ext cx="10515600" cy="1325563"/>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57F02842-38C3-46D6-8527-0F6FE623C511}"/>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E864CF5-F681-40C2-88CC-E02206C9CECB}"/>
              </a:ext>
            </a:extLst>
          </p:cNvPr>
          <p:cNvSpPr>
            <a:spLocks noGrp="1"/>
          </p:cNvSpPr>
          <p:nvPr>
            <p:ph type="dt" sz="half" idx="10"/>
          </p:nvPr>
        </p:nvSpPr>
        <p:spPr/>
        <p:txBody>
          <a:bodyPr/>
          <a:lstStyle/>
          <a:p>
            <a:fld id="{0055F08A-1E71-4B2B-BB49-E743F2903911}" type="datetime1">
              <a:rPr lang="en-US" smtClean="0"/>
              <a:t>4/9/2023</a:t>
            </a:fld>
            <a:endParaRPr lang="en-US" dirty="0"/>
          </a:p>
        </p:txBody>
      </p:sp>
      <p:sp>
        <p:nvSpPr>
          <p:cNvPr id="5" name="Footer Placeholder 4">
            <a:extLst>
              <a:ext uri="{FF2B5EF4-FFF2-40B4-BE49-F238E27FC236}">
                <a16:creationId xmlns:a16="http://schemas.microsoft.com/office/drawing/2014/main" id="{82C04753-4FE4-4A6F-99BB-CFFC92E0CD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A569D1-DB13-4BD9-8BA9-0DEAD98F893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5571395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20B05-7BF6-4073-9106-FA19E97273CB}"/>
              </a:ext>
            </a:extLst>
          </p:cNvPr>
          <p:cNvSpPr>
            <a:spLocks noGrp="1"/>
          </p:cNvSpPr>
          <p:nvPr>
            <p:ph type="title"/>
          </p:nvPr>
        </p:nvSpPr>
        <p:spPr>
          <a:xfrm>
            <a:off x="831850" y="1709738"/>
            <a:ext cx="10515600" cy="2852737"/>
          </a:xfrm>
        </p:spPr>
        <p:txBody>
          <a:bodyPr anchor="b"/>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E8EE8D7-6B58-4A3F-9DD5-E563D5192A68}"/>
              </a:ext>
            </a:extLst>
          </p:cNvPr>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02990E-9F0A-446A-B5B8-459CA8D98D92}"/>
              </a:ext>
            </a:extLst>
          </p:cNvPr>
          <p:cNvSpPr>
            <a:spLocks noGrp="1"/>
          </p:cNvSpPr>
          <p:nvPr>
            <p:ph type="dt" sz="half" idx="10"/>
          </p:nvPr>
        </p:nvSpPr>
        <p:spPr/>
        <p:txBody>
          <a:bodyPr/>
          <a:lstStyle/>
          <a:p>
            <a:fld id="{15417D9E-721A-44BB-8863-9873FE64DA75}" type="datetime1">
              <a:rPr lang="en-US" smtClean="0"/>
              <a:t>4/9/2023</a:t>
            </a:fld>
            <a:endParaRPr lang="en-US"/>
          </a:p>
        </p:txBody>
      </p:sp>
      <p:sp>
        <p:nvSpPr>
          <p:cNvPr id="5" name="Footer Placeholder 4">
            <a:extLst>
              <a:ext uri="{FF2B5EF4-FFF2-40B4-BE49-F238E27FC236}">
                <a16:creationId xmlns:a16="http://schemas.microsoft.com/office/drawing/2014/main" id="{89E68EAA-4377-45FF-9D7C-9E77BC9F27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07FA71-74C3-44B8-A0AC-E18A1E76B43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559397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71F12-2D88-4F76-AF46-BD5156C127A9}"/>
              </a:ext>
            </a:extLst>
          </p:cNvPr>
          <p:cNvSpPr>
            <a:spLocks noGrp="1"/>
          </p:cNvSpPr>
          <p:nvPr>
            <p:ph type="title"/>
          </p:nvPr>
        </p:nvSpPr>
        <p:spPr>
          <a:xfrm>
            <a:off x="838200" y="365760"/>
            <a:ext cx="10515600"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E6E1AA46-E3EB-4704-B019-F90F1E6177A5}"/>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5C17480F-A530-4D05-9A22-E573FB4BA62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5B56FDA-C47A-4F4A-A364-BA60A25AB90A}"/>
              </a:ext>
            </a:extLst>
          </p:cNvPr>
          <p:cNvSpPr>
            <a:spLocks noGrp="1"/>
          </p:cNvSpPr>
          <p:nvPr>
            <p:ph type="dt" sz="half" idx="10"/>
          </p:nvPr>
        </p:nvSpPr>
        <p:spPr/>
        <p:txBody>
          <a:bodyPr/>
          <a:lstStyle/>
          <a:p>
            <a:fld id="{5F31DA2F-80B8-49CF-99FB-5ABCA53A607A}" type="datetime1">
              <a:rPr lang="en-US" smtClean="0"/>
              <a:t>4/9/2023</a:t>
            </a:fld>
            <a:endParaRPr lang="en-US"/>
          </a:p>
        </p:txBody>
      </p:sp>
      <p:sp>
        <p:nvSpPr>
          <p:cNvPr id="6" name="Footer Placeholder 5">
            <a:extLst>
              <a:ext uri="{FF2B5EF4-FFF2-40B4-BE49-F238E27FC236}">
                <a16:creationId xmlns:a16="http://schemas.microsoft.com/office/drawing/2014/main" id="{7326D8DD-6D84-44D4-8A1B-57615B3ED8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C8FE31-B577-4017-8AFE-A8BA09596E9C}"/>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467487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C28C9-B8CC-413F-9FFA-626680E4A82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53FE72-9D42-45F5-A37F-B12130388AD5}"/>
              </a:ext>
            </a:extLst>
          </p:cNvPr>
          <p:cNvSpPr>
            <a:spLocks noGrp="1"/>
          </p:cNvSpPr>
          <p:nvPr>
            <p:ph type="body" idx="1"/>
          </p:nvPr>
        </p:nvSpPr>
        <p:spPr>
          <a:xfrm>
            <a:off x="839788" y="1752600"/>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E3A31D-9B5F-4DE3-B18D-F7F77782EB46}"/>
              </a:ext>
            </a:extLst>
          </p:cNvPr>
          <p:cNvSpPr>
            <a:spLocks noGrp="1"/>
          </p:cNvSpPr>
          <p:nvPr>
            <p:ph sz="half" idx="2"/>
          </p:nvPr>
        </p:nvSpPr>
        <p:spPr>
          <a:xfrm>
            <a:off x="839788" y="2666999"/>
            <a:ext cx="5157787"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0BE1D2D-822C-466C-A7B9-1A2D97366A41}"/>
              </a:ext>
            </a:extLst>
          </p:cNvPr>
          <p:cNvSpPr>
            <a:spLocks noGrp="1"/>
          </p:cNvSpPr>
          <p:nvPr>
            <p:ph type="body" sz="quarter" idx="3"/>
          </p:nvPr>
        </p:nvSpPr>
        <p:spPr>
          <a:xfrm>
            <a:off x="6172200" y="1752600"/>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F13B2C-44CA-49C4-BC84-02AF1638F381}"/>
              </a:ext>
            </a:extLst>
          </p:cNvPr>
          <p:cNvSpPr>
            <a:spLocks noGrp="1"/>
          </p:cNvSpPr>
          <p:nvPr>
            <p:ph sz="quarter" idx="4"/>
          </p:nvPr>
        </p:nvSpPr>
        <p:spPr>
          <a:xfrm>
            <a:off x="6172200" y="2666999"/>
            <a:ext cx="5183188"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793CB55-E9C1-4CE6-9B61-81B71475B960}"/>
              </a:ext>
            </a:extLst>
          </p:cNvPr>
          <p:cNvSpPr>
            <a:spLocks noGrp="1"/>
          </p:cNvSpPr>
          <p:nvPr>
            <p:ph type="dt" sz="half" idx="10"/>
          </p:nvPr>
        </p:nvSpPr>
        <p:spPr/>
        <p:txBody>
          <a:bodyPr/>
          <a:lstStyle/>
          <a:p>
            <a:fld id="{28852172-E6C9-4B6C-929A-A9DE3837BBF1}" type="datetime1">
              <a:rPr lang="en-US" smtClean="0"/>
              <a:t>4/9/2023</a:t>
            </a:fld>
            <a:endParaRPr lang="en-US"/>
          </a:p>
        </p:txBody>
      </p:sp>
      <p:sp>
        <p:nvSpPr>
          <p:cNvPr id="8" name="Footer Placeholder 7">
            <a:extLst>
              <a:ext uri="{FF2B5EF4-FFF2-40B4-BE49-F238E27FC236}">
                <a16:creationId xmlns:a16="http://schemas.microsoft.com/office/drawing/2014/main" id="{0DF22318-747B-4EC9-862C-D9FD488CCC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CFBDDDF-16BD-438D-937D-0E3E30E74E86}"/>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4094104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92D5F-0BD4-4517-9233-E08AF405B6DE}"/>
              </a:ext>
            </a:extLst>
          </p:cNvPr>
          <p:cNvSpPr>
            <a:spLocks noGrp="1"/>
          </p:cNvSpPr>
          <p:nvPr>
            <p:ph type="title"/>
          </p:nvPr>
        </p:nvSpPr>
        <p:spPr>
          <a:xfrm>
            <a:off x="838200" y="365760"/>
            <a:ext cx="10515600" cy="1325563"/>
          </a:xfrm>
        </p:spPr>
        <p:txBody>
          <a:bodyPr/>
          <a:lstStyle/>
          <a:p>
            <a:r>
              <a:rPr lang="en-US"/>
              <a:t>Click to edit Master title style</a:t>
            </a:r>
          </a:p>
        </p:txBody>
      </p:sp>
      <p:sp>
        <p:nvSpPr>
          <p:cNvPr id="3" name="Date Placeholder 2">
            <a:extLst>
              <a:ext uri="{FF2B5EF4-FFF2-40B4-BE49-F238E27FC236}">
                <a16:creationId xmlns:a16="http://schemas.microsoft.com/office/drawing/2014/main" id="{B83523B8-51E3-48B8-BFD8-CE950619804E}"/>
              </a:ext>
            </a:extLst>
          </p:cNvPr>
          <p:cNvSpPr>
            <a:spLocks noGrp="1"/>
          </p:cNvSpPr>
          <p:nvPr>
            <p:ph type="dt" sz="half" idx="10"/>
          </p:nvPr>
        </p:nvSpPr>
        <p:spPr/>
        <p:txBody>
          <a:bodyPr/>
          <a:lstStyle/>
          <a:p>
            <a:fld id="{3AB41CFF-90C9-47B3-9DA1-F2BF8D839F7E}" type="datetime1">
              <a:rPr lang="en-US" smtClean="0"/>
              <a:t>4/9/2023</a:t>
            </a:fld>
            <a:endParaRPr lang="en-US"/>
          </a:p>
        </p:txBody>
      </p:sp>
      <p:sp>
        <p:nvSpPr>
          <p:cNvPr id="4" name="Footer Placeholder 3">
            <a:extLst>
              <a:ext uri="{FF2B5EF4-FFF2-40B4-BE49-F238E27FC236}">
                <a16:creationId xmlns:a16="http://schemas.microsoft.com/office/drawing/2014/main" id="{7D739B90-5D50-4424-B51D-53C39162186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6F9286-3A00-4D3C-A3F0-50AC9045C4E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3976749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933BE2-665A-42DA-A3B7-835F81A3F46B}"/>
              </a:ext>
            </a:extLst>
          </p:cNvPr>
          <p:cNvSpPr>
            <a:spLocks noGrp="1"/>
          </p:cNvSpPr>
          <p:nvPr>
            <p:ph type="dt" sz="half" idx="10"/>
          </p:nvPr>
        </p:nvSpPr>
        <p:spPr/>
        <p:txBody>
          <a:bodyPr/>
          <a:lstStyle/>
          <a:p>
            <a:fld id="{F06048FA-06AB-4884-A69B-986B96E68A24}" type="datetime1">
              <a:rPr lang="en-US" smtClean="0"/>
              <a:t>4/9/2023</a:t>
            </a:fld>
            <a:endParaRPr lang="en-US"/>
          </a:p>
        </p:txBody>
      </p:sp>
      <p:sp>
        <p:nvSpPr>
          <p:cNvPr id="3" name="Footer Placeholder 2">
            <a:extLst>
              <a:ext uri="{FF2B5EF4-FFF2-40B4-BE49-F238E27FC236}">
                <a16:creationId xmlns:a16="http://schemas.microsoft.com/office/drawing/2014/main" id="{634DBCBD-AD42-432D-ABA9-20D616AF3E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E140251-3596-4673-B24B-59A6F9ED8FB3}"/>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4117729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A81A1-6D8E-4DD6-8E49-DABDE6D107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93F18F-F78D-4A31-A6BC-6552105BCF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82C2F4-BDF4-4A4F-AA3D-52692932C2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13850F-5C87-4F08-9658-EAF049B60EB0}"/>
              </a:ext>
            </a:extLst>
          </p:cNvPr>
          <p:cNvSpPr>
            <a:spLocks noGrp="1"/>
          </p:cNvSpPr>
          <p:nvPr>
            <p:ph type="dt" sz="half" idx="10"/>
          </p:nvPr>
        </p:nvSpPr>
        <p:spPr/>
        <p:txBody>
          <a:bodyPr/>
          <a:lstStyle/>
          <a:p>
            <a:fld id="{50DB7ABA-0172-4F9C-889D-567164F66BCD}" type="datetime1">
              <a:rPr lang="en-US" smtClean="0"/>
              <a:t>4/9/2023</a:t>
            </a:fld>
            <a:endParaRPr lang="en-US"/>
          </a:p>
        </p:txBody>
      </p:sp>
      <p:sp>
        <p:nvSpPr>
          <p:cNvPr id="6" name="Footer Placeholder 5">
            <a:extLst>
              <a:ext uri="{FF2B5EF4-FFF2-40B4-BE49-F238E27FC236}">
                <a16:creationId xmlns:a16="http://schemas.microsoft.com/office/drawing/2014/main" id="{210BCE9A-A746-4439-B5D3-966FBC8E5F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1D3B51-AA2E-4AA1-8062-A0D476D80CCB}"/>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0421904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02CF7-F453-4B3E-9510-D747979878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3E2A1B9-8A2A-4B49-8B79-76D3EEB36B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D9FEA03-0EC4-4085-AE63-4AA492D61A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05AD5B-0DEA-4C6F-94D2-FAA99F2E5DA9}"/>
              </a:ext>
            </a:extLst>
          </p:cNvPr>
          <p:cNvSpPr>
            <a:spLocks noGrp="1"/>
          </p:cNvSpPr>
          <p:nvPr>
            <p:ph type="dt" sz="half" idx="10"/>
          </p:nvPr>
        </p:nvSpPr>
        <p:spPr/>
        <p:txBody>
          <a:bodyPr/>
          <a:lstStyle/>
          <a:p>
            <a:fld id="{78AC6A5B-8AE7-4A41-B5A7-9ADC6686DC18}" type="datetime1">
              <a:rPr lang="en-US" smtClean="0"/>
              <a:t>4/9/2023</a:t>
            </a:fld>
            <a:endParaRPr lang="en-US"/>
          </a:p>
        </p:txBody>
      </p:sp>
      <p:sp>
        <p:nvSpPr>
          <p:cNvPr id="6" name="Footer Placeholder 5">
            <a:extLst>
              <a:ext uri="{FF2B5EF4-FFF2-40B4-BE49-F238E27FC236}">
                <a16:creationId xmlns:a16="http://schemas.microsoft.com/office/drawing/2014/main" id="{F0DC6744-7CBA-4A1D-8F87-10699F9812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AD9048-35FF-4BE9-8157-BE4BAA1C725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7019164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p:nvPr/>
        </p:nvSpPr>
        <p:spPr>
          <a:xfrm>
            <a:off x="0" y="1"/>
            <a:ext cx="12192000" cy="685800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40" name="Picture 39">
            <a:extLst>
              <a:ext uri="{FF2B5EF4-FFF2-40B4-BE49-F238E27FC236}">
                <a16:creationId xmlns:a16="http://schemas.microsoft.com/office/drawing/2014/main" id="{1CB7E8AE-A3AC-4BB7-A5C6-F00EC697B265}"/>
              </a:ext>
            </a:extLst>
          </p:cNvPr>
          <p:cNvPicPr>
            <a:picLocks noChangeAspect="1"/>
          </p:cNvPicPr>
          <p:nvPr/>
        </p:nvPicPr>
        <p:blipFill>
          <a:blip r:embed="rId13">
            <a:alphaModFix amt="35000"/>
            <a:extLst>
              <a:ext uri="{28A0092B-C50C-407E-A947-70E740481C1C}">
                <a14:useLocalDpi xmlns:a14="http://schemas.microsoft.com/office/drawing/2010/main" val="0"/>
              </a:ext>
            </a:extLst>
          </a:blip>
          <a:stretch>
            <a:fillRect/>
          </a:stretch>
        </p:blipFill>
        <p:spPr>
          <a:xfrm>
            <a:off x="0" y="1"/>
            <a:ext cx="12192000" cy="1392401"/>
          </a:xfrm>
          <a:prstGeom prst="rect">
            <a:avLst/>
          </a:prstGeom>
        </p:spPr>
      </p:pic>
      <p:sp>
        <p:nvSpPr>
          <p:cNvPr id="2" name="Title Placeholder 1">
            <a:extLst>
              <a:ext uri="{FF2B5EF4-FFF2-40B4-BE49-F238E27FC236}">
                <a16:creationId xmlns:a16="http://schemas.microsoft.com/office/drawing/2014/main" id="{E9984D45-0ED3-4D03-8E44-5E355C9134F1}"/>
              </a:ext>
            </a:extLst>
          </p:cNvPr>
          <p:cNvSpPr>
            <a:spLocks noGrp="1"/>
          </p:cNvSpPr>
          <p:nvPr>
            <p:ph type="title"/>
          </p:nvPr>
        </p:nvSpPr>
        <p:spPr>
          <a:xfrm>
            <a:off x="838200" y="425450"/>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1F687D6E-D1E9-489C-9AA9-3575C39BAA0B}"/>
              </a:ext>
            </a:extLst>
          </p:cNvPr>
          <p:cNvSpPr>
            <a:spLocks noGrp="1"/>
          </p:cNvSpPr>
          <p:nvPr>
            <p:ph type="body" idx="1"/>
          </p:nvPr>
        </p:nvSpPr>
        <p:spPr>
          <a:xfrm>
            <a:off x="838200" y="1949450"/>
            <a:ext cx="10515600" cy="41957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6364E9C-08EE-4B1B-B3FC-D6D997F4EA38}"/>
              </a:ext>
            </a:extLst>
          </p:cNvPr>
          <p:cNvSpPr>
            <a:spLocks noGrp="1"/>
          </p:cNvSpPr>
          <p:nvPr>
            <p:ph type="dt" sz="half" idx="2"/>
          </p:nvPr>
        </p:nvSpPr>
        <p:spPr>
          <a:xfrm>
            <a:off x="838200" y="6324600"/>
            <a:ext cx="2743200" cy="365125"/>
          </a:xfrm>
          <a:prstGeom prst="rect">
            <a:avLst/>
          </a:prstGeom>
        </p:spPr>
        <p:txBody>
          <a:bodyPr vert="horz" lIns="91440" tIns="45720" rIns="91440" bIns="45720" rtlCol="0" anchor="ctr"/>
          <a:lstStyle>
            <a:lvl1pPr algn="l">
              <a:defRPr sz="900">
                <a:solidFill>
                  <a:schemeClr val="bg1">
                    <a:alpha val="60000"/>
                  </a:schemeClr>
                </a:solidFill>
                <a:latin typeface="+mn-lt"/>
              </a:defRPr>
            </a:lvl1pPr>
          </a:lstStyle>
          <a:p>
            <a:fld id="{57E0CF6C-748E-4B7A-BC8B-3011EF78ED13}" type="datetime1">
              <a:rPr lang="en-US" smtClean="0"/>
              <a:pPr/>
              <a:t>4/9/2023</a:t>
            </a:fld>
            <a:endParaRPr lang="en-US" dirty="0"/>
          </a:p>
        </p:txBody>
      </p:sp>
      <p:sp>
        <p:nvSpPr>
          <p:cNvPr id="5" name="Footer Placeholder 4">
            <a:extLst>
              <a:ext uri="{FF2B5EF4-FFF2-40B4-BE49-F238E27FC236}">
                <a16:creationId xmlns:a16="http://schemas.microsoft.com/office/drawing/2014/main" id="{BAB0A1F1-38FE-4C27-81E6-A43A54793FC3}"/>
              </a:ext>
            </a:extLst>
          </p:cNvPr>
          <p:cNvSpPr>
            <a:spLocks noGrp="1"/>
          </p:cNvSpPr>
          <p:nvPr>
            <p:ph type="ftr" sz="quarter" idx="3"/>
          </p:nvPr>
        </p:nvSpPr>
        <p:spPr>
          <a:xfrm>
            <a:off x="4038600" y="6324600"/>
            <a:ext cx="4114800" cy="365125"/>
          </a:xfrm>
          <a:prstGeom prst="rect">
            <a:avLst/>
          </a:prstGeom>
        </p:spPr>
        <p:txBody>
          <a:bodyPr vert="horz" lIns="91440" tIns="45720" rIns="91440" bIns="45720" rtlCol="0" anchor="ctr"/>
          <a:lstStyle>
            <a:lvl1pPr algn="ctr">
              <a:defRPr sz="900">
                <a:solidFill>
                  <a:schemeClr val="bg1">
                    <a:alpha val="60000"/>
                  </a:schemeClr>
                </a:solidFill>
                <a:latin typeface="+mn-lt"/>
              </a:defRPr>
            </a:lvl1pPr>
          </a:lstStyle>
          <a:p>
            <a:endParaRPr lang="en-US" dirty="0"/>
          </a:p>
        </p:txBody>
      </p:sp>
      <p:sp>
        <p:nvSpPr>
          <p:cNvPr id="6" name="Slide Number Placeholder 5">
            <a:extLst>
              <a:ext uri="{FF2B5EF4-FFF2-40B4-BE49-F238E27FC236}">
                <a16:creationId xmlns:a16="http://schemas.microsoft.com/office/drawing/2014/main" id="{5E26B39A-FFD8-42EF-ADC7-7DB3B302F8B2}"/>
              </a:ext>
            </a:extLst>
          </p:cNvPr>
          <p:cNvSpPr>
            <a:spLocks noGrp="1"/>
          </p:cNvSpPr>
          <p:nvPr>
            <p:ph type="sldNum" sz="quarter" idx="4"/>
          </p:nvPr>
        </p:nvSpPr>
        <p:spPr>
          <a:xfrm>
            <a:off x="8610600" y="6324600"/>
            <a:ext cx="2743200" cy="365125"/>
          </a:xfrm>
          <a:prstGeom prst="rect">
            <a:avLst/>
          </a:prstGeom>
        </p:spPr>
        <p:txBody>
          <a:bodyPr vert="horz" lIns="91440" tIns="45720" rIns="91440" bIns="45720" rtlCol="0" anchor="ctr"/>
          <a:lstStyle>
            <a:lvl1pPr algn="r">
              <a:defRPr sz="900">
                <a:solidFill>
                  <a:schemeClr val="bg1">
                    <a:alpha val="60000"/>
                  </a:schemeClr>
                </a:solidFill>
                <a:latin typeface="+mn-lt"/>
              </a:defRPr>
            </a:lvl1p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360110256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100000"/>
        </a:lnSpc>
        <a:spcBef>
          <a:spcPct val="0"/>
        </a:spcBef>
        <a:buNone/>
        <a:defRPr sz="4400" b="1" kern="1200">
          <a:solidFill>
            <a:schemeClr val="bg1"/>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svg"/></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644DE9-8D09-43E2-BA69-F57482CFC9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6C23C919-B32E-40FF-B3D8-631316E84E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3" name="Rectangle 12">
            <a:extLst>
              <a:ext uri="{FF2B5EF4-FFF2-40B4-BE49-F238E27FC236}">
                <a16:creationId xmlns:a16="http://schemas.microsoft.com/office/drawing/2014/main" id="{61B17B84-F8A7-4053-9C9D-91E3CA7FFE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0"/>
            <a:ext cx="12188951" cy="6858000"/>
          </a:xfrm>
          <a:prstGeom prst="rect">
            <a:avLst/>
          </a:prstGeom>
          <a:blipFill dpi="0" rotWithShape="1">
            <a:blip r:embed="rId2">
              <a:alphaModFix amt="30000"/>
              <a:lum bright="70000" contrast="-70000"/>
            </a:blip>
            <a:srcRect/>
            <a:tile tx="889000" ty="0" sx="100000" sy="100000" flip="xy" algn="t"/>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a:extLst>
              <a:ext uri="{FF2B5EF4-FFF2-40B4-BE49-F238E27FC236}">
                <a16:creationId xmlns:a16="http://schemas.microsoft.com/office/drawing/2014/main" id="{3A95AEE5-D7A0-7226-96F5-92D910399C4D}"/>
              </a:ext>
            </a:extLst>
          </p:cNvPr>
          <p:cNvPicPr>
            <a:picLocks noChangeAspect="1"/>
          </p:cNvPicPr>
          <p:nvPr/>
        </p:nvPicPr>
        <p:blipFill rotWithShape="1">
          <a:blip r:embed="rId3">
            <a:alphaModFix amt="70000"/>
          </a:blip>
          <a:srcRect r="11117" b="1"/>
          <a:stretch/>
        </p:blipFill>
        <p:spPr>
          <a:xfrm>
            <a:off x="20" y="10"/>
            <a:ext cx="12188932" cy="6856614"/>
          </a:xfrm>
          <a:prstGeom prst="rect">
            <a:avLst/>
          </a:prstGeom>
        </p:spPr>
      </p:pic>
      <p:sp>
        <p:nvSpPr>
          <p:cNvPr id="2" name="Title"/>
          <p:cNvSpPr>
            <a:spLocks noGrp="1"/>
          </p:cNvSpPr>
          <p:nvPr>
            <p:ph type="ctrTitle"/>
          </p:nvPr>
        </p:nvSpPr>
        <p:spPr>
          <a:xfrm>
            <a:off x="838200" y="740211"/>
            <a:ext cx="7530685" cy="3163864"/>
          </a:xfrm>
        </p:spPr>
        <p:txBody>
          <a:bodyPr>
            <a:normAutofit/>
          </a:bodyPr>
          <a:lstStyle/>
          <a:p>
            <a:pPr algn="l">
              <a:lnSpc>
                <a:spcPct val="90000"/>
              </a:lnSpc>
            </a:pPr>
            <a:r>
              <a:rPr lang="en-US" sz="5200">
                <a:solidFill>
                  <a:srgbClr val="FFFFFF"/>
                </a:solidFill>
              </a:rPr>
              <a:t>Call Volume Forecast: A Comprehensive Guide to Data Analysis and Modelling</a:t>
            </a:r>
          </a:p>
        </p:txBody>
      </p:sp>
    </p:spTree>
    <p:extLst>
      <p:ext uri="{BB962C8B-B14F-4D97-AF65-F5344CB8AC3E}">
        <p14:creationId xmlns:p14="http://schemas.microsoft.com/office/powerpoint/2010/main" val="13430345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AB8125F-0FD8-48CD-9F43-73E5494EA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2" name="Rectangle 11">
            <a:extLst>
              <a:ext uri="{FF2B5EF4-FFF2-40B4-BE49-F238E27FC236}">
                <a16:creationId xmlns:a16="http://schemas.microsoft.com/office/drawing/2014/main" id="{0019DD6C-5899-4C07-864B-EB0A7D104A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6" name="Picture 5" descr="Person writing on a notepad">
            <a:extLst>
              <a:ext uri="{FF2B5EF4-FFF2-40B4-BE49-F238E27FC236}">
                <a16:creationId xmlns:a16="http://schemas.microsoft.com/office/drawing/2014/main" id="{BF6BFB74-6C04-52FF-47F3-CE109B3BF8CE}"/>
              </a:ext>
            </a:extLst>
          </p:cNvPr>
          <p:cNvPicPr>
            <a:picLocks noChangeAspect="1"/>
          </p:cNvPicPr>
          <p:nvPr/>
        </p:nvPicPr>
        <p:blipFill rotWithShape="1">
          <a:blip r:embed="rId2"/>
          <a:srcRect r="-3" b="6050"/>
          <a:stretch/>
        </p:blipFill>
        <p:spPr>
          <a:xfrm>
            <a:off x="3048" y="10"/>
            <a:ext cx="6195372" cy="4618233"/>
          </a:xfrm>
          <a:prstGeom prst="rect">
            <a:avLst/>
          </a:prstGeom>
        </p:spPr>
      </p:pic>
      <p:sp>
        <p:nvSpPr>
          <p:cNvPr id="14" name="Rectangle 13">
            <a:extLst>
              <a:ext uri="{FF2B5EF4-FFF2-40B4-BE49-F238E27FC236}">
                <a16:creationId xmlns:a16="http://schemas.microsoft.com/office/drawing/2014/main" id="{EBDFFBC1-15BD-428E-B8AF-ECF5D1B76D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02877"/>
            <a:ext cx="12192000" cy="2267339"/>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6" name="Rectangle 15">
            <a:extLst>
              <a:ext uri="{FF2B5EF4-FFF2-40B4-BE49-F238E27FC236}">
                <a16:creationId xmlns:a16="http://schemas.microsoft.com/office/drawing/2014/main" id="{EBFB3075-0323-4EB0-B1A5-776A0E709C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055" y="4596020"/>
            <a:ext cx="12191999" cy="2274195"/>
          </a:xfrm>
          <a:prstGeom prst="rect">
            <a:avLst/>
          </a:prstGeom>
          <a:blipFill dpi="0" rotWithShape="1">
            <a:blip r:embed="rId3">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cNvSpPr>
            <a:spLocks noGrp="1"/>
          </p:cNvSpPr>
          <p:nvPr>
            <p:ph type="ctrTitle"/>
          </p:nvPr>
        </p:nvSpPr>
        <p:spPr>
          <a:xfrm>
            <a:off x="838200" y="4876800"/>
            <a:ext cx="10003218" cy="1219200"/>
          </a:xfrm>
        </p:spPr>
        <p:txBody>
          <a:bodyPr>
            <a:normAutofit/>
          </a:bodyPr>
          <a:lstStyle/>
          <a:p>
            <a:r>
              <a:rPr lang="en-US"/>
              <a:t>Data Modelling and Visualization</a:t>
            </a:r>
          </a:p>
        </p:txBody>
      </p:sp>
      <p:sp>
        <p:nvSpPr>
          <p:cNvPr id="3" name="Content Placeholder"/>
          <p:cNvSpPr>
            <a:spLocks noGrp="1"/>
          </p:cNvSpPr>
          <p:nvPr>
            <p:ph idx="1"/>
          </p:nvPr>
        </p:nvSpPr>
        <p:spPr>
          <a:xfrm>
            <a:off x="6553200" y="399684"/>
            <a:ext cx="4800600" cy="3935986"/>
          </a:xfrm>
        </p:spPr>
        <p:txBody>
          <a:bodyPr anchor="ctr">
            <a:normAutofit/>
          </a:bodyPr>
          <a:lstStyle/>
          <a:p>
            <a:r>
              <a:rPr lang="en-IN" sz="2000" b="1" dirty="0">
                <a:solidFill>
                  <a:schemeClr val="tx1"/>
                </a:solidFill>
                <a:effectLst/>
                <a:latin typeface="Times New Roman" panose="02020603050405020304" pitchFamily="18" charset="0"/>
                <a:ea typeface="Times New Roman" panose="02020603050405020304" pitchFamily="18" charset="0"/>
              </a:rPr>
              <a:t>Execute the data models that can generate the output which is matching with the test data.</a:t>
            </a:r>
          </a:p>
          <a:p>
            <a:r>
              <a:rPr lang="en-IN" sz="2000" b="1" dirty="0">
                <a:solidFill>
                  <a:schemeClr val="tx1"/>
                </a:solidFill>
                <a:effectLst/>
                <a:latin typeface="Times New Roman" panose="02020603050405020304" pitchFamily="18" charset="0"/>
                <a:ea typeface="Times New Roman" panose="02020603050405020304" pitchFamily="18" charset="0"/>
              </a:rPr>
              <a:t>-       Demonstrate the data with the test data and the training data to show the reliability of the output</a:t>
            </a:r>
          </a:p>
          <a:p>
            <a:r>
              <a:rPr lang="en-IN" sz="2000" b="1" dirty="0">
                <a:solidFill>
                  <a:schemeClr val="tx1"/>
                </a:solidFill>
                <a:effectLst/>
                <a:latin typeface="Times New Roman" panose="02020603050405020304" pitchFamily="18" charset="0"/>
                <a:ea typeface="Times New Roman" panose="02020603050405020304" pitchFamily="18" charset="0"/>
              </a:rPr>
              <a:t>-       Graphical interpretation of the historic call volume and predicted call volume</a:t>
            </a:r>
          </a:p>
        </p:txBody>
      </p:sp>
    </p:spTree>
    <p:extLst>
      <p:ext uri="{BB962C8B-B14F-4D97-AF65-F5344CB8AC3E}">
        <p14:creationId xmlns:p14="http://schemas.microsoft.com/office/powerpoint/2010/main" val="22664667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1174801-1395-44C5-9B00-CCAC45C05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2" name="Rectangle 11">
            <a:extLst>
              <a:ext uri="{FF2B5EF4-FFF2-40B4-BE49-F238E27FC236}">
                <a16:creationId xmlns:a16="http://schemas.microsoft.com/office/drawing/2014/main" id="{8DBEE602-02D2-420A-AFC1-438A1699A5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61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 name="Title"/>
          <p:cNvSpPr>
            <a:spLocks noGrp="1"/>
          </p:cNvSpPr>
          <p:nvPr>
            <p:ph type="ctrTitle"/>
          </p:nvPr>
        </p:nvSpPr>
        <p:spPr>
          <a:xfrm>
            <a:off x="838199" y="509847"/>
            <a:ext cx="5572027" cy="724593"/>
          </a:xfrm>
        </p:spPr>
        <p:txBody>
          <a:bodyPr anchor="b">
            <a:normAutofit fontScale="90000"/>
          </a:bodyPr>
          <a:lstStyle/>
          <a:p>
            <a:pPr algn="l"/>
            <a:r>
              <a:rPr lang="en-US" dirty="0">
                <a:solidFill>
                  <a:schemeClr val="tx2"/>
                </a:solidFill>
              </a:rPr>
              <a:t>Report Insight</a:t>
            </a:r>
          </a:p>
        </p:txBody>
      </p:sp>
      <p:sp>
        <p:nvSpPr>
          <p:cNvPr id="14" name="Rectangle 13">
            <a:extLst>
              <a:ext uri="{FF2B5EF4-FFF2-40B4-BE49-F238E27FC236}">
                <a16:creationId xmlns:a16="http://schemas.microsoft.com/office/drawing/2014/main" id="{B3FAB79E-1E1B-4287-B4EA-26E497404C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30812"/>
            <a:ext cx="12192000" cy="1127188"/>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6" name="Rectangle 15">
            <a:extLst>
              <a:ext uri="{FF2B5EF4-FFF2-40B4-BE49-F238E27FC236}">
                <a16:creationId xmlns:a16="http://schemas.microsoft.com/office/drawing/2014/main" id="{A22256D1-A993-4D2E-943C-2E87F8BFC6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060" y="5730813"/>
            <a:ext cx="12191999" cy="1127186"/>
          </a:xfrm>
          <a:prstGeom prst="rect">
            <a:avLst/>
          </a:prstGeom>
          <a:blipFill dpi="0" rotWithShape="1">
            <a:blip r:embed="rId2">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11A4E8F-8C34-7C05-6F49-E053C4CD20A0}"/>
              </a:ext>
            </a:extLst>
          </p:cNvPr>
          <p:cNvSpPr txBox="1"/>
          <p:nvPr/>
        </p:nvSpPr>
        <p:spPr>
          <a:xfrm>
            <a:off x="835151" y="1300899"/>
            <a:ext cx="7064511" cy="369332"/>
          </a:xfrm>
          <a:prstGeom prst="rect">
            <a:avLst/>
          </a:prstGeom>
          <a:noFill/>
        </p:spPr>
        <p:txBody>
          <a:bodyPr wrap="square" rtlCol="0">
            <a:spAutoFit/>
          </a:bodyPr>
          <a:lstStyle/>
          <a:p>
            <a:r>
              <a:rPr lang="en-IN" b="1" dirty="0"/>
              <a:t>Final Output of forecasted call volume for Q3 and Q4 of 2020 </a:t>
            </a:r>
          </a:p>
        </p:txBody>
      </p:sp>
      <p:sp>
        <p:nvSpPr>
          <p:cNvPr id="4" name="TextBox 3">
            <a:extLst>
              <a:ext uri="{FF2B5EF4-FFF2-40B4-BE49-F238E27FC236}">
                <a16:creationId xmlns:a16="http://schemas.microsoft.com/office/drawing/2014/main" id="{402A1E2F-2A8B-E353-A982-5A744FE947BB}"/>
              </a:ext>
            </a:extLst>
          </p:cNvPr>
          <p:cNvSpPr txBox="1"/>
          <p:nvPr/>
        </p:nvSpPr>
        <p:spPr>
          <a:xfrm>
            <a:off x="726908" y="2033220"/>
            <a:ext cx="5683318" cy="2185214"/>
          </a:xfrm>
          <a:prstGeom prst="rect">
            <a:avLst/>
          </a:prstGeom>
          <a:noFill/>
        </p:spPr>
        <p:txBody>
          <a:bodyPr wrap="square" rtlCol="0">
            <a:spAutoFit/>
          </a:bodyPr>
          <a:lstStyle/>
          <a:p>
            <a:pPr algn="ctr"/>
            <a:r>
              <a:rPr lang="en-IN" sz="2000" b="1" dirty="0"/>
              <a:t>When does this work</a:t>
            </a:r>
          </a:p>
          <a:p>
            <a:endParaRPr lang="en-IN" sz="2000" b="1" dirty="0"/>
          </a:p>
          <a:p>
            <a:r>
              <a:rPr lang="en-IN" sz="1600" b="1" dirty="0">
                <a:solidFill>
                  <a:schemeClr val="accent2"/>
                </a:solidFill>
              </a:rPr>
              <a:t> - This works when the data is stationary with no lag or lead trends.</a:t>
            </a:r>
          </a:p>
          <a:p>
            <a:r>
              <a:rPr lang="en-IN" sz="1600" b="1" dirty="0">
                <a:solidFill>
                  <a:schemeClr val="accent2"/>
                </a:solidFill>
              </a:rPr>
              <a:t> - Works when Business is still using the same call type and the same process flow.</a:t>
            </a:r>
          </a:p>
          <a:p>
            <a:r>
              <a:rPr lang="en-IN" sz="1600" b="1" dirty="0">
                <a:solidFill>
                  <a:schemeClr val="accent2"/>
                </a:solidFill>
              </a:rPr>
              <a:t> - Market’s fluctuation has no influence on the call flow patterns.</a:t>
            </a:r>
          </a:p>
        </p:txBody>
      </p:sp>
      <p:pic>
        <p:nvPicPr>
          <p:cNvPr id="6" name="Picture 5">
            <a:extLst>
              <a:ext uri="{FF2B5EF4-FFF2-40B4-BE49-F238E27FC236}">
                <a16:creationId xmlns:a16="http://schemas.microsoft.com/office/drawing/2014/main" id="{4FFF4ED3-914B-15CD-4FF6-8121DE9980B4}"/>
              </a:ext>
            </a:extLst>
          </p:cNvPr>
          <p:cNvPicPr>
            <a:picLocks noChangeAspect="1"/>
          </p:cNvPicPr>
          <p:nvPr/>
        </p:nvPicPr>
        <p:blipFill>
          <a:blip r:embed="rId3"/>
          <a:stretch>
            <a:fillRect/>
          </a:stretch>
        </p:blipFill>
        <p:spPr>
          <a:xfrm>
            <a:off x="6306532" y="1783350"/>
            <a:ext cx="5078597" cy="2684953"/>
          </a:xfrm>
          <a:prstGeom prst="rect">
            <a:avLst/>
          </a:prstGeom>
        </p:spPr>
      </p:pic>
    </p:spTree>
    <p:extLst>
      <p:ext uri="{BB962C8B-B14F-4D97-AF65-F5344CB8AC3E}">
        <p14:creationId xmlns:p14="http://schemas.microsoft.com/office/powerpoint/2010/main" val="14471123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1174801-1395-44C5-9B00-CCAC45C05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2" name="Rectangle 11">
            <a:extLst>
              <a:ext uri="{FF2B5EF4-FFF2-40B4-BE49-F238E27FC236}">
                <a16:creationId xmlns:a16="http://schemas.microsoft.com/office/drawing/2014/main" id="{8DBEE602-02D2-420A-AFC1-438A1699A5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61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 name="Title"/>
          <p:cNvSpPr>
            <a:spLocks noGrp="1"/>
          </p:cNvSpPr>
          <p:nvPr>
            <p:ph type="ctrTitle"/>
          </p:nvPr>
        </p:nvSpPr>
        <p:spPr>
          <a:xfrm>
            <a:off x="838200" y="509847"/>
            <a:ext cx="5257800" cy="1337807"/>
          </a:xfrm>
        </p:spPr>
        <p:txBody>
          <a:bodyPr anchor="b">
            <a:normAutofit fontScale="90000"/>
          </a:bodyPr>
          <a:lstStyle/>
          <a:p>
            <a:r>
              <a:rPr lang="en-IN" sz="4400" b="1" dirty="0">
                <a:solidFill>
                  <a:schemeClr val="tx1"/>
                </a:solidFill>
              </a:rPr>
              <a:t>Before we Begin </a:t>
            </a:r>
            <a:br>
              <a:rPr lang="en-IN" sz="4400" b="1" dirty="0">
                <a:solidFill>
                  <a:schemeClr val="bg1"/>
                </a:solidFill>
              </a:rPr>
            </a:br>
            <a:endParaRPr lang="en-US" dirty="0">
              <a:solidFill>
                <a:schemeClr val="tx2"/>
              </a:solidFill>
            </a:endParaRPr>
          </a:p>
        </p:txBody>
      </p:sp>
      <p:pic>
        <p:nvPicPr>
          <p:cNvPr id="7" name="Graphic 6" descr="Upward trend">
            <a:extLst>
              <a:ext uri="{FF2B5EF4-FFF2-40B4-BE49-F238E27FC236}">
                <a16:creationId xmlns:a16="http://schemas.microsoft.com/office/drawing/2014/main" id="{833626BF-3DEC-288F-E368-1BC0AA52863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921588" y="1131215"/>
            <a:ext cx="3922677" cy="4291835"/>
          </a:xfrm>
          <a:prstGeom prst="rect">
            <a:avLst/>
          </a:prstGeom>
        </p:spPr>
      </p:pic>
      <p:sp>
        <p:nvSpPr>
          <p:cNvPr id="14" name="Rectangle 13">
            <a:extLst>
              <a:ext uri="{FF2B5EF4-FFF2-40B4-BE49-F238E27FC236}">
                <a16:creationId xmlns:a16="http://schemas.microsoft.com/office/drawing/2014/main" id="{B3FAB79E-1E1B-4287-B4EA-26E497404C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30812"/>
            <a:ext cx="12192000" cy="1127188"/>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6" name="Rectangle 15">
            <a:extLst>
              <a:ext uri="{FF2B5EF4-FFF2-40B4-BE49-F238E27FC236}">
                <a16:creationId xmlns:a16="http://schemas.microsoft.com/office/drawing/2014/main" id="{A22256D1-A993-4D2E-943C-2E87F8BFC6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060" y="5730813"/>
            <a:ext cx="12191999" cy="1127186"/>
          </a:xfrm>
          <a:prstGeom prst="rect">
            <a:avLst/>
          </a:prstGeom>
          <a:blipFill dpi="0" rotWithShape="1">
            <a:blip r:embed="rId4">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061D34F1-BE48-23D7-7E7E-A0DF83F2CC3F}"/>
              </a:ext>
            </a:extLst>
          </p:cNvPr>
          <p:cNvSpPr txBox="1"/>
          <p:nvPr/>
        </p:nvSpPr>
        <p:spPr>
          <a:xfrm>
            <a:off x="838200" y="1722860"/>
            <a:ext cx="6524135" cy="3108543"/>
          </a:xfrm>
          <a:prstGeom prst="rect">
            <a:avLst/>
          </a:prstGeom>
          <a:noFill/>
        </p:spPr>
        <p:txBody>
          <a:bodyPr wrap="square">
            <a:spAutoFit/>
          </a:bodyPr>
          <a:lstStyle/>
          <a:p>
            <a:pPr marL="742950" indent="-742950">
              <a:buFont typeface="+mj-lt"/>
              <a:buAutoNum type="arabicPeriod"/>
            </a:pPr>
            <a:r>
              <a:rPr lang="en-IN" sz="2800" b="1" kern="0" dirty="0">
                <a:effectLst/>
                <a:latin typeface="Times New Roman" panose="02020603050405020304" pitchFamily="18" charset="0"/>
                <a:ea typeface="Times New Roman" panose="02020603050405020304" pitchFamily="18" charset="0"/>
                <a:cs typeface="Times New Roman" panose="02020603050405020304" pitchFamily="18" charset="0"/>
              </a:rPr>
              <a:t>Objectives </a:t>
            </a:r>
          </a:p>
          <a:p>
            <a:pPr marL="742950" indent="-742950">
              <a:buFont typeface="+mj-lt"/>
              <a:buAutoNum type="arabicPeriod"/>
            </a:pPr>
            <a:r>
              <a:rPr lang="en-IN" sz="2800" b="1" kern="0" dirty="0">
                <a:effectLst/>
                <a:latin typeface="Times New Roman" panose="02020603050405020304" pitchFamily="18" charset="0"/>
                <a:ea typeface="Times New Roman" panose="02020603050405020304" pitchFamily="18" charset="0"/>
                <a:cs typeface="Times New Roman" panose="02020603050405020304" pitchFamily="18" charset="0"/>
              </a:rPr>
              <a:t>Questions</a:t>
            </a:r>
          </a:p>
          <a:p>
            <a:pPr marL="742950" indent="-742950">
              <a:buFont typeface="+mj-lt"/>
              <a:buAutoNum type="arabicPeriod"/>
            </a:pPr>
            <a:r>
              <a:rPr lang="en-IN" sz="2800" b="1" kern="0" dirty="0">
                <a:effectLst/>
                <a:latin typeface="Times New Roman" panose="02020603050405020304" pitchFamily="18" charset="0"/>
                <a:ea typeface="Times New Roman" panose="02020603050405020304" pitchFamily="18" charset="0"/>
                <a:cs typeface="Times New Roman" panose="02020603050405020304" pitchFamily="18" charset="0"/>
              </a:rPr>
              <a:t>Assumptions</a:t>
            </a:r>
          </a:p>
          <a:p>
            <a:pPr marL="742950" indent="-742950">
              <a:buFont typeface="+mj-lt"/>
              <a:buAutoNum type="arabicPeriod"/>
            </a:pPr>
            <a:r>
              <a:rPr lang="en-IN" sz="2800" b="1" kern="0" dirty="0">
                <a:effectLst/>
                <a:latin typeface="Times New Roman" panose="02020603050405020304" pitchFamily="18" charset="0"/>
                <a:ea typeface="Times New Roman" panose="02020603050405020304" pitchFamily="18" charset="0"/>
                <a:cs typeface="Times New Roman" panose="02020603050405020304" pitchFamily="18" charset="0"/>
              </a:rPr>
              <a:t>Data Collection and Cleaning</a:t>
            </a:r>
          </a:p>
          <a:p>
            <a:pPr marL="742950" indent="-742950">
              <a:buFont typeface="+mj-lt"/>
              <a:buAutoNum type="arabicPeriod"/>
            </a:pPr>
            <a:r>
              <a:rPr lang="en-IN" sz="2800" b="1" kern="0" dirty="0">
                <a:effectLst/>
                <a:latin typeface="Times New Roman" panose="02020603050405020304" pitchFamily="18" charset="0"/>
                <a:ea typeface="Times New Roman" panose="02020603050405020304" pitchFamily="18" charset="0"/>
                <a:cs typeface="Times New Roman" panose="02020603050405020304" pitchFamily="18" charset="0"/>
              </a:rPr>
              <a:t>Data Exploration</a:t>
            </a:r>
          </a:p>
          <a:p>
            <a:pPr marL="742950" indent="-742950">
              <a:buFont typeface="+mj-lt"/>
              <a:buAutoNum type="arabicPeriod"/>
            </a:pPr>
            <a:r>
              <a:rPr lang="en-IN" sz="2800" b="1" kern="0" dirty="0">
                <a:effectLst/>
                <a:latin typeface="Times New Roman" panose="02020603050405020304" pitchFamily="18" charset="0"/>
                <a:ea typeface="Times New Roman" panose="02020603050405020304" pitchFamily="18" charset="0"/>
                <a:cs typeface="Times New Roman" panose="02020603050405020304" pitchFamily="18" charset="0"/>
              </a:rPr>
              <a:t>Forecasting Methods</a:t>
            </a:r>
          </a:p>
          <a:p>
            <a:pPr marL="742950" indent="-742950">
              <a:buFont typeface="+mj-lt"/>
              <a:buAutoNum type="arabicPeriod"/>
            </a:pPr>
            <a:r>
              <a:rPr lang="en-IN" sz="2800" b="1" kern="0" dirty="0">
                <a:effectLst/>
                <a:latin typeface="Times New Roman" panose="02020603050405020304" pitchFamily="18" charset="0"/>
                <a:ea typeface="Times New Roman" panose="02020603050405020304" pitchFamily="18" charset="0"/>
                <a:cs typeface="Times New Roman" panose="02020603050405020304" pitchFamily="18" charset="0"/>
              </a:rPr>
              <a:t>Data Modelling and Visualization</a:t>
            </a:r>
            <a:endParaRPr lang="en-IN" sz="2800" dirty="0"/>
          </a:p>
        </p:txBody>
      </p:sp>
    </p:spTree>
    <p:extLst>
      <p:ext uri="{BB962C8B-B14F-4D97-AF65-F5344CB8AC3E}">
        <p14:creationId xmlns:p14="http://schemas.microsoft.com/office/powerpoint/2010/main" val="2316471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3" name="Rectangle 12">
            <a:extLst>
              <a:ext uri="{FF2B5EF4-FFF2-40B4-BE49-F238E27FC236}">
                <a16:creationId xmlns:a16="http://schemas.microsoft.com/office/drawing/2014/main" id="{FBC8BBE5-981E-4B0B-9654-32B5668BF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5" name="Rectangle 14">
            <a:extLst>
              <a:ext uri="{FF2B5EF4-FFF2-40B4-BE49-F238E27FC236}">
                <a16:creationId xmlns:a16="http://schemas.microsoft.com/office/drawing/2014/main" id="{592DB257-3E16-4A3C-9E28-468282812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5989027" cy="68580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7" name="Rectangle 16">
            <a:extLst>
              <a:ext uri="{FF2B5EF4-FFF2-40B4-BE49-F238E27FC236}">
                <a16:creationId xmlns:a16="http://schemas.microsoft.com/office/drawing/2014/main" id="{487685E6-1160-459B-8C70-301404C06C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048" y="0"/>
            <a:ext cx="5989019" cy="6858000"/>
          </a:xfrm>
          <a:prstGeom prst="rect">
            <a:avLst/>
          </a:prstGeom>
          <a:blipFill dpi="0" rotWithShape="1">
            <a:blip r:embed="rId2">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094C9708-F6A4-4956-B261-A4A2C4DFEB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48400" y="0"/>
            <a:ext cx="5943600" cy="6858000"/>
          </a:xfrm>
          <a:prstGeom prst="rect">
            <a:avLst/>
          </a:prstGeom>
          <a:solidFill>
            <a:schemeClr val="bg2">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 name="Title"/>
          <p:cNvSpPr>
            <a:spLocks noGrp="1"/>
          </p:cNvSpPr>
          <p:nvPr>
            <p:ph type="ctrTitle"/>
          </p:nvPr>
        </p:nvSpPr>
        <p:spPr>
          <a:xfrm>
            <a:off x="6553200" y="586992"/>
            <a:ext cx="4953000" cy="1664573"/>
          </a:xfrm>
        </p:spPr>
        <p:txBody>
          <a:bodyPr>
            <a:normAutofit/>
          </a:bodyPr>
          <a:lstStyle/>
          <a:p>
            <a:r>
              <a:rPr lang="en-US">
                <a:solidFill>
                  <a:schemeClr val="tx2"/>
                </a:solidFill>
              </a:rPr>
              <a:t>Objective</a:t>
            </a:r>
          </a:p>
        </p:txBody>
      </p:sp>
      <p:pic>
        <p:nvPicPr>
          <p:cNvPr id="8" name="Graphic 7" descr="Business Growth">
            <a:extLst>
              <a:ext uri="{FF2B5EF4-FFF2-40B4-BE49-F238E27FC236}">
                <a16:creationId xmlns:a16="http://schemas.microsoft.com/office/drawing/2014/main" id="{B8EA3724-B23B-C5A0-EFDD-1044F603320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06552" y="1109972"/>
            <a:ext cx="4724400" cy="4724400"/>
          </a:xfrm>
          <a:prstGeom prst="rect">
            <a:avLst/>
          </a:prstGeom>
        </p:spPr>
      </p:pic>
      <p:sp>
        <p:nvSpPr>
          <p:cNvPr id="3" name="Content Placeholder"/>
          <p:cNvSpPr>
            <a:spLocks noGrp="1"/>
          </p:cNvSpPr>
          <p:nvPr>
            <p:ph idx="1"/>
          </p:nvPr>
        </p:nvSpPr>
        <p:spPr>
          <a:xfrm>
            <a:off x="6553200" y="2411653"/>
            <a:ext cx="4952681" cy="1877543"/>
          </a:xfrm>
        </p:spPr>
        <p:txBody>
          <a:bodyPr>
            <a:normAutofit/>
          </a:bodyPr>
          <a:lstStyle/>
          <a:p>
            <a:pPr lvl="0"/>
            <a:r>
              <a:rPr lang="en-US" sz="1800" b="1" dirty="0">
                <a:solidFill>
                  <a:schemeClr val="tx2"/>
                </a:solidFill>
              </a:rPr>
              <a:t>The objective is to forecast the call volume for 6 months for a customer service team using historical data, with a forecast variance of not more than 4%</a:t>
            </a:r>
          </a:p>
        </p:txBody>
      </p:sp>
    </p:spTree>
    <p:extLst>
      <p:ext uri="{BB962C8B-B14F-4D97-AF65-F5344CB8AC3E}">
        <p14:creationId xmlns:p14="http://schemas.microsoft.com/office/powerpoint/2010/main" val="2852546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2" name="Rectangle 11">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4" name="Rectangle 13">
            <a:extLst>
              <a:ext uri="{FF2B5EF4-FFF2-40B4-BE49-F238E27FC236}">
                <a16:creationId xmlns:a16="http://schemas.microsoft.com/office/drawing/2014/main" id="{027CAEDE-D92D-4745-8749-71019415A7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0" cy="68580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00C96CB6-3880-40E6-A4BF-F64E7D1E42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0" cy="6858000"/>
          </a:xfrm>
          <a:prstGeom prst="rect">
            <a:avLst/>
          </a:prstGeom>
          <a:blipFill dpi="0" rotWithShape="1">
            <a:blip r:embed="rId2">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cNvSpPr>
            <a:spLocks noGrp="1"/>
          </p:cNvSpPr>
          <p:nvPr>
            <p:ph type="ctrTitle"/>
          </p:nvPr>
        </p:nvSpPr>
        <p:spPr>
          <a:xfrm>
            <a:off x="838201" y="559813"/>
            <a:ext cx="2819399" cy="5577934"/>
          </a:xfrm>
        </p:spPr>
        <p:txBody>
          <a:bodyPr>
            <a:normAutofit/>
          </a:bodyPr>
          <a:lstStyle/>
          <a:p>
            <a:r>
              <a:rPr lang="en-US" sz="4100"/>
              <a:t>Questions</a:t>
            </a:r>
          </a:p>
        </p:txBody>
      </p:sp>
      <p:graphicFrame>
        <p:nvGraphicFramePr>
          <p:cNvPr id="6" name="Content Placeholder">
            <a:extLst>
              <a:ext uri="{FF2B5EF4-FFF2-40B4-BE49-F238E27FC236}">
                <a16:creationId xmlns:a16="http://schemas.microsoft.com/office/drawing/2014/main" id="{FDD394A5-38DC-1A79-46CA-4E06342DCAFF}"/>
              </a:ext>
            </a:extLst>
          </p:cNvPr>
          <p:cNvGraphicFramePr>
            <a:graphicFrameLocks noGrp="1"/>
          </p:cNvGraphicFramePr>
          <p:nvPr>
            <p:ph idx="1"/>
            <p:extLst>
              <p:ext uri="{D42A27DB-BD31-4B8C-83A1-F6EECF244321}">
                <p14:modId xmlns:p14="http://schemas.microsoft.com/office/powerpoint/2010/main" val="1494285478"/>
              </p:ext>
            </p:extLst>
          </p:nvPr>
        </p:nvGraphicFramePr>
        <p:xfrm>
          <a:off x="4807223" y="457200"/>
          <a:ext cx="7003777" cy="58436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178215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1174801-1395-44C5-9B00-CCAC45C05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2" name="Rectangle 11">
            <a:extLst>
              <a:ext uri="{FF2B5EF4-FFF2-40B4-BE49-F238E27FC236}">
                <a16:creationId xmlns:a16="http://schemas.microsoft.com/office/drawing/2014/main" id="{8DBEE602-02D2-420A-AFC1-438A1699A5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61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 name="Title"/>
          <p:cNvSpPr>
            <a:spLocks noGrp="1"/>
          </p:cNvSpPr>
          <p:nvPr>
            <p:ph type="ctrTitle"/>
          </p:nvPr>
        </p:nvSpPr>
        <p:spPr>
          <a:xfrm>
            <a:off x="838199" y="509847"/>
            <a:ext cx="5713429" cy="772198"/>
          </a:xfrm>
        </p:spPr>
        <p:txBody>
          <a:bodyPr anchor="b">
            <a:normAutofit/>
          </a:bodyPr>
          <a:lstStyle/>
          <a:p>
            <a:r>
              <a:rPr lang="en-US" dirty="0">
                <a:solidFill>
                  <a:schemeClr val="tx2"/>
                </a:solidFill>
              </a:rPr>
              <a:t>Assumptions</a:t>
            </a:r>
          </a:p>
        </p:txBody>
      </p:sp>
      <p:pic>
        <p:nvPicPr>
          <p:cNvPr id="7" name="Graphic 6" descr="Head with Gears">
            <a:extLst>
              <a:ext uri="{FF2B5EF4-FFF2-40B4-BE49-F238E27FC236}">
                <a16:creationId xmlns:a16="http://schemas.microsoft.com/office/drawing/2014/main" id="{3C1B8AB1-90E3-6004-FEC7-2A579C75033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931062" y="509847"/>
            <a:ext cx="4913204" cy="4913204"/>
          </a:xfrm>
          <a:prstGeom prst="rect">
            <a:avLst/>
          </a:prstGeom>
        </p:spPr>
      </p:pic>
      <p:sp>
        <p:nvSpPr>
          <p:cNvPr id="14" name="Rectangle 13">
            <a:extLst>
              <a:ext uri="{FF2B5EF4-FFF2-40B4-BE49-F238E27FC236}">
                <a16:creationId xmlns:a16="http://schemas.microsoft.com/office/drawing/2014/main" id="{B3FAB79E-1E1B-4287-B4EA-26E497404C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30812"/>
            <a:ext cx="12192000" cy="1127188"/>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6" name="Rectangle 15">
            <a:extLst>
              <a:ext uri="{FF2B5EF4-FFF2-40B4-BE49-F238E27FC236}">
                <a16:creationId xmlns:a16="http://schemas.microsoft.com/office/drawing/2014/main" id="{A22256D1-A993-4D2E-943C-2E87F8BFC6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060" y="5730813"/>
            <a:ext cx="12191999" cy="1127186"/>
          </a:xfrm>
          <a:prstGeom prst="rect">
            <a:avLst/>
          </a:prstGeom>
          <a:blipFill dpi="0" rotWithShape="1">
            <a:blip r:embed="rId4">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30F79D14-850E-30D9-D113-D518FB21037B}"/>
              </a:ext>
            </a:extLst>
          </p:cNvPr>
          <p:cNvSpPr txBox="1"/>
          <p:nvPr/>
        </p:nvSpPr>
        <p:spPr>
          <a:xfrm>
            <a:off x="636309" y="1791892"/>
            <a:ext cx="6099142" cy="4421723"/>
          </a:xfrm>
          <a:prstGeom prst="rect">
            <a:avLst/>
          </a:prstGeom>
          <a:noFill/>
        </p:spPr>
        <p:txBody>
          <a:bodyPr wrap="square">
            <a:spAutoFit/>
          </a:bodyPr>
          <a:lstStyle/>
          <a:p>
            <a:pPr marL="342900" lvl="0" indent="-342900">
              <a:lnSpc>
                <a:spcPts val="2250"/>
              </a:lnSpc>
              <a:spcAft>
                <a:spcPts val="750"/>
              </a:spcAft>
              <a:buFont typeface="Calibri" panose="020F0502020204030204" pitchFamily="34" charset="0"/>
              <a:buChar char="-"/>
            </a:pPr>
            <a:r>
              <a:rPr lang="en-IN" sz="2400" b="1" kern="0" dirty="0">
                <a:effectLst/>
                <a:latin typeface="Helvetica" panose="020B0604020202020204" pitchFamily="34" charset="0"/>
                <a:ea typeface="Times New Roman" panose="02020603050405020304" pitchFamily="18" charset="0"/>
                <a:cs typeface="Times New Roman" panose="02020603050405020304" pitchFamily="18" charset="0"/>
              </a:rPr>
              <a:t>Reliable datasets and the information is applicable to the current situation an can be considered a good data for analysis.</a:t>
            </a:r>
            <a:endParaRPr lang="en-IN" sz="2400" b="1"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ts val="2250"/>
              </a:lnSpc>
              <a:spcAft>
                <a:spcPts val="750"/>
              </a:spcAft>
              <a:buFont typeface="Calibri" panose="020F0502020204030204" pitchFamily="34" charset="0"/>
              <a:buChar char="-"/>
            </a:pPr>
            <a:r>
              <a:rPr lang="en-IN" sz="2400" b="1" kern="0" dirty="0">
                <a:effectLst/>
                <a:latin typeface="Helvetica" panose="020B0604020202020204" pitchFamily="34" charset="0"/>
                <a:ea typeface="Times New Roman" panose="02020603050405020304" pitchFamily="18" charset="0"/>
                <a:cs typeface="Times New Roman" panose="02020603050405020304" pitchFamily="18" charset="0"/>
              </a:rPr>
              <a:t>Call centre is not using any tool or following any practices different from the other call centre</a:t>
            </a:r>
            <a:endParaRPr lang="en-IN" sz="2400" b="1"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ts val="2250"/>
              </a:lnSpc>
              <a:spcAft>
                <a:spcPts val="750"/>
              </a:spcAft>
              <a:buFont typeface="Calibri" panose="020F0502020204030204" pitchFamily="34" charset="0"/>
              <a:buChar char="-"/>
            </a:pPr>
            <a:r>
              <a:rPr lang="en-IN" sz="2400" b="1" kern="0" dirty="0">
                <a:effectLst/>
                <a:latin typeface="Helvetica" panose="020B0604020202020204" pitchFamily="34" charset="0"/>
                <a:ea typeface="Times New Roman" panose="02020603050405020304" pitchFamily="18" charset="0"/>
                <a:cs typeface="Times New Roman" panose="02020603050405020304" pitchFamily="18" charset="0"/>
              </a:rPr>
              <a:t>Performance of the call centre has never been low or under improvement for all the previous year </a:t>
            </a:r>
          </a:p>
          <a:p>
            <a:pPr marL="342900" indent="-342900">
              <a:lnSpc>
                <a:spcPts val="2250"/>
              </a:lnSpc>
              <a:spcAft>
                <a:spcPts val="750"/>
              </a:spcAft>
              <a:buFont typeface="Calibri" panose="020F0502020204030204" pitchFamily="34" charset="0"/>
              <a:buChar char="-"/>
            </a:pPr>
            <a:r>
              <a:rPr lang="en-IN" sz="2400" b="1" kern="0" dirty="0">
                <a:latin typeface="Helvetica" panose="020B0604020202020204" pitchFamily="34" charset="0"/>
                <a:cs typeface="Times New Roman" panose="02020603050405020304" pitchFamily="18" charset="0"/>
              </a:rPr>
              <a:t>Seasonality is monthly</a:t>
            </a:r>
          </a:p>
          <a:p>
            <a:pPr marL="342900" lvl="0" indent="-342900">
              <a:lnSpc>
                <a:spcPts val="2250"/>
              </a:lnSpc>
              <a:spcAft>
                <a:spcPts val="750"/>
              </a:spcAft>
              <a:buFont typeface="Calibri" panose="020F0502020204030204" pitchFamily="34" charset="0"/>
              <a:buChar char="-"/>
            </a:pPr>
            <a:endParaRPr lang="en-IN" sz="2400" b="1" kern="100" dirty="0">
              <a:effectLst/>
              <a:latin typeface="Calibri" panose="020F0502020204030204" pitchFamily="34" charset="0"/>
              <a:ea typeface="Calibri" panose="020F0502020204030204" pitchFamily="34" charset="0"/>
              <a:cs typeface="Times New Roman" panose="02020603050405020304" pitchFamily="18" charset="0"/>
            </a:endParaRPr>
          </a:p>
          <a:p>
            <a:pPr algn="l"/>
            <a:endParaRPr lang="en-US" sz="1800" dirty="0"/>
          </a:p>
        </p:txBody>
      </p:sp>
    </p:spTree>
    <p:extLst>
      <p:ext uri="{BB962C8B-B14F-4D97-AF65-F5344CB8AC3E}">
        <p14:creationId xmlns:p14="http://schemas.microsoft.com/office/powerpoint/2010/main" val="7291428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AB8125F-0FD8-48CD-9F43-73E5494EA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2" name="Rectangle 11">
            <a:extLst>
              <a:ext uri="{FF2B5EF4-FFF2-40B4-BE49-F238E27FC236}">
                <a16:creationId xmlns:a16="http://schemas.microsoft.com/office/drawing/2014/main" id="{0019DD6C-5899-4C07-864B-EB0A7D104A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6" name="Picture 5" descr="Magnifying glass showing decling performance">
            <a:extLst>
              <a:ext uri="{FF2B5EF4-FFF2-40B4-BE49-F238E27FC236}">
                <a16:creationId xmlns:a16="http://schemas.microsoft.com/office/drawing/2014/main" id="{A35ACAC4-0F16-A928-DD41-44B1BEB26BB0}"/>
              </a:ext>
            </a:extLst>
          </p:cNvPr>
          <p:cNvPicPr>
            <a:picLocks noChangeAspect="1"/>
          </p:cNvPicPr>
          <p:nvPr/>
        </p:nvPicPr>
        <p:blipFill rotWithShape="1">
          <a:blip r:embed="rId2"/>
          <a:srcRect l="7263" r="3317" b="-9"/>
          <a:stretch/>
        </p:blipFill>
        <p:spPr>
          <a:xfrm>
            <a:off x="3048" y="10"/>
            <a:ext cx="6195372" cy="4618233"/>
          </a:xfrm>
          <a:prstGeom prst="rect">
            <a:avLst/>
          </a:prstGeom>
        </p:spPr>
      </p:pic>
      <p:sp>
        <p:nvSpPr>
          <p:cNvPr id="14" name="Rectangle 13">
            <a:extLst>
              <a:ext uri="{FF2B5EF4-FFF2-40B4-BE49-F238E27FC236}">
                <a16:creationId xmlns:a16="http://schemas.microsoft.com/office/drawing/2014/main" id="{EBDFFBC1-15BD-428E-B8AF-ECF5D1B76D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02877"/>
            <a:ext cx="12192000" cy="2267339"/>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6" name="Rectangle 15">
            <a:extLst>
              <a:ext uri="{FF2B5EF4-FFF2-40B4-BE49-F238E27FC236}">
                <a16:creationId xmlns:a16="http://schemas.microsoft.com/office/drawing/2014/main" id="{EBFB3075-0323-4EB0-B1A5-776A0E709C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055" y="4596020"/>
            <a:ext cx="12191999" cy="2274195"/>
          </a:xfrm>
          <a:prstGeom prst="rect">
            <a:avLst/>
          </a:prstGeom>
          <a:blipFill dpi="0" rotWithShape="1">
            <a:blip r:embed="rId3">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cNvSpPr>
            <a:spLocks noGrp="1"/>
          </p:cNvSpPr>
          <p:nvPr>
            <p:ph type="ctrTitle"/>
          </p:nvPr>
        </p:nvSpPr>
        <p:spPr>
          <a:xfrm>
            <a:off x="838200" y="4876800"/>
            <a:ext cx="10003218" cy="1219200"/>
          </a:xfrm>
        </p:spPr>
        <p:txBody>
          <a:bodyPr>
            <a:normAutofit/>
          </a:bodyPr>
          <a:lstStyle/>
          <a:p>
            <a:r>
              <a:rPr lang="en-US"/>
              <a:t>Data Collection and Cleaning</a:t>
            </a:r>
          </a:p>
        </p:txBody>
      </p:sp>
      <p:sp>
        <p:nvSpPr>
          <p:cNvPr id="3" name="Content Placeholder"/>
          <p:cNvSpPr>
            <a:spLocks noGrp="1"/>
          </p:cNvSpPr>
          <p:nvPr>
            <p:ph idx="1"/>
          </p:nvPr>
        </p:nvSpPr>
        <p:spPr>
          <a:xfrm>
            <a:off x="6553200" y="399684"/>
            <a:ext cx="4800600" cy="3935986"/>
          </a:xfrm>
        </p:spPr>
        <p:txBody>
          <a:bodyPr anchor="ctr">
            <a:normAutofit/>
          </a:bodyPr>
          <a:lstStyle/>
          <a:p>
            <a:pPr lvl="0"/>
            <a:r>
              <a:rPr lang="en-US" sz="1800" b="1" dirty="0">
                <a:solidFill>
                  <a:schemeClr val="tx2"/>
                </a:solidFill>
              </a:rPr>
              <a:t>This step involves cleaning the data set of formatting errors and incorrect data to obtain good quality data, then looking for abnormally low or high call volumes and missing information, determining the reason for abnormality, categorizing the data to observe patterns, and evaluating seasonality and trend analysis for 3 years call volume forecast report</a:t>
            </a:r>
          </a:p>
        </p:txBody>
      </p:sp>
    </p:spTree>
    <p:extLst>
      <p:ext uri="{BB962C8B-B14F-4D97-AF65-F5344CB8AC3E}">
        <p14:creationId xmlns:p14="http://schemas.microsoft.com/office/powerpoint/2010/main" val="9677396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2" name="Rectangle 11">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4" name="Rectangle 13">
            <a:extLst>
              <a:ext uri="{FF2B5EF4-FFF2-40B4-BE49-F238E27FC236}">
                <a16:creationId xmlns:a16="http://schemas.microsoft.com/office/drawing/2014/main" id="{027CAEDE-D92D-4745-8749-71019415A7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0" cy="68580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00C96CB6-3880-40E6-A4BF-F64E7D1E42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0" cy="6858000"/>
          </a:xfrm>
          <a:prstGeom prst="rect">
            <a:avLst/>
          </a:prstGeom>
          <a:blipFill dpi="0" rotWithShape="1">
            <a:blip r:embed="rId2">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cNvSpPr>
            <a:spLocks noGrp="1"/>
          </p:cNvSpPr>
          <p:nvPr>
            <p:ph type="ctrTitle"/>
          </p:nvPr>
        </p:nvSpPr>
        <p:spPr>
          <a:xfrm>
            <a:off x="838201" y="559813"/>
            <a:ext cx="2819399" cy="5577934"/>
          </a:xfrm>
        </p:spPr>
        <p:txBody>
          <a:bodyPr>
            <a:normAutofit/>
          </a:bodyPr>
          <a:lstStyle/>
          <a:p>
            <a:r>
              <a:rPr lang="en-US" sz="4100"/>
              <a:t>IDENTIFY THE DATA NEEDED FOR ANALYSIS AND CLEAN THE DATA</a:t>
            </a:r>
          </a:p>
        </p:txBody>
      </p:sp>
      <p:graphicFrame>
        <p:nvGraphicFramePr>
          <p:cNvPr id="6" name="Content Placeholder">
            <a:extLst>
              <a:ext uri="{FF2B5EF4-FFF2-40B4-BE49-F238E27FC236}">
                <a16:creationId xmlns:a16="http://schemas.microsoft.com/office/drawing/2014/main" id="{35614957-417E-6F73-1A21-D88254E13603}"/>
              </a:ext>
            </a:extLst>
          </p:cNvPr>
          <p:cNvGraphicFramePr>
            <a:graphicFrameLocks noGrp="1"/>
          </p:cNvGraphicFramePr>
          <p:nvPr>
            <p:ph idx="1"/>
            <p:extLst>
              <p:ext uri="{D42A27DB-BD31-4B8C-83A1-F6EECF244321}">
                <p14:modId xmlns:p14="http://schemas.microsoft.com/office/powerpoint/2010/main" val="3330608371"/>
              </p:ext>
            </p:extLst>
          </p:nvPr>
        </p:nvGraphicFramePr>
        <p:xfrm>
          <a:off x="4807223" y="457200"/>
          <a:ext cx="7003777" cy="58436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622817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2" name="Rectangle 11">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4" name="Rectangle 13">
            <a:extLst>
              <a:ext uri="{FF2B5EF4-FFF2-40B4-BE49-F238E27FC236}">
                <a16:creationId xmlns:a16="http://schemas.microsoft.com/office/drawing/2014/main" id="{027CAEDE-D92D-4745-8749-71019415A7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0" cy="68580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00C96CB6-3880-40E6-A4BF-F64E7D1E42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0" cy="6858000"/>
          </a:xfrm>
          <a:prstGeom prst="rect">
            <a:avLst/>
          </a:prstGeom>
          <a:blipFill dpi="0" rotWithShape="1">
            <a:blip r:embed="rId2">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cNvSpPr>
            <a:spLocks noGrp="1"/>
          </p:cNvSpPr>
          <p:nvPr>
            <p:ph type="ctrTitle"/>
          </p:nvPr>
        </p:nvSpPr>
        <p:spPr>
          <a:xfrm>
            <a:off x="838201" y="559813"/>
            <a:ext cx="2819399" cy="5577934"/>
          </a:xfrm>
        </p:spPr>
        <p:txBody>
          <a:bodyPr>
            <a:normAutofit/>
          </a:bodyPr>
          <a:lstStyle/>
          <a:p>
            <a:r>
              <a:rPr lang="en-US" sz="2800"/>
              <a:t>DATA EVALUAION AND EXPLORING THE POSSIBILITIES</a:t>
            </a:r>
          </a:p>
        </p:txBody>
      </p:sp>
      <p:graphicFrame>
        <p:nvGraphicFramePr>
          <p:cNvPr id="6" name="Content Placeholder">
            <a:extLst>
              <a:ext uri="{FF2B5EF4-FFF2-40B4-BE49-F238E27FC236}">
                <a16:creationId xmlns:a16="http://schemas.microsoft.com/office/drawing/2014/main" id="{9A5AC537-F28F-2AAA-5901-175BCE078576}"/>
              </a:ext>
            </a:extLst>
          </p:cNvPr>
          <p:cNvGraphicFramePr>
            <a:graphicFrameLocks noGrp="1"/>
          </p:cNvGraphicFramePr>
          <p:nvPr>
            <p:ph idx="1"/>
            <p:extLst>
              <p:ext uri="{D42A27DB-BD31-4B8C-83A1-F6EECF244321}">
                <p14:modId xmlns:p14="http://schemas.microsoft.com/office/powerpoint/2010/main" val="2862249878"/>
              </p:ext>
            </p:extLst>
          </p:nvPr>
        </p:nvGraphicFramePr>
        <p:xfrm>
          <a:off x="4807223" y="457200"/>
          <a:ext cx="7003777" cy="58436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497410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AB8125F-0FD8-48CD-9F43-73E5494EA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2" name="Rectangle 11">
            <a:extLst>
              <a:ext uri="{FF2B5EF4-FFF2-40B4-BE49-F238E27FC236}">
                <a16:creationId xmlns:a16="http://schemas.microsoft.com/office/drawing/2014/main" id="{0019DD6C-5899-4C07-864B-EB0A7D104A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6" name="Picture 5" descr="Complex maths formulae on a blackboard">
            <a:extLst>
              <a:ext uri="{FF2B5EF4-FFF2-40B4-BE49-F238E27FC236}">
                <a16:creationId xmlns:a16="http://schemas.microsoft.com/office/drawing/2014/main" id="{61D8AD83-D517-669B-E1E8-DB09CFC582F1}"/>
              </a:ext>
            </a:extLst>
          </p:cNvPr>
          <p:cNvPicPr>
            <a:picLocks noChangeAspect="1"/>
          </p:cNvPicPr>
          <p:nvPr/>
        </p:nvPicPr>
        <p:blipFill rotWithShape="1">
          <a:blip r:embed="rId2"/>
          <a:srcRect r="2196" b="-8"/>
          <a:stretch/>
        </p:blipFill>
        <p:spPr>
          <a:xfrm>
            <a:off x="3048" y="10"/>
            <a:ext cx="6195372" cy="4618233"/>
          </a:xfrm>
          <a:prstGeom prst="rect">
            <a:avLst/>
          </a:prstGeom>
        </p:spPr>
      </p:pic>
      <p:sp>
        <p:nvSpPr>
          <p:cNvPr id="14" name="Rectangle 13">
            <a:extLst>
              <a:ext uri="{FF2B5EF4-FFF2-40B4-BE49-F238E27FC236}">
                <a16:creationId xmlns:a16="http://schemas.microsoft.com/office/drawing/2014/main" id="{EBDFFBC1-15BD-428E-B8AF-ECF5D1B76D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02877"/>
            <a:ext cx="12192000" cy="2267339"/>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6" name="Rectangle 15">
            <a:extLst>
              <a:ext uri="{FF2B5EF4-FFF2-40B4-BE49-F238E27FC236}">
                <a16:creationId xmlns:a16="http://schemas.microsoft.com/office/drawing/2014/main" id="{EBFB3075-0323-4EB0-B1A5-776A0E709C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055" y="4596020"/>
            <a:ext cx="12191999" cy="2274195"/>
          </a:xfrm>
          <a:prstGeom prst="rect">
            <a:avLst/>
          </a:prstGeom>
          <a:blipFill dpi="0" rotWithShape="1">
            <a:blip r:embed="rId3">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cNvSpPr>
            <a:spLocks noGrp="1"/>
          </p:cNvSpPr>
          <p:nvPr>
            <p:ph type="ctrTitle"/>
          </p:nvPr>
        </p:nvSpPr>
        <p:spPr>
          <a:xfrm>
            <a:off x="838200" y="4876800"/>
            <a:ext cx="10003218" cy="1219200"/>
          </a:xfrm>
        </p:spPr>
        <p:txBody>
          <a:bodyPr>
            <a:normAutofit/>
          </a:bodyPr>
          <a:lstStyle/>
          <a:p>
            <a:r>
              <a:rPr lang="en-US"/>
              <a:t>Forecasting Methods</a:t>
            </a:r>
          </a:p>
        </p:txBody>
      </p:sp>
      <p:sp>
        <p:nvSpPr>
          <p:cNvPr id="3" name="Content Placeholder"/>
          <p:cNvSpPr>
            <a:spLocks noGrp="1"/>
          </p:cNvSpPr>
          <p:nvPr>
            <p:ph idx="1"/>
          </p:nvPr>
        </p:nvSpPr>
        <p:spPr>
          <a:xfrm>
            <a:off x="6553200" y="399684"/>
            <a:ext cx="4800600" cy="3935986"/>
          </a:xfrm>
        </p:spPr>
        <p:txBody>
          <a:bodyPr anchor="ctr">
            <a:normAutofit lnSpcReduction="10000"/>
          </a:bodyPr>
          <a:lstStyle/>
          <a:p>
            <a:pPr marL="0" indent="0">
              <a:buNone/>
            </a:pPr>
            <a:r>
              <a:rPr lang="en-US" sz="1800" b="1" dirty="0">
                <a:solidFill>
                  <a:schemeClr val="tx2"/>
                </a:solidFill>
              </a:rPr>
              <a:t>Methods used are</a:t>
            </a:r>
          </a:p>
          <a:p>
            <a:pPr marL="342900" lvl="0" indent="-342900">
              <a:lnSpc>
                <a:spcPct val="107000"/>
              </a:lnSpc>
              <a:spcAft>
                <a:spcPts val="800"/>
              </a:spcAft>
              <a:buSzPts val="1000"/>
              <a:buFont typeface="Symbol" panose="05050102010706020507" pitchFamily="18" charset="2"/>
              <a:buChar char=""/>
              <a:tabLst>
                <a:tab pos="457200" algn="l"/>
              </a:tabLst>
            </a:pPr>
            <a:r>
              <a:rPr lang="en-IN" sz="1800" b="1" kern="0" dirty="0">
                <a:solidFill>
                  <a:schemeClr val="tx1"/>
                </a:solidFill>
                <a:effectLst/>
                <a:latin typeface="Segoe UI" panose="020B0502040204020203" pitchFamily="34" charset="0"/>
                <a:ea typeface="Times New Roman" panose="02020603050405020304" pitchFamily="18" charset="0"/>
                <a:cs typeface="Times New Roman" panose="02020603050405020304" pitchFamily="18" charset="0"/>
              </a:rPr>
              <a:t>Time series analysis</a:t>
            </a:r>
            <a:r>
              <a:rPr lang="en-IN" sz="1800" kern="0" dirty="0">
                <a:solidFill>
                  <a:schemeClr val="tx1"/>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IN" sz="18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Plotting the call volume over time to identify any seasonal or trend patterns.</a:t>
            </a:r>
            <a:endParaRPr lang="en-IN" sz="1800" kern="100" dirty="0">
              <a:solidFill>
                <a:srgbClr val="37415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b="1" kern="0" dirty="0">
                <a:solidFill>
                  <a:schemeClr val="tx1"/>
                </a:solidFill>
                <a:effectLst/>
                <a:latin typeface="Segoe UI" panose="020B0502040204020203" pitchFamily="34" charset="0"/>
                <a:ea typeface="Times New Roman" panose="02020603050405020304" pitchFamily="18" charset="0"/>
                <a:cs typeface="Times New Roman" panose="02020603050405020304" pitchFamily="18" charset="0"/>
              </a:rPr>
              <a:t>Correlation analysis</a:t>
            </a:r>
            <a:r>
              <a:rPr lang="en-IN" sz="1800" kern="0" dirty="0">
                <a:solidFill>
                  <a:schemeClr val="tx1"/>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IN" sz="18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Examining the relationship between call volume and external factors such as holidays or marketing campaigns.</a:t>
            </a:r>
          </a:p>
          <a:p>
            <a:pPr marL="342900" lvl="0" indent="-342900">
              <a:lnSpc>
                <a:spcPct val="107000"/>
              </a:lnSpc>
              <a:spcAft>
                <a:spcPts val="800"/>
              </a:spcAft>
              <a:buSzPts val="1000"/>
              <a:buFont typeface="Symbol" panose="05050102010706020507" pitchFamily="18" charset="2"/>
              <a:buChar char=""/>
              <a:tabLst>
                <a:tab pos="457200" algn="l"/>
              </a:tabLst>
            </a:pPr>
            <a:r>
              <a:rPr lang="en-IN" sz="1800" b="1" kern="0" dirty="0">
                <a:solidFill>
                  <a:srgbClr val="374151"/>
                </a:solidFill>
                <a:latin typeface="Segoe UI" panose="020B0502040204020203" pitchFamily="34" charset="0"/>
                <a:ea typeface="Times New Roman" panose="02020603050405020304" pitchFamily="18" charset="0"/>
                <a:cs typeface="Times New Roman" panose="02020603050405020304" pitchFamily="18" charset="0"/>
              </a:rPr>
              <a:t>Excel Inbuilt Forecast Function </a:t>
            </a:r>
            <a:endParaRPr lang="en-IN" sz="1800" b="1"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b="1" kern="0" dirty="0">
                <a:solidFill>
                  <a:srgbClr val="374151"/>
                </a:solidFill>
                <a:latin typeface="Segoe UI" panose="020B0502040204020203" pitchFamily="34" charset="0"/>
                <a:ea typeface="Calibri" panose="020F0502020204030204" pitchFamily="34" charset="0"/>
                <a:cs typeface="Times New Roman" panose="02020603050405020304" pitchFamily="18" charset="0"/>
              </a:rPr>
              <a:t>Exponential Smoothing Method</a:t>
            </a:r>
            <a:endParaRPr lang="en-US" sz="1800" b="1" dirty="0">
              <a:solidFill>
                <a:schemeClr val="tx2"/>
              </a:solidFill>
            </a:endParaRPr>
          </a:p>
          <a:p>
            <a:pPr marL="0" lvl="0" indent="0">
              <a:buNone/>
            </a:pPr>
            <a:endParaRPr lang="en-US" sz="1800" dirty="0">
              <a:solidFill>
                <a:schemeClr val="tx2"/>
              </a:solidFill>
            </a:endParaRPr>
          </a:p>
        </p:txBody>
      </p:sp>
    </p:spTree>
    <p:extLst>
      <p:ext uri="{BB962C8B-B14F-4D97-AF65-F5344CB8AC3E}">
        <p14:creationId xmlns:p14="http://schemas.microsoft.com/office/powerpoint/2010/main" val="3690321779"/>
      </p:ext>
    </p:extLst>
  </p:cSld>
  <p:clrMapOvr>
    <a:masterClrMapping/>
  </p:clrMapOvr>
</p:sld>
</file>

<file path=ppt/theme/theme1.xml><?xml version="1.0" encoding="utf-8"?>
<a:theme xmlns:a="http://schemas.openxmlformats.org/drawingml/2006/main" name="BlockprintVTI">
  <a:themeElements>
    <a:clrScheme name="AnalogousFromLightSeedLeftStep">
      <a:dk1>
        <a:srgbClr val="000000"/>
      </a:dk1>
      <a:lt1>
        <a:srgbClr val="FFFFFF"/>
      </a:lt1>
      <a:dk2>
        <a:srgbClr val="213B39"/>
      </a:dk2>
      <a:lt2>
        <a:srgbClr val="E8E5E2"/>
      </a:lt2>
      <a:accent1>
        <a:srgbClr val="73A8DA"/>
      </a:accent1>
      <a:accent2>
        <a:srgbClr val="55B1B8"/>
      </a:accent2>
      <a:accent3>
        <a:srgbClr val="5EB195"/>
      </a:accent3>
      <a:accent4>
        <a:srgbClr val="54B56B"/>
      </a:accent4>
      <a:accent5>
        <a:srgbClr val="6CB35D"/>
      </a:accent5>
      <a:accent6>
        <a:srgbClr val="89AF51"/>
      </a:accent6>
      <a:hlink>
        <a:srgbClr val="9D7D5E"/>
      </a:hlink>
      <a:folHlink>
        <a:srgbClr val="7F7F7F"/>
      </a:folHlink>
    </a:clrScheme>
    <a:fontScheme name="Custom 56">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ockprintVTI" id="{AA8C8908-6BA4-477C-AEA4-CB6C32A1FE3B}" vid="{36392749-7C1D-4938-93BB-440CD2A1B0AB}"/>
    </a:ext>
  </a:extLst>
</a:theme>
</file>

<file path=docProps/app.xml><?xml version="1.0" encoding="utf-8"?>
<Properties xmlns="http://schemas.openxmlformats.org/officeDocument/2006/extended-properties" xmlns:vt="http://schemas.openxmlformats.org/officeDocument/2006/docPropsVTypes">
  <TotalTime>61</TotalTime>
  <Words>497</Words>
  <Application>Microsoft Office PowerPoint</Application>
  <PresentationFormat>Widescreen</PresentationFormat>
  <Paragraphs>56</Paragraphs>
  <Slides>11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Arial</vt:lpstr>
      <vt:lpstr>Avenir Next LT Pro</vt:lpstr>
      <vt:lpstr>AvenirNext LT Pro Medium</vt:lpstr>
      <vt:lpstr>Calibri</vt:lpstr>
      <vt:lpstr>Helvetica</vt:lpstr>
      <vt:lpstr>Segoe UI</vt:lpstr>
      <vt:lpstr>Symbol</vt:lpstr>
      <vt:lpstr>Times New Roman</vt:lpstr>
      <vt:lpstr>BlockprintVTI</vt:lpstr>
      <vt:lpstr>Call Volume Forecast: A Comprehensive Guide to Data Analysis and Modelling</vt:lpstr>
      <vt:lpstr>Before we Begin  </vt:lpstr>
      <vt:lpstr>Objective</vt:lpstr>
      <vt:lpstr>Questions</vt:lpstr>
      <vt:lpstr>Assumptions</vt:lpstr>
      <vt:lpstr>Data Collection and Cleaning</vt:lpstr>
      <vt:lpstr>IDENTIFY THE DATA NEEDED FOR ANALYSIS AND CLEAN THE DATA</vt:lpstr>
      <vt:lpstr>DATA EVALUAION AND EXPLORING THE POSSIBILITIES</vt:lpstr>
      <vt:lpstr>Forecasting Methods</vt:lpstr>
      <vt:lpstr>Data Modelling and Visualization</vt:lpstr>
      <vt:lpstr>Report Insight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c:creator>
  <cp:lastModifiedBy>Rajalakshmi K R</cp:lastModifiedBy>
  <cp:revision>12</cp:revision>
  <dcterms:created xsi:type="dcterms:W3CDTF">2023-04-03T18:32:56Z</dcterms:created>
  <dcterms:modified xsi:type="dcterms:W3CDTF">2023-04-09T13:25:45Z</dcterms:modified>
</cp:coreProperties>
</file>