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2748-C7A7-447F-89F8-833A772AF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98EB-8C57-459C-8B4B-12C3457A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D4D3-66D7-458B-9E60-02EBC6F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0D3F-230D-495C-8D1A-8C547701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CB34-7620-4EE2-9219-CEE5883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6447-C071-456F-9293-B047B6F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A36B-B94A-469D-9722-D23B81D6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F120-54CD-474C-8E6A-C01A0A5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7488-2C69-4276-B416-D562765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B9AB-CB86-4595-B0A2-2415302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9B229-D7A3-44AE-85C0-2444E6C1D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68B1-EC7A-4497-9968-3B0492E9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4A4-3F33-4694-B269-141C9058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403-F37D-4A44-9DB7-3A3D66BA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1E31-6350-48A9-8068-3F4CAC9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1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0EC-0753-4135-B031-C058032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53C-C21B-4851-BF32-2F157954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A830-5E26-4B21-9E5F-54DA69F6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C2CF-5FF3-47F5-8C7F-0AF1DFC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A2F-EFDD-48BE-96D5-2D67BE3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50AF-CB18-4CC2-8FDB-DE5185B5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0224-6EF5-45D0-8597-8B421C3D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180-FEE0-4FCD-A940-95C9DC4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1820-272A-459E-8488-45CC9640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BED-9BEC-4ED2-A667-0AD16D8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C366-F939-4A42-876F-DEA06C46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AA7-EE9F-4C38-B5BB-351F47CD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344B-827D-4E3A-A45A-88A4AD68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9AA4-D05C-4C6E-A4BA-385D90E9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3A40-61F7-48ED-9145-75F1904D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816B-8B2C-497E-B69C-F4CEED5F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A44-075B-4E68-BE46-5D75AF37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7481-C451-45CE-B9A1-04B3F3C8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2D5D-6739-4A59-96C6-E2696FA8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56A7-3270-40A2-8F29-6A69A59B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C31E-82DF-42D3-9FD1-69255EB58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EE815-DF34-4889-AE57-E2652CB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9AB4A-EE5F-4AE7-835C-0F064AF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A5C5B-CD0F-416D-9BAE-9358AB2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174-60A7-4FC1-80E3-D1086D5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ED979-1C85-4EB4-A098-AA1CF3A9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98A78-63EB-4856-A2B1-A5C745FE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9D9D-7A2E-4877-B7B5-FD6D794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D27D9-FD81-4896-9AAC-9C588EB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27E23-19B8-48B4-8EBC-600479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61AF1-F70E-42CA-9D97-7088D6B4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8F69-421B-4E8D-8D38-55388B8D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82D1-88A5-4A43-A557-3829F56D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9ECF-8659-4B50-9BD8-7740314B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0BF4-9B8F-4035-A7B4-E3397C7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1D82-0F61-44C2-97B6-D1014E2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BEFC-04F1-4548-AA27-B24575E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60B4-84E7-4F7A-ACE6-7CE758DF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F20B-94AF-4897-AA6D-31700C22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1EC4-C45F-4C84-953F-5C38316F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CFD3-F8A2-4812-8E46-C4720A2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5E3F-CD58-4861-AE78-36395839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2F3E-B753-4CFF-B673-85B1C08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04037-FB15-432F-857C-82DBE68A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5AF54-8984-4D7A-96F7-29FE75F2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4818-3A17-46F6-9A0A-4D997EB2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3A4D-EE17-4E72-A5DD-88FF401DAAEF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C852-E406-4C47-8DCA-653C55221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923D-F370-4201-9471-EE37FC859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DEB887-ED74-4344-A7D4-F86AEBC28C07}"/>
              </a:ext>
            </a:extLst>
          </p:cNvPr>
          <p:cNvGrpSpPr/>
          <p:nvPr/>
        </p:nvGrpSpPr>
        <p:grpSpPr>
          <a:xfrm>
            <a:off x="565938" y="486986"/>
            <a:ext cx="5206481" cy="3265714"/>
            <a:chOff x="970384" y="821094"/>
            <a:chExt cx="5206481" cy="32657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D3C6F1-D8C1-4E6D-ACDF-AE343A8DF377}"/>
                </a:ext>
              </a:extLst>
            </p:cNvPr>
            <p:cNvSpPr/>
            <p:nvPr/>
          </p:nvSpPr>
          <p:spPr>
            <a:xfrm>
              <a:off x="970384" y="821094"/>
              <a:ext cx="5206481" cy="326571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CD87B5-4CC7-4ED2-822C-8919E163787B}"/>
                </a:ext>
              </a:extLst>
            </p:cNvPr>
            <p:cNvSpPr/>
            <p:nvPr/>
          </p:nvSpPr>
          <p:spPr>
            <a:xfrm>
              <a:off x="970384" y="821094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9B3D98-C508-4073-AA6C-83E794A0DC20}"/>
                </a:ext>
              </a:extLst>
            </p:cNvPr>
            <p:cNvSpPr/>
            <p:nvPr/>
          </p:nvSpPr>
          <p:spPr>
            <a:xfrm>
              <a:off x="1336430" y="1371599"/>
              <a:ext cx="1257300" cy="8176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Table name</a:t>
              </a:r>
            </a:p>
            <a:p>
              <a:r>
                <a:rPr lang="en-GB" sz="1000" dirty="0">
                  <a:solidFill>
                    <a:schemeClr val="tx1"/>
                  </a:solidFill>
                </a:rPr>
                <a:t>Buy in: (buy in)</a:t>
              </a:r>
            </a:p>
            <a:p>
              <a:r>
                <a:rPr lang="en-GB" sz="1000" dirty="0">
                  <a:solidFill>
                    <a:schemeClr val="tx1"/>
                  </a:solidFill>
                </a:rPr>
                <a:t>(players)/(max no)</a:t>
              </a:r>
            </a:p>
            <a:p>
              <a:endParaRPr lang="en-GB" sz="1000" dirty="0">
                <a:solidFill>
                  <a:schemeClr val="tx1"/>
                </a:solidFill>
              </a:endParaRPr>
            </a:p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AAAFB6-1956-44E7-8847-134B00B85C04}"/>
                </a:ext>
              </a:extLst>
            </p:cNvPr>
            <p:cNvSpPr/>
            <p:nvPr/>
          </p:nvSpPr>
          <p:spPr>
            <a:xfrm>
              <a:off x="2939561" y="1371600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09C5B-1E70-412E-AFB3-3FBB7D64D01C}"/>
                </a:ext>
              </a:extLst>
            </p:cNvPr>
            <p:cNvSpPr/>
            <p:nvPr/>
          </p:nvSpPr>
          <p:spPr>
            <a:xfrm>
              <a:off x="4542692" y="1387570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9DA69-6E65-42F5-AD22-A34FB0ECDABC}"/>
                </a:ext>
              </a:extLst>
            </p:cNvPr>
            <p:cNvSpPr/>
            <p:nvPr/>
          </p:nvSpPr>
          <p:spPr>
            <a:xfrm>
              <a:off x="1336430" y="2511519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77077D-27B4-47EE-8B84-01D0AB750009}"/>
                </a:ext>
              </a:extLst>
            </p:cNvPr>
            <p:cNvSpPr/>
            <p:nvPr/>
          </p:nvSpPr>
          <p:spPr>
            <a:xfrm>
              <a:off x="2939561" y="2511518"/>
              <a:ext cx="1257300" cy="8176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6E0171-0664-4C5D-BEAF-BE1820284FC0}"/>
                </a:ext>
              </a:extLst>
            </p:cNvPr>
            <p:cNvSpPr/>
            <p:nvPr/>
          </p:nvSpPr>
          <p:spPr>
            <a:xfrm>
              <a:off x="4558213" y="2511518"/>
              <a:ext cx="1257300" cy="8176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F789F-E1A4-4AF0-BCA8-1E58A3C932F5}"/>
                </a:ext>
              </a:extLst>
            </p:cNvPr>
            <p:cNvSpPr txBox="1"/>
            <p:nvPr/>
          </p:nvSpPr>
          <p:spPr>
            <a:xfrm>
              <a:off x="970384" y="848726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Leaderboard                                                                            (name)  (money)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7051A5-F341-455B-AE3A-C5DEDF92EBC2}"/>
                </a:ext>
              </a:extLst>
            </p:cNvPr>
            <p:cNvSpPr/>
            <p:nvPr/>
          </p:nvSpPr>
          <p:spPr>
            <a:xfrm>
              <a:off x="1430944" y="1916723"/>
              <a:ext cx="749548" cy="20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Sit down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7A3F7F-2677-4F2B-A309-A3F3EEB2EFEE}"/>
              </a:ext>
            </a:extLst>
          </p:cNvPr>
          <p:cNvGrpSpPr/>
          <p:nvPr/>
        </p:nvGrpSpPr>
        <p:grpSpPr>
          <a:xfrm>
            <a:off x="6497516" y="486985"/>
            <a:ext cx="5206481" cy="3265714"/>
            <a:chOff x="6497516" y="486985"/>
            <a:chExt cx="5206481" cy="32657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D9C1E0-A979-4D0E-89EE-4EB483CF7C82}"/>
                </a:ext>
              </a:extLst>
            </p:cNvPr>
            <p:cNvSpPr/>
            <p:nvPr/>
          </p:nvSpPr>
          <p:spPr>
            <a:xfrm>
              <a:off x="6497516" y="486985"/>
              <a:ext cx="5206481" cy="326571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E74DD5-8ED9-4688-900F-7AC955AFE409}"/>
                </a:ext>
              </a:extLst>
            </p:cNvPr>
            <p:cNvSpPr/>
            <p:nvPr/>
          </p:nvSpPr>
          <p:spPr>
            <a:xfrm>
              <a:off x="6497516" y="486985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E99910-F3B2-47CE-8801-2A745AC290DD}"/>
                </a:ext>
              </a:extLst>
            </p:cNvPr>
            <p:cNvSpPr txBox="1"/>
            <p:nvPr/>
          </p:nvSpPr>
          <p:spPr>
            <a:xfrm>
              <a:off x="6497516" y="514617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Leaderboard                                                                            (name)  (money)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B6C041-9A26-410C-8DC0-D730B0B01FE5}"/>
              </a:ext>
            </a:extLst>
          </p:cNvPr>
          <p:cNvGrpSpPr/>
          <p:nvPr/>
        </p:nvGrpSpPr>
        <p:grpSpPr>
          <a:xfrm>
            <a:off x="6096000" y="4029867"/>
            <a:ext cx="5206481" cy="3265714"/>
            <a:chOff x="6497516" y="486985"/>
            <a:chExt cx="5206481" cy="32657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D85962-AB9B-44BD-964C-08E0FB1FF4C3}"/>
                </a:ext>
              </a:extLst>
            </p:cNvPr>
            <p:cNvSpPr/>
            <p:nvPr/>
          </p:nvSpPr>
          <p:spPr>
            <a:xfrm>
              <a:off x="6497516" y="486985"/>
              <a:ext cx="5206481" cy="326571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94E648-D3EB-4055-AA70-9BCB4EAA6CD0}"/>
                </a:ext>
              </a:extLst>
            </p:cNvPr>
            <p:cNvSpPr/>
            <p:nvPr/>
          </p:nvSpPr>
          <p:spPr>
            <a:xfrm>
              <a:off x="6497516" y="486985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0BF2F-B970-49F3-BE41-801056A4A152}"/>
                </a:ext>
              </a:extLst>
            </p:cNvPr>
            <p:cNvSpPr txBox="1"/>
            <p:nvPr/>
          </p:nvSpPr>
          <p:spPr>
            <a:xfrm>
              <a:off x="6497516" y="514617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Leaderboard                                                                            (name)  (money)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DF718-C443-462D-8388-48D9E20056A9}"/>
              </a:ext>
            </a:extLst>
          </p:cNvPr>
          <p:cNvGrpSpPr/>
          <p:nvPr/>
        </p:nvGrpSpPr>
        <p:grpSpPr>
          <a:xfrm>
            <a:off x="204586" y="3783262"/>
            <a:ext cx="5206481" cy="3265714"/>
            <a:chOff x="6497516" y="486985"/>
            <a:chExt cx="5206481" cy="32657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4A2B3E-E4BE-4960-A09D-D5CF03F6E4BB}"/>
                </a:ext>
              </a:extLst>
            </p:cNvPr>
            <p:cNvSpPr/>
            <p:nvPr/>
          </p:nvSpPr>
          <p:spPr>
            <a:xfrm>
              <a:off x="6497516" y="486985"/>
              <a:ext cx="5206481" cy="326571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0B4FB5-D52D-4CA7-8D1A-16815776D3FD}"/>
                </a:ext>
              </a:extLst>
            </p:cNvPr>
            <p:cNvSpPr/>
            <p:nvPr/>
          </p:nvSpPr>
          <p:spPr>
            <a:xfrm>
              <a:off x="6497516" y="486985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DE1919-C4B5-425B-9210-02095B09F8B2}"/>
                </a:ext>
              </a:extLst>
            </p:cNvPr>
            <p:cNvSpPr txBox="1"/>
            <p:nvPr/>
          </p:nvSpPr>
          <p:spPr>
            <a:xfrm>
              <a:off x="6497516" y="514617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Leaderboard                                                                            (name)  (money)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2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pollak</dc:creator>
  <cp:lastModifiedBy>mark pollak</cp:lastModifiedBy>
  <cp:revision>3</cp:revision>
  <dcterms:created xsi:type="dcterms:W3CDTF">2019-10-19T08:38:02Z</dcterms:created>
  <dcterms:modified xsi:type="dcterms:W3CDTF">2019-10-19T08:57:46Z</dcterms:modified>
</cp:coreProperties>
</file>