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2"/>
    <p:restoredTop sz="93683"/>
  </p:normalViewPr>
  <p:slideViewPr>
    <p:cSldViewPr snapToGrid="0" snapToObjects="1">
      <p:cViewPr varScale="1">
        <p:scale>
          <a:sx n="78" d="100"/>
          <a:sy n="78" d="100"/>
        </p:scale>
        <p:origin x="2760" y="192"/>
      </p:cViewPr>
      <p:guideLst>
        <p:guide orient="horz" pos="2880"/>
        <p:guide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10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2E9F3-000E-8748-B6EF-C2BD854B3AA2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31D7F-5DDF-F942-8EEF-4B257934AD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29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31D7F-5DDF-F942-8EEF-4B257934ADB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6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01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0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4" y="486834"/>
            <a:ext cx="1109410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5" y="486834"/>
            <a:ext cx="3263915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51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4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2434167"/>
            <a:ext cx="2186662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0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6"/>
            <a:ext cx="4437638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3340100"/>
            <a:ext cx="218733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17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85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2" y="1316569"/>
            <a:ext cx="2604701" cy="6498167"/>
          </a:xfrm>
        </p:spPr>
        <p:txBody>
          <a:bodyPr/>
          <a:lstStyle>
            <a:lvl1pPr>
              <a:defRPr sz="1801"/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6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2" y="1316569"/>
            <a:ext cx="2604701" cy="649816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66" indent="0">
              <a:buNone/>
              <a:defRPr sz="1576"/>
            </a:lvl2pPr>
            <a:lvl3pPr marL="514533" indent="0">
              <a:buNone/>
              <a:defRPr sz="1350"/>
            </a:lvl3pPr>
            <a:lvl4pPr marL="771799" indent="0">
              <a:buNone/>
              <a:defRPr sz="1125"/>
            </a:lvl4pPr>
            <a:lvl5pPr marL="1029066" indent="0">
              <a:buNone/>
              <a:defRPr sz="1125"/>
            </a:lvl5pPr>
            <a:lvl6pPr marL="1286332" indent="0">
              <a:buNone/>
              <a:defRPr sz="1125"/>
            </a:lvl6pPr>
            <a:lvl7pPr marL="1543599" indent="0">
              <a:buNone/>
              <a:defRPr sz="1125"/>
            </a:lvl7pPr>
            <a:lvl8pPr marL="1800865" indent="0">
              <a:buNone/>
              <a:defRPr sz="1125"/>
            </a:lvl8pPr>
            <a:lvl9pPr marL="2058132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71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6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27A5-3895-844B-9F9A-702975073868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1" y="8475136"/>
            <a:ext cx="17364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6018-1260-134D-8F34-F56E07D850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8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03E9BF-C0CA-DF4D-99BA-B91D62956627}"/>
              </a:ext>
            </a:extLst>
          </p:cNvPr>
          <p:cNvCxnSpPr/>
          <p:nvPr/>
        </p:nvCxnSpPr>
        <p:spPr>
          <a:xfrm>
            <a:off x="0" y="1055306"/>
            <a:ext cx="5145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7F48B0-5FFA-474B-930F-D6A11CB75800}"/>
              </a:ext>
            </a:extLst>
          </p:cNvPr>
          <p:cNvGrpSpPr/>
          <p:nvPr/>
        </p:nvGrpSpPr>
        <p:grpSpPr>
          <a:xfrm>
            <a:off x="302822" y="326120"/>
            <a:ext cx="4539444" cy="659628"/>
            <a:chOff x="12680" y="480323"/>
            <a:chExt cx="5119717" cy="766068"/>
          </a:xfrm>
        </p:grpSpPr>
        <p:pic>
          <p:nvPicPr>
            <p:cNvPr id="12" name="Picture 11" descr="Background pattern&#10;&#10;Description automatically generated with medium confidence">
              <a:extLst>
                <a:ext uri="{FF2B5EF4-FFF2-40B4-BE49-F238E27FC236}">
                  <a16:creationId xmlns:a16="http://schemas.microsoft.com/office/drawing/2014/main" id="{A7925453-B4AA-2046-828D-DF09DEA03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80" y="480323"/>
              <a:ext cx="766070" cy="766068"/>
            </a:xfrm>
            <a:prstGeom prst="rect">
              <a:avLst/>
            </a:prstGeom>
          </p:spPr>
        </p:pic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ADCEC9A-9FB1-4E45-9E20-9A471BCD5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473" y="624985"/>
              <a:ext cx="469805" cy="518479"/>
            </a:xfrm>
            <a:prstGeom prst="rect">
              <a:avLst/>
            </a:prstGeom>
          </p:spPr>
        </p:pic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7B417EA-4649-AE4B-BDB9-CB9A8135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2592" y="613925"/>
              <a:ext cx="469805" cy="46980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5D7071-4019-FE43-B156-A88B3466F5D3}"/>
              </a:ext>
            </a:extLst>
          </p:cNvPr>
          <p:cNvGrpSpPr/>
          <p:nvPr/>
        </p:nvGrpSpPr>
        <p:grpSpPr>
          <a:xfrm>
            <a:off x="285889" y="1197744"/>
            <a:ext cx="4573309" cy="1171669"/>
            <a:chOff x="302821" y="1366768"/>
            <a:chExt cx="4573309" cy="1155602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A6C9A2D0-51EE-9D4D-9803-D55E9BB2F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2821" y="1366768"/>
              <a:ext cx="492405" cy="4934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3EC5E5-3E56-1F4E-865D-B522BE9734E3}"/>
                </a:ext>
              </a:extLst>
            </p:cNvPr>
            <p:cNvSpPr txBox="1"/>
            <p:nvPr/>
          </p:nvSpPr>
          <p:spPr>
            <a:xfrm>
              <a:off x="801857" y="1395671"/>
              <a:ext cx="1207160" cy="366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username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37BCE4-711A-1045-A2A5-FFA1C40678F3}"/>
                </a:ext>
              </a:extLst>
            </p:cNvPr>
            <p:cNvSpPr txBox="1"/>
            <p:nvPr/>
          </p:nvSpPr>
          <p:spPr>
            <a:xfrm>
              <a:off x="302821" y="1881050"/>
              <a:ext cx="4573309" cy="64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caption caption caption caption caption caption caption caption caption…….</a:t>
              </a:r>
            </a:p>
          </p:txBody>
        </p:sp>
      </p:grpSp>
      <p:pic>
        <p:nvPicPr>
          <p:cNvPr id="23" name="Picture 22" descr="Frangipani flower">
            <a:extLst>
              <a:ext uri="{FF2B5EF4-FFF2-40B4-BE49-F238E27FC236}">
                <a16:creationId xmlns:a16="http://schemas.microsoft.com/office/drawing/2014/main" id="{B7F46634-25F4-2843-B9A3-9CE13CAFF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2450507"/>
            <a:ext cx="5145088" cy="3426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A7E870-3C6F-E544-AD74-64AF2EC4581D}"/>
              </a:ext>
            </a:extLst>
          </p:cNvPr>
          <p:cNvSpPr txBox="1"/>
          <p:nvPr/>
        </p:nvSpPr>
        <p:spPr>
          <a:xfrm>
            <a:off x="102519" y="6485753"/>
            <a:ext cx="114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100 likes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D925ED-6F47-5344-8223-6CDC6B675AF3}"/>
              </a:ext>
            </a:extLst>
          </p:cNvPr>
          <p:cNvSpPr txBox="1"/>
          <p:nvPr/>
        </p:nvSpPr>
        <p:spPr>
          <a:xfrm>
            <a:off x="114990" y="6786794"/>
            <a:ext cx="245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View all 100 comments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324F50-8120-964B-8FE7-1449EC2D1F02}"/>
              </a:ext>
            </a:extLst>
          </p:cNvPr>
          <p:cNvGrpSpPr/>
          <p:nvPr/>
        </p:nvGrpSpPr>
        <p:grpSpPr>
          <a:xfrm>
            <a:off x="161693" y="7163192"/>
            <a:ext cx="4728445" cy="646331"/>
            <a:chOff x="333369" y="1464554"/>
            <a:chExt cx="4755804" cy="844438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9DA7C490-1F1A-C143-B6EA-6CA6D203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33369" y="1529251"/>
              <a:ext cx="392022" cy="55384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A8E685-652C-7F4A-B6F8-FCCF62F1A54C}"/>
                </a:ext>
              </a:extLst>
            </p:cNvPr>
            <p:cNvSpPr txBox="1"/>
            <p:nvPr/>
          </p:nvSpPr>
          <p:spPr>
            <a:xfrm>
              <a:off x="725390" y="1464554"/>
              <a:ext cx="4363783" cy="84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username</a:t>
              </a:r>
              <a:r>
                <a:rPr lang="en-AU" dirty="0"/>
                <a:t> comment comment comment comment comment……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B3CF07-90B3-0246-9398-FEBE5DCBBA8B}"/>
              </a:ext>
            </a:extLst>
          </p:cNvPr>
          <p:cNvCxnSpPr/>
          <p:nvPr/>
        </p:nvCxnSpPr>
        <p:spPr>
          <a:xfrm>
            <a:off x="0" y="8121352"/>
            <a:ext cx="5145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4" descr="Save Icon - Download in Line Style">
            <a:extLst>
              <a:ext uri="{FF2B5EF4-FFF2-40B4-BE49-F238E27FC236}">
                <a16:creationId xmlns:a16="http://schemas.microsoft.com/office/drawing/2014/main" id="{0400358A-0CCB-FC43-A3E5-5D7BF597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76" y="6012786"/>
            <a:ext cx="504693" cy="50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ke - Free gestures icons">
            <a:extLst>
              <a:ext uri="{FF2B5EF4-FFF2-40B4-BE49-F238E27FC236}">
                <a16:creationId xmlns:a16="http://schemas.microsoft.com/office/drawing/2014/main" id="{6B49C070-02C0-5D41-A7C6-43A7122E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5" y="6039290"/>
            <a:ext cx="421492" cy="4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BFC7E63-852E-3C47-8776-7CE53DA43432}"/>
              </a:ext>
            </a:extLst>
          </p:cNvPr>
          <p:cNvGrpSpPr/>
          <p:nvPr/>
        </p:nvGrpSpPr>
        <p:grpSpPr>
          <a:xfrm>
            <a:off x="242841" y="8346386"/>
            <a:ext cx="4513936" cy="510923"/>
            <a:chOff x="242841" y="8346386"/>
            <a:chExt cx="4513936" cy="51092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8145EC-6E37-3C44-935F-48667AD508B6}"/>
                </a:ext>
              </a:extLst>
            </p:cNvPr>
            <p:cNvGrpSpPr/>
            <p:nvPr/>
          </p:nvGrpSpPr>
          <p:grpSpPr>
            <a:xfrm>
              <a:off x="1243901" y="8390668"/>
              <a:ext cx="3512876" cy="465202"/>
              <a:chOff x="1053568" y="8381096"/>
              <a:chExt cx="3995292" cy="565777"/>
            </a:xfrm>
          </p:grpSpPr>
          <p:pic>
            <p:nvPicPr>
              <p:cNvPr id="3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3A2352AB-C3EA-824C-921A-914B95716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6526" y="8384038"/>
                <a:ext cx="518804" cy="531101"/>
              </a:xfrm>
              <a:prstGeom prst="rect">
                <a:avLst/>
              </a:prstGeom>
            </p:spPr>
          </p:pic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777016FA-3D48-CD48-87C0-B1BB0ADB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4672327" y="8453794"/>
                <a:ext cx="376533" cy="409518"/>
              </a:xfrm>
              <a:prstGeom prst="rect">
                <a:avLst/>
              </a:prstGeom>
            </p:spPr>
          </p:pic>
          <p:pic>
            <p:nvPicPr>
              <p:cNvPr id="9" name="Picture 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F20DBB4-0D34-C948-B316-2C1DC3B8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0862" y="8391959"/>
                <a:ext cx="532805" cy="532805"/>
              </a:xfrm>
              <a:prstGeom prst="rect">
                <a:avLst/>
              </a:prstGeom>
            </p:spPr>
          </p:pic>
          <p:pic>
            <p:nvPicPr>
              <p:cNvPr id="1030" name="Picture 6" descr="Save Icon - Download in Line Style">
                <a:extLst>
                  <a:ext uri="{FF2B5EF4-FFF2-40B4-BE49-F238E27FC236}">
                    <a16:creationId xmlns:a16="http://schemas.microsoft.com/office/drawing/2014/main" id="{B32A91C6-83A8-EE44-8392-17F75F70A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568" y="8391959"/>
                <a:ext cx="554914" cy="554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BB99A79-A990-5F47-B794-975A198F09B8}"/>
                  </a:ext>
                </a:extLst>
              </p:cNvPr>
              <p:cNvSpPr/>
              <p:nvPr/>
            </p:nvSpPr>
            <p:spPr>
              <a:xfrm>
                <a:off x="2165928" y="8381096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46" name="Picture 4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D929024-1125-2B4D-9DBC-16325471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2841" y="8346386"/>
              <a:ext cx="510923" cy="510923"/>
            </a:xfrm>
            <a:prstGeom prst="rect">
              <a:avLst/>
            </a:prstGeom>
          </p:spPr>
        </p:pic>
      </p:grpSp>
      <p:pic>
        <p:nvPicPr>
          <p:cNvPr id="1040" name="Picture 16" descr="comment Vector Icons free download in SVG, PNG Format">
            <a:extLst>
              <a:ext uri="{FF2B5EF4-FFF2-40B4-BE49-F238E27FC236}">
                <a16:creationId xmlns:a16="http://schemas.microsoft.com/office/drawing/2014/main" id="{B3905691-8736-0440-8358-864E5A1D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4" y="6044742"/>
            <a:ext cx="465607" cy="46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hare Png File - Share Icon Free Download Clipart - Full Size Clipart  (#3469588) - PinClipart">
            <a:extLst>
              <a:ext uri="{FF2B5EF4-FFF2-40B4-BE49-F238E27FC236}">
                <a16:creationId xmlns:a16="http://schemas.microsoft.com/office/drawing/2014/main" id="{8EA65D95-31EC-4C47-8DF2-86BDAE36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66" y="6039290"/>
            <a:ext cx="504693" cy="46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6C040D-FA01-8F4E-ABA7-6C793F3718E8}"/>
              </a:ext>
            </a:extLst>
          </p:cNvPr>
          <p:cNvSpPr txBox="1"/>
          <p:nvPr/>
        </p:nvSpPr>
        <p:spPr>
          <a:xfrm>
            <a:off x="1463700" y="421650"/>
            <a:ext cx="1991291" cy="408623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Comic Sans MS" panose="030F0902030302020204" pitchFamily="66" charset="0"/>
              </a:rPr>
              <a:t>Haami Nepali</a:t>
            </a:r>
          </a:p>
        </p:txBody>
      </p:sp>
    </p:spTree>
    <p:extLst>
      <p:ext uri="{BB962C8B-B14F-4D97-AF65-F5344CB8AC3E}">
        <p14:creationId xmlns:p14="http://schemas.microsoft.com/office/powerpoint/2010/main" val="6348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4AA5EC-1C85-1240-95FB-E00D43399C1B}"/>
              </a:ext>
            </a:extLst>
          </p:cNvPr>
          <p:cNvSpPr txBox="1"/>
          <p:nvPr/>
        </p:nvSpPr>
        <p:spPr>
          <a:xfrm>
            <a:off x="1577277" y="408273"/>
            <a:ext cx="177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New post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8C1004-B55C-5A4A-8B13-4D52BF22797C}"/>
              </a:ext>
            </a:extLst>
          </p:cNvPr>
          <p:cNvCxnSpPr/>
          <p:nvPr/>
        </p:nvCxnSpPr>
        <p:spPr>
          <a:xfrm>
            <a:off x="0" y="1055306"/>
            <a:ext cx="5145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E2F5AC83-76E6-B149-847C-95504D55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408273"/>
            <a:ext cx="560213" cy="4308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EB9839-7FFA-D246-8AFF-DF500AB49486}"/>
              </a:ext>
            </a:extLst>
          </p:cNvPr>
          <p:cNvGrpSpPr/>
          <p:nvPr/>
        </p:nvGrpSpPr>
        <p:grpSpPr>
          <a:xfrm>
            <a:off x="285889" y="1197743"/>
            <a:ext cx="4573310" cy="2397099"/>
            <a:chOff x="302821" y="1366768"/>
            <a:chExt cx="4573310" cy="236423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B6FABF4-D86E-644C-9934-694826701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2821" y="1366768"/>
              <a:ext cx="492405" cy="493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18F437-2006-2948-BF14-ED2EF5752830}"/>
                </a:ext>
              </a:extLst>
            </p:cNvPr>
            <p:cNvSpPr txBox="1"/>
            <p:nvPr/>
          </p:nvSpPr>
          <p:spPr>
            <a:xfrm>
              <a:off x="801857" y="1395671"/>
              <a:ext cx="1207160" cy="366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username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7211F4-25C6-B644-A377-48CE382B40CA}"/>
                </a:ext>
              </a:extLst>
            </p:cNvPr>
            <p:cNvSpPr txBox="1"/>
            <p:nvPr/>
          </p:nvSpPr>
          <p:spPr>
            <a:xfrm>
              <a:off x="302822" y="2000727"/>
              <a:ext cx="4573309" cy="17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50000"/>
                    </a:schemeClr>
                  </a:solidFill>
                </a:rPr>
                <a:t>Start typing here…….</a:t>
              </a:r>
            </a:p>
            <a:p>
              <a:endParaRPr lang="en-AU" dirty="0"/>
            </a:p>
            <a:p>
              <a:endParaRPr lang="en-AU" dirty="0"/>
            </a:p>
            <a:p>
              <a:endParaRPr lang="en-AU" dirty="0"/>
            </a:p>
            <a:p>
              <a:endParaRPr lang="en-AU" dirty="0"/>
            </a:p>
            <a:p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3BA338-73C7-D24E-9362-FAB36FA7A985}"/>
              </a:ext>
            </a:extLst>
          </p:cNvPr>
          <p:cNvGrpSpPr/>
          <p:nvPr/>
        </p:nvGrpSpPr>
        <p:grpSpPr>
          <a:xfrm>
            <a:off x="316530" y="3763981"/>
            <a:ext cx="2145787" cy="500336"/>
            <a:chOff x="1021955" y="3835503"/>
            <a:chExt cx="2145787" cy="500336"/>
          </a:xfrm>
        </p:grpSpPr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221B7-1357-D64F-841F-3D6456A3E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1955" y="3835503"/>
              <a:ext cx="565351" cy="50033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5FA047-B864-564B-AADB-7EDAA3FFBBA9}"/>
                </a:ext>
              </a:extLst>
            </p:cNvPr>
            <p:cNvSpPr txBox="1"/>
            <p:nvPr/>
          </p:nvSpPr>
          <p:spPr>
            <a:xfrm>
              <a:off x="1587305" y="3896550"/>
              <a:ext cx="1580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Photo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0AE5AC-C47E-6047-9AAC-15ABD527768A}"/>
              </a:ext>
            </a:extLst>
          </p:cNvPr>
          <p:cNvGrpSpPr/>
          <p:nvPr/>
        </p:nvGrpSpPr>
        <p:grpSpPr>
          <a:xfrm>
            <a:off x="1992085" y="3708097"/>
            <a:ext cx="2145787" cy="565351"/>
            <a:chOff x="1021955" y="4585469"/>
            <a:chExt cx="2145787" cy="565351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49665B9-D9D9-164A-B76D-27BA857DA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955" y="4585469"/>
              <a:ext cx="565351" cy="5653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8EE9FE-1588-9048-9C47-02D19DB27DDB}"/>
                </a:ext>
              </a:extLst>
            </p:cNvPr>
            <p:cNvSpPr txBox="1"/>
            <p:nvPr/>
          </p:nvSpPr>
          <p:spPr>
            <a:xfrm>
              <a:off x="1587305" y="4683478"/>
              <a:ext cx="1580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City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13BC2B4-6DCB-8046-B273-EE999BC658E1}"/>
              </a:ext>
            </a:extLst>
          </p:cNvPr>
          <p:cNvSpPr txBox="1"/>
          <p:nvPr/>
        </p:nvSpPr>
        <p:spPr>
          <a:xfrm>
            <a:off x="3739818" y="1297213"/>
            <a:ext cx="962810" cy="430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solidFill>
                  <a:schemeClr val="bg1"/>
                </a:solidFill>
              </a:rPr>
              <a:t>Share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8E2E3E-3E34-8946-8A7C-4500BEB07120}"/>
              </a:ext>
            </a:extLst>
          </p:cNvPr>
          <p:cNvGrpSpPr/>
          <p:nvPr/>
        </p:nvGrpSpPr>
        <p:grpSpPr>
          <a:xfrm>
            <a:off x="3347357" y="3707258"/>
            <a:ext cx="2460415" cy="690335"/>
            <a:chOff x="886942" y="3908109"/>
            <a:chExt cx="2460415" cy="6903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BFF3B2-6187-5248-9D7C-8491144BF623}"/>
                </a:ext>
              </a:extLst>
            </p:cNvPr>
            <p:cNvSpPr txBox="1"/>
            <p:nvPr/>
          </p:nvSpPr>
          <p:spPr>
            <a:xfrm>
              <a:off x="1577277" y="4030334"/>
              <a:ext cx="177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Category</a:t>
              </a:r>
            </a:p>
          </p:txBody>
        </p:sp>
        <p:pic>
          <p:nvPicPr>
            <p:cNvPr id="2054" name="Picture 6" descr="Category Icons - Download Free Vector Icons | Noun Project">
              <a:extLst>
                <a:ext uri="{FF2B5EF4-FFF2-40B4-BE49-F238E27FC236}">
                  <a16:creationId xmlns:a16="http://schemas.microsoft.com/office/drawing/2014/main" id="{6802115B-B341-394E-AD52-13C501192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942" y="3908109"/>
              <a:ext cx="690335" cy="690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840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DF14A5-A395-F24E-8918-66F755221AAA}"/>
              </a:ext>
            </a:extLst>
          </p:cNvPr>
          <p:cNvSpPr txBox="1"/>
          <p:nvPr/>
        </p:nvSpPr>
        <p:spPr>
          <a:xfrm>
            <a:off x="1577277" y="408273"/>
            <a:ext cx="177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/>
              <a:t>Login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239A119-7806-2F45-9E47-066BC51E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408273"/>
            <a:ext cx="560213" cy="4308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FF77-C59F-FB45-92E3-B0B077B31182}"/>
              </a:ext>
            </a:extLst>
          </p:cNvPr>
          <p:cNvCxnSpPr/>
          <p:nvPr/>
        </p:nvCxnSpPr>
        <p:spPr>
          <a:xfrm>
            <a:off x="0" y="1055306"/>
            <a:ext cx="5145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83DB79-E95C-C84D-994B-747DE03352F7}"/>
              </a:ext>
            </a:extLst>
          </p:cNvPr>
          <p:cNvSpPr txBox="1">
            <a:spLocks noChangeAspect="1"/>
          </p:cNvSpPr>
          <p:nvPr/>
        </p:nvSpPr>
        <p:spPr>
          <a:xfrm>
            <a:off x="2058194" y="3161572"/>
            <a:ext cx="880949" cy="745924"/>
          </a:xfrm>
          <a:prstGeom prst="roundRect">
            <a:avLst/>
          </a:prstGeom>
          <a:solidFill>
            <a:srgbClr val="FF0000"/>
          </a:solidFill>
          <a:ln w="101600">
            <a:solidFill>
              <a:schemeClr val="accent1"/>
            </a:solidFill>
          </a:ln>
          <a:effectLst>
            <a:glow>
              <a:schemeClr val="bg1">
                <a:lumMod val="5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90000" bIns="90000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Haami</a:t>
            </a:r>
          </a:p>
          <a:p>
            <a:pPr algn="ctr"/>
            <a:r>
              <a:rPr lang="en-AU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Nepali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8DD37-24E8-FC47-B03F-F7103D9DC8F7}"/>
              </a:ext>
            </a:extLst>
          </p:cNvPr>
          <p:cNvSpPr txBox="1"/>
          <p:nvPr/>
        </p:nvSpPr>
        <p:spPr>
          <a:xfrm>
            <a:off x="1577277" y="1724572"/>
            <a:ext cx="1991291" cy="408623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Comic Sans MS" panose="030F0902030302020204" pitchFamily="66" charset="0"/>
              </a:rPr>
              <a:t>Haami Nepali</a:t>
            </a:r>
          </a:p>
        </p:txBody>
      </p:sp>
      <p:pic>
        <p:nvPicPr>
          <p:cNvPr id="1030" name="Picture 6" descr="User Profile Avatar Login Account Svg Png Icon Free Download (#568656) -  OnlineWebFonts.COM">
            <a:extLst>
              <a:ext uri="{FF2B5EF4-FFF2-40B4-BE49-F238E27FC236}">
                <a16:creationId xmlns:a16="http://schemas.microsoft.com/office/drawing/2014/main" id="{C9397ABF-52F1-8449-ADD0-A3970ED4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57" y="3294513"/>
            <a:ext cx="947057" cy="94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C6F1C0E-A6D3-E246-99D2-98FBBD30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144" y="2260600"/>
            <a:ext cx="4622800" cy="4622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185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</TotalTime>
  <Words>43</Words>
  <Application>Microsoft Macintosh PowerPoint</Application>
  <PresentationFormat>Custom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 Raj Awasthi</dc:creator>
  <cp:lastModifiedBy>Tek Raj Awasthi</cp:lastModifiedBy>
  <cp:revision>7</cp:revision>
  <dcterms:created xsi:type="dcterms:W3CDTF">2022-02-08T09:02:34Z</dcterms:created>
  <dcterms:modified xsi:type="dcterms:W3CDTF">2022-02-11T13:10:04Z</dcterms:modified>
</cp:coreProperties>
</file>