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0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2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5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6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C572-9A9C-F740-AB42-F22A4FFD851E}" type="datetimeFigureOut">
              <a:rPr kumimoji="1" lang="ja-JP" altLang="en-US" smtClean="0"/>
              <a:t>2015/05/04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14A-D02A-3E45-B4DC-01042885F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9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00" y="2991539"/>
            <a:ext cx="977734" cy="8580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18" y="1715576"/>
            <a:ext cx="1111441" cy="95963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32" y="2991539"/>
            <a:ext cx="1048155" cy="945796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3282974" y="2627749"/>
            <a:ext cx="503229" cy="5032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4373756" y="2627750"/>
            <a:ext cx="450857" cy="4393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373756" y="1577076"/>
            <a:ext cx="788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サーバー</a:t>
            </a:r>
            <a:endParaRPr lang="en-US" altLang="ja-JP" sz="12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16453" y="3800928"/>
            <a:ext cx="89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プレーヤー</a:t>
            </a:r>
            <a:endParaRPr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36232" y="3798835"/>
            <a:ext cx="89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プレーヤー</a:t>
            </a:r>
            <a:endParaRPr lang="en-US" altLang="ja-JP" sz="12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28588" y="2521322"/>
            <a:ext cx="155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シリアル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or </a:t>
            </a:r>
            <a:r>
              <a:rPr lang="en-US" altLang="ja-JP" sz="1400" dirty="0" smtClean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6302577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MIYOSHI Takefumi</dc:creator>
  <cp:lastModifiedBy>MIYOSHI Takefumi</cp:lastModifiedBy>
  <cp:revision>2</cp:revision>
  <dcterms:created xsi:type="dcterms:W3CDTF">2015-05-04T08:02:33Z</dcterms:created>
  <dcterms:modified xsi:type="dcterms:W3CDTF">2015-05-04T08:56:52Z</dcterms:modified>
</cp:coreProperties>
</file>