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03FAA-26E6-43D8-8390-C35B1EACC56C}" type="datetimeFigureOut">
              <a:rPr lang="de-AT" smtClean="0"/>
              <a:t>18.12.2013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07EE-1B2F-49B7-BB4A-E33DC93D51E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201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4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94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49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9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82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309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2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0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0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25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B1CB-FC46-44C7-B123-D2EDBFA260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8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Space </a:t>
            </a:r>
            <a:r>
              <a:rPr lang="de-AT" dirty="0" err="1" smtClean="0"/>
              <a:t>Based</a:t>
            </a:r>
            <a:r>
              <a:rPr lang="de-AT" dirty="0" smtClean="0"/>
              <a:t> Computing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Daniel Dimitrijevic</a:t>
            </a:r>
          </a:p>
          <a:p>
            <a:r>
              <a:rPr lang="de-AT" dirty="0" smtClean="0"/>
              <a:t>Thomas </a:t>
            </a:r>
            <a:r>
              <a:rPr lang="de-AT" dirty="0" err="1" smtClean="0"/>
              <a:t>Traxler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890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Tuple</a:t>
            </a:r>
            <a:r>
              <a:rPr lang="de-AT" dirty="0" smtClean="0"/>
              <a:t> Spaces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ist ein </a:t>
            </a:r>
            <a:r>
              <a:rPr lang="de-AT" dirty="0" err="1" smtClean="0"/>
              <a:t>Tuple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Was ist </a:t>
            </a:r>
            <a:r>
              <a:rPr lang="de-AT" dirty="0" err="1" smtClean="0"/>
              <a:t>Tuple</a:t>
            </a:r>
            <a:r>
              <a:rPr lang="de-AT" dirty="0" smtClean="0"/>
              <a:t> Space Computing</a:t>
            </a:r>
          </a:p>
          <a:p>
            <a:endParaRPr lang="de-AT" dirty="0"/>
          </a:p>
          <a:p>
            <a:r>
              <a:rPr lang="de-AT" dirty="0" smtClean="0"/>
              <a:t>Linda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526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Tripel Spaces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Tuple</a:t>
            </a:r>
            <a:r>
              <a:rPr lang="de-AT" dirty="0" smtClean="0"/>
              <a:t> Spaces</a:t>
            </a:r>
          </a:p>
          <a:p>
            <a:endParaRPr lang="de-AT" dirty="0"/>
          </a:p>
          <a:p>
            <a:r>
              <a:rPr lang="de-AT" dirty="0" err="1" smtClean="0"/>
              <a:t>Semantic</a:t>
            </a:r>
            <a:r>
              <a:rPr lang="de-AT" dirty="0" smtClean="0"/>
              <a:t> Web Technologie</a:t>
            </a:r>
          </a:p>
          <a:p>
            <a:endParaRPr lang="de-AT" dirty="0" smtClean="0"/>
          </a:p>
          <a:p>
            <a:r>
              <a:rPr lang="de-AT" dirty="0" smtClean="0"/>
              <a:t>Web Service Technologie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03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Reliable</a:t>
            </a:r>
            <a:r>
              <a:rPr lang="de-AT" dirty="0" smtClean="0"/>
              <a:t> Message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62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Peer-</a:t>
            </a:r>
            <a:r>
              <a:rPr lang="de-AT" dirty="0" err="1" smtClean="0"/>
              <a:t>to</a:t>
            </a:r>
            <a:r>
              <a:rPr lang="de-AT" dirty="0" smtClean="0"/>
              <a:t>-Peer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Weshalb p2p in SBC</a:t>
            </a:r>
          </a:p>
          <a:p>
            <a:r>
              <a:rPr lang="de-AT" dirty="0" smtClean="0"/>
              <a:t>P2p Arten/Routing</a:t>
            </a:r>
          </a:p>
          <a:p>
            <a:r>
              <a:rPr lang="de-AT" dirty="0" smtClean="0"/>
              <a:t>Unstrukturiertes </a:t>
            </a:r>
            <a:r>
              <a:rPr lang="de-AT" dirty="0"/>
              <a:t>p</a:t>
            </a:r>
            <a:r>
              <a:rPr lang="de-AT" dirty="0" smtClean="0"/>
              <a:t>2p Systeme</a:t>
            </a:r>
          </a:p>
          <a:p>
            <a:r>
              <a:rPr lang="de-AT" dirty="0" err="1" smtClean="0"/>
              <a:t>Distributet</a:t>
            </a:r>
            <a:r>
              <a:rPr lang="de-AT" dirty="0" smtClean="0"/>
              <a:t> </a:t>
            </a:r>
            <a:r>
              <a:rPr lang="de-AT" dirty="0" err="1" smtClean="0"/>
              <a:t>Hashtables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028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Weshalb p2p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59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P2p Arten/Routing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04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Unstrukturierte p2p </a:t>
            </a:r>
            <a:r>
              <a:rPr lang="de-AT" dirty="0" smtClean="0"/>
              <a:t>Systeme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Zentralisieren p2p</a:t>
            </a:r>
          </a:p>
          <a:p>
            <a:endParaRPr lang="de-AT" dirty="0" smtClean="0"/>
          </a:p>
          <a:p>
            <a:r>
              <a:rPr lang="de-AT" dirty="0" smtClean="0"/>
              <a:t>Pures p2p</a:t>
            </a:r>
          </a:p>
          <a:p>
            <a:endParaRPr lang="de-AT" dirty="0" smtClean="0"/>
          </a:p>
          <a:p>
            <a:r>
              <a:rPr lang="de-AT" dirty="0" smtClean="0"/>
              <a:t>Hybrid p2p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77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Hashtables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Chord</a:t>
            </a:r>
            <a:r>
              <a:rPr lang="de-AT" dirty="0" smtClean="0"/>
              <a:t> Algorithmus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Can Algorithmus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45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Namhafte Implementierungen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JavaSpaces</a:t>
            </a:r>
            <a:endParaRPr lang="de-AT" dirty="0" smtClean="0"/>
          </a:p>
          <a:p>
            <a:r>
              <a:rPr lang="de-AT" dirty="0" smtClean="0"/>
              <a:t>Corso</a:t>
            </a:r>
          </a:p>
          <a:p>
            <a:r>
              <a:rPr lang="de-AT" dirty="0" smtClean="0"/>
              <a:t>XVSM</a:t>
            </a:r>
          </a:p>
          <a:p>
            <a:r>
              <a:rPr lang="de-AT" dirty="0" err="1" smtClean="0"/>
              <a:t>TinySpaces</a:t>
            </a:r>
            <a:endParaRPr lang="de-AT" dirty="0" smtClean="0"/>
          </a:p>
          <a:p>
            <a:r>
              <a:rPr lang="de-AT" dirty="0" err="1" smtClean="0"/>
              <a:t>GSpaces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5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JavaSpace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JavaSpaces</a:t>
            </a:r>
            <a:r>
              <a:rPr lang="de-AT" dirty="0" smtClean="0"/>
              <a:t>?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0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Inhaltsverzeichniss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Erklärung</a:t>
            </a:r>
          </a:p>
          <a:p>
            <a:r>
              <a:rPr lang="de-AT" dirty="0" smtClean="0"/>
              <a:t>Grundlegende Prinzipien</a:t>
            </a:r>
          </a:p>
          <a:p>
            <a:r>
              <a:rPr lang="de-AT" dirty="0" smtClean="0"/>
              <a:t>Im </a:t>
            </a:r>
            <a:r>
              <a:rPr lang="de-AT" dirty="0" err="1" smtClean="0"/>
              <a:t>genauern</a:t>
            </a:r>
            <a:r>
              <a:rPr lang="de-AT" dirty="0" smtClean="0"/>
              <a:t> Betrachtet</a:t>
            </a:r>
          </a:p>
          <a:p>
            <a:r>
              <a:rPr lang="de-AT" dirty="0" smtClean="0"/>
              <a:t>Namhafte Implementierungen</a:t>
            </a:r>
          </a:p>
          <a:p>
            <a:r>
              <a:rPr lang="de-AT" dirty="0" smtClean="0"/>
              <a:t>Conclusio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99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Corso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Corso ?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Koordinationsmodell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Virtual </a:t>
            </a:r>
            <a:r>
              <a:rPr lang="de-AT" dirty="0" err="1" smtClean="0"/>
              <a:t>Shared</a:t>
            </a:r>
            <a:r>
              <a:rPr lang="de-AT" dirty="0" smtClean="0"/>
              <a:t> Memory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13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XVSM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Virtual </a:t>
            </a:r>
            <a:r>
              <a:rPr lang="de-AT" dirty="0" err="1" smtClean="0"/>
              <a:t>Shared</a:t>
            </a:r>
            <a:r>
              <a:rPr lang="de-AT" dirty="0" smtClean="0"/>
              <a:t> Memory und XVSM</a:t>
            </a:r>
          </a:p>
          <a:p>
            <a:endParaRPr lang="de-AT" dirty="0"/>
          </a:p>
          <a:p>
            <a:r>
              <a:rPr lang="de-AT" dirty="0" smtClean="0"/>
              <a:t>XVSM ?</a:t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Unterschied zu Linda</a:t>
            </a:r>
          </a:p>
          <a:p>
            <a:endParaRPr lang="de-AT" dirty="0"/>
          </a:p>
          <a:p>
            <a:r>
              <a:rPr lang="de-AT" dirty="0" smtClean="0"/>
              <a:t>Implementierungen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48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TinySpaces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Unterschied zu XVSM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Vorteile von </a:t>
            </a:r>
            <a:r>
              <a:rPr lang="de-AT" dirty="0" err="1" smtClean="0"/>
              <a:t>TinySpaces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125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GSpaces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GSpaces</a:t>
            </a:r>
            <a:endParaRPr lang="de-AT" dirty="0" smtClean="0"/>
          </a:p>
          <a:p>
            <a:endParaRPr lang="de-AT" dirty="0"/>
          </a:p>
          <a:p>
            <a:r>
              <a:rPr lang="de-AT" smtClean="0"/>
              <a:t>Richtlinien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1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Erklärung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ist Space </a:t>
            </a:r>
            <a:r>
              <a:rPr lang="de-AT" dirty="0" err="1" smtClean="0"/>
              <a:t>Based</a:t>
            </a:r>
            <a:r>
              <a:rPr lang="de-AT" dirty="0" smtClean="0"/>
              <a:t> Computing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5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SBC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Cloudcomputing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2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Grundlegende Prinzipien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SBC Paradigmen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Mapping</a:t>
            </a:r>
          </a:p>
          <a:p>
            <a:endParaRPr lang="de-AT" dirty="0"/>
          </a:p>
          <a:p>
            <a:r>
              <a:rPr lang="de-AT" dirty="0" smtClean="0"/>
              <a:t>EAI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163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SBC Paradigmen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Tuple</a:t>
            </a:r>
            <a:r>
              <a:rPr lang="de-AT" dirty="0" smtClean="0"/>
              <a:t> Spaces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04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8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EAI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0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 genaueren Betrachtet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Tuple</a:t>
            </a:r>
            <a:r>
              <a:rPr lang="de-AT" dirty="0" smtClean="0"/>
              <a:t> Spaces </a:t>
            </a:r>
          </a:p>
          <a:p>
            <a:endParaRPr lang="de-AT" dirty="0" smtClean="0"/>
          </a:p>
          <a:p>
            <a:r>
              <a:rPr lang="de-AT" dirty="0" smtClean="0"/>
              <a:t>Triple Spaces</a:t>
            </a:r>
          </a:p>
          <a:p>
            <a:pPr marL="0" indent="0">
              <a:buNone/>
            </a:pPr>
            <a:r>
              <a:rPr lang="de-AT" dirty="0" smtClean="0"/>
              <a:t> </a:t>
            </a:r>
          </a:p>
          <a:p>
            <a:r>
              <a:rPr lang="de-AT" dirty="0" err="1" smtClean="0"/>
              <a:t>Reliable</a:t>
            </a:r>
            <a:r>
              <a:rPr lang="de-AT" dirty="0" smtClean="0"/>
              <a:t> Messages </a:t>
            </a:r>
          </a:p>
          <a:p>
            <a:endParaRPr lang="de-AT" dirty="0" smtClean="0"/>
          </a:p>
          <a:p>
            <a:r>
              <a:rPr lang="de-AT" dirty="0" smtClean="0"/>
              <a:t>Peer-</a:t>
            </a:r>
            <a:r>
              <a:rPr lang="de-AT" dirty="0" err="1" smtClean="0"/>
              <a:t>to</a:t>
            </a:r>
            <a:r>
              <a:rPr lang="de-AT" dirty="0" smtClean="0"/>
              <a:t>-Peer Architekturen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20.12.2013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Based Computing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B1CB-FC46-44C7-B123-D2EDBFA260CC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8851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Space Based Computing</vt:lpstr>
      <vt:lpstr>Inhaltsverzeichniss</vt:lpstr>
      <vt:lpstr>Erklärung</vt:lpstr>
      <vt:lpstr>SBC vs Cloudcomputing</vt:lpstr>
      <vt:lpstr>Grundlegende Prinzipien</vt:lpstr>
      <vt:lpstr>SBC Paradigmen</vt:lpstr>
      <vt:lpstr>Mapping</vt:lpstr>
      <vt:lpstr>EAI</vt:lpstr>
      <vt:lpstr>Im genaueren Betrachtet</vt:lpstr>
      <vt:lpstr>Tuple Spaces</vt:lpstr>
      <vt:lpstr>Tripel Spaces</vt:lpstr>
      <vt:lpstr>Reliable Message</vt:lpstr>
      <vt:lpstr>Peer-to-Peer</vt:lpstr>
      <vt:lpstr>Weshalb p2p</vt:lpstr>
      <vt:lpstr>P2p Arten/Routing</vt:lpstr>
      <vt:lpstr>Unstrukturierte p2p Systeme</vt:lpstr>
      <vt:lpstr>Hashtables</vt:lpstr>
      <vt:lpstr>Namhafte Implementierungen</vt:lpstr>
      <vt:lpstr>JavaSpace</vt:lpstr>
      <vt:lpstr>Corso</vt:lpstr>
      <vt:lpstr>XVSM</vt:lpstr>
      <vt:lpstr>TinySpaces</vt:lpstr>
      <vt:lpstr>GSpaces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Based Computing</dc:title>
  <dc:creator>Daniel</dc:creator>
  <cp:lastModifiedBy>Daniel</cp:lastModifiedBy>
  <cp:revision>2</cp:revision>
  <dcterms:created xsi:type="dcterms:W3CDTF">2013-12-18T12:45:49Z</dcterms:created>
  <dcterms:modified xsi:type="dcterms:W3CDTF">2013-12-18T13:05:15Z</dcterms:modified>
</cp:coreProperties>
</file>