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80463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90400"/>
            <a:ext cx="80463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900440"/>
            <a:ext cx="804636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80463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91680" y="587520"/>
            <a:ext cx="6400800" cy="5697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00440"/>
            <a:ext cx="804636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90400"/>
            <a:ext cx="804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80463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190400"/>
            <a:ext cx="80463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900440"/>
            <a:ext cx="804636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80463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80463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91680" y="587520"/>
            <a:ext cx="6400800" cy="5697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992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4190400"/>
            <a:ext cx="804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80463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4190400"/>
            <a:ext cx="80463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992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1680" y="587520"/>
            <a:ext cx="6400800" cy="5697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419040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8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900440"/>
            <a:ext cx="3926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90400"/>
            <a:ext cx="804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5C1269-934A-4E50-8685-8365DDEAF635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530566D-83BB-4B68-B4BA-0FB4FB159CE1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800" cy="587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CLIQUE PARA EDITAR O FORMATO DO TEXTO DO TÍTULO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804636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7.º Nível da estrutura de tópicos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57200" y="594360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AT" sz="1400"/>
              <a:t>&lt;Datum/Uhrzeit&gt;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3126960" y="594360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AT" sz="1400"/>
              <a:t>&lt;Fußzeile&gt;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6555960" y="592776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35F10AB-A1B1-488F-B432-EA6DCA0DB6EE}" type="slidenum">
              <a:rPr lang="de-AT" sz="1400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</a:rPr>
              <a:t>Daniel Dimitrijevic</a:t>
            </a:r>
            <a:endParaRPr/>
          </a:p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</a:rPr>
              <a:t>Thomas Traxler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1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1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67979F-9184-432B-B113-FA39085631CF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3 Vorgehensweisen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Tuple Spaces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Triple 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Reliable Messages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Peer-to-Peer Architekturen</a:t>
            </a:r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5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5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0C224A-EB1F-4630-AC38-71BD5A80194A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3.1 Tuple Spaces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ein Tuple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Tuple Space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Linda</a:t>
            </a:r>
            <a:endParaRPr/>
          </a:p>
        </p:txBody>
      </p:sp>
      <p:sp>
        <p:nvSpPr>
          <p:cNvPr id="15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5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5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C6DF1B-B9E7-4B31-9FE8-F5965E2C64C7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3.2 Tripel Spaces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Tuple 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Semantic Web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Web Service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6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0187E1-95B1-4F1B-8B0E-B02650D4707E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3.3 Reliable Message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6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6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0FA00C-FE25-4964-A584-8ED5A7887BD4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 Peer-to-Peer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Weshalb P2P in SBC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P2p Arten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Unstrukturiertes P2P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Distributet Hashtables (DHT)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7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7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D80452-C620-45F3-9F12-1AFD4294821B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3.4.1 Weshalb P2P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Verteilung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Erweiterbarkeit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Selbstverwaltend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Ausfallsicherheit</a:t>
            </a:r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7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7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634884-10C7-46BD-A0E5-4B01C02B8481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3.4.2 P2p Arten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Wie kommunizieren die Peers?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Unstrukturiert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Strukturiert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zB. Hashtables</a:t>
            </a:r>
            <a:endParaRPr/>
          </a:p>
        </p:txBody>
      </p:sp>
      <p:sp>
        <p:nvSpPr>
          <p:cNvPr id="18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8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8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39AE6A-C632-49BE-A8C5-D3BF1183C82F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3.4.3 Unstrukturiertes P2P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Zentralisiertes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Pures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Hybrides P2P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8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8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B02B1A-1D53-49C5-B19B-B371091E139A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3.4.4 Hashtables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Chord Algorithmus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CAN Algorithmus</a:t>
            </a:r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9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D24786-DDD0-419C-8399-410441672F27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91680" y="587520"/>
            <a:ext cx="6400800" cy="587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3.4.4.1 Chord Algorithmus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900440"/>
            <a:ext cx="80463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737720"/>
            <a:ext cx="8568000" cy="47851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4800">
                <a:solidFill>
                  <a:srgbClr val="000000"/>
                </a:solidFill>
                <a:latin typeface="Calibri"/>
              </a:rPr>
              <a:t>Übersicht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Erklärung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Grundlegende Prinzipien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Vorgehensweisen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Implementierungen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Conclusio</a:t>
            </a:r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2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2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1598F0-9939-46B5-AA36-4B761181BA3C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91680" y="587520"/>
            <a:ext cx="6400800" cy="587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3.4.4.2 CAN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1900440"/>
            <a:ext cx="80463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584000"/>
            <a:ext cx="8352000" cy="495648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91680" y="587520"/>
            <a:ext cx="6400800" cy="587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3.4.4.2 CAN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900440"/>
            <a:ext cx="80463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00" y="1440000"/>
            <a:ext cx="4536000" cy="499536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4 Implementierungen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JavaSpaces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Corso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XVSM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TinySpaces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GSpaces</a:t>
            </a:r>
            <a:endParaRPr/>
          </a:p>
        </p:txBody>
      </p:sp>
      <p:sp>
        <p:nvSpPr>
          <p:cNvPr id="20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0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0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6AB63E-3F37-43FC-87F5-95413E3BB973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4.1 JavaSpace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JavaSpaces?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1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1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1D6ACC-7336-4563-A4E8-C6EDE67848EC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4.2 Corso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Corso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Koordinationsmodell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Virtual Shared Memory</a:t>
            </a: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1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739955-5BFB-4816-ACD9-C514C923B4CE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4.3 XVSM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Virtual Shared Memory und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XVSM ?</a:t>
            </a:r>
            <a:r>
              <a:rPr lang="de-AT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Unterschied zu Linda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Implementierungen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2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2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0A7A4F-F9C4-4A08-8FB2-BA9710BCC804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4.4 TinySpaces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Unterschied zu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Vorteile von TinySpaces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2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2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228B2E-47BB-470C-81F4-C248E6F37FA8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4.5 GSpaces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GSpaces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Richtlinien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3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3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5F8D0D-39B1-48C2-AB0C-7A59731C0C79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91680" y="540000"/>
            <a:ext cx="6400800" cy="6832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5 Conclusio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91680" y="540000"/>
            <a:ext cx="6400800" cy="6832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6 Quellen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1 Erklärung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Was ist Space Based Computing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EAI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Einsatzbereiche</a:t>
            </a:r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2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2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575055-1A5A-477C-9B11-B8C60AB32EC1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91680" y="587520"/>
            <a:ext cx="6400800" cy="5878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1.1 Was ist Space Based Computing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90044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Modell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Koordination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Kommunikation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D</a:t>
            </a:r>
            <a:r>
              <a:rPr lang="de-AT" sz="3600">
                <a:solidFill>
                  <a:srgbClr val="000000"/>
                </a:solidFill>
                <a:latin typeface="Calibri"/>
              </a:rPr>
              <a:t>atenorientiert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Spaces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Persistent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91680" y="587520"/>
            <a:ext cx="6400800" cy="5878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1.2 EAI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852920"/>
            <a:ext cx="8046360" cy="40726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Chaotische Kommunikation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Sockets, RMI etc.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Enterprise Application Integration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ORB, MQ, ESB...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Nachrichtenorientiert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Komplex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91680" y="587520"/>
            <a:ext cx="6400800" cy="5878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1.3 Einsatzbereiche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900440"/>
            <a:ext cx="8046360" cy="43848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Kommunikation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Nicht Zeitkritisch</a:t>
            </a:r>
            <a:endParaRPr/>
          </a:p>
          <a:p>
            <a:pPr algn="just"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Asynchron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Große Systeme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Skalierbar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Verteilbar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2 Grundlegende Prinzipien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SBC Paradigma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3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3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B5AABD-4641-4C12-ACB7-18548D5CCCEF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2.1 SBC Paradigma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Decoupling of Intereaction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Zeit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Space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Referenz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4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4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41F4354-A2C9-49D3-BB8E-9618A4DA9433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2.2 Mapping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Zugriffskonzept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Load Balancing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Ausfallsicherheit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Zugriffszeiten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Daten-Speichersturktur</a:t>
            </a: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4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CCED406-DE4E-43F7-BC9B-9953D9B4EC7F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