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D_482746B2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7" r:id="rId4"/>
    <p:sldId id="257" r:id="rId5"/>
    <p:sldId id="270" r:id="rId6"/>
    <p:sldId id="271" r:id="rId7"/>
    <p:sldId id="272" r:id="rId8"/>
    <p:sldId id="273" r:id="rId9"/>
    <p:sldId id="27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1F0917-3105-6810-3FE8-2855E348DF99}" name="Andrew Young" initials="AY" userId="38be9303f3e0d0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6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D_482746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C159C6-D5D1-4F9E-91CA-A9E0909E5C8D}" authorId="{451F0917-3105-6810-3FE8-2855E348DF99}" created="2024-01-05T22:53:25.694">
    <pc:sldMkLst xmlns:pc="http://schemas.microsoft.com/office/powerpoint/2013/main/command">
      <pc:docMk/>
      <pc:sldMk cId="1210533554" sldId="269"/>
    </pc:sldMkLst>
    <p188:txBody>
      <a:bodyPr/>
      <a:lstStyle/>
      <a:p>
        <a:r>
          <a:rPr lang="en-US"/>
          <a:t>The whole data base will be vin# driven ( searchable by Phone/name/email/vin# ) so this temp vin the client creates will be sent to Them by email /to the dashboard Bend for us to make permanent/ act on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79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0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9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BE68-3C0A-4C0B-8F81-CCD6D84D5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2BAA-ACE8-4E45-B5E7-9F239478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59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482746B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C6E73-AD57-D1FE-533B-65DD2A7B4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PROJECT: VIN (PHASE: ADMIN)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1A688B-2FF6-FC51-8BF6-F1175378D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3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C6E73-AD57-D1FE-533B-65DD2A7B4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09523"/>
            <a:ext cx="9001462" cy="2387600"/>
          </a:xfrm>
        </p:spPr>
        <p:txBody>
          <a:bodyPr>
            <a:normAutofit fontScale="90000"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(This will be the form below the create a vin Above) 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1jb1cc1xpm567006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800" b="0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1jb1cc1xpm567006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 </a:t>
            </a:r>
            <a:br>
              <a:rPr lang="en-US" sz="1800" b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/>
            </a:r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Name: First Last            Phone__________________________________________ Text</a:t>
            </a:r>
            <a:br>
              <a:rPr lang="en-US" sz="1000" dirty="0"/>
            </a:br>
            <a:r>
              <a:rPr lang="en-US" sz="1000" dirty="0"/>
              <a:t>Email:_____________________________________</a:t>
            </a:r>
            <a:br>
              <a:rPr lang="en-US" sz="1000" dirty="0"/>
            </a:br>
            <a:r>
              <a:rPr lang="en-US" sz="1000" dirty="0"/>
              <a:t>What will be the registration address: Street /PO __________________________</a:t>
            </a:r>
            <a:br>
              <a:rPr lang="en-US" sz="1000" dirty="0"/>
            </a:br>
            <a:r>
              <a:rPr lang="en-US" sz="1000" dirty="0"/>
              <a:t>                                                                                        City ______</a:t>
            </a:r>
            <a:r>
              <a:rPr lang="en-US" sz="1000" dirty="0" err="1"/>
              <a:t>State______Zip</a:t>
            </a:r>
            <a:r>
              <a:rPr lang="en-US" sz="1000" dirty="0"/>
              <a:t>____</a:t>
            </a:r>
            <a:br>
              <a:rPr lang="en-US" sz="1000" dirty="0"/>
            </a:br>
            <a:r>
              <a:rPr lang="en-US" sz="1000" dirty="0"/>
              <a:t>Do you request immediate attention?  y/</a:t>
            </a:r>
            <a:r>
              <a:rPr lang="en-US" sz="1000" dirty="0" err="1"/>
              <a:t>n___Preferred</a:t>
            </a:r>
            <a:r>
              <a:rPr lang="en-US" sz="1000" dirty="0"/>
              <a:t>? Phone/ text/email</a:t>
            </a:r>
            <a:br>
              <a:rPr lang="en-US" sz="1000" dirty="0"/>
            </a:br>
            <a:r>
              <a:rPr lang="en-US" sz="1000" dirty="0"/>
              <a:t>Note: Lines Several_____________________________________________________________</a:t>
            </a:r>
            <a:br>
              <a:rPr lang="en-US" sz="1000" dirty="0"/>
            </a:br>
            <a:r>
              <a:rPr lang="en-US" sz="1000" dirty="0"/>
              <a:t>______________________________________________________________________________________</a:t>
            </a:r>
            <a:br>
              <a:rPr lang="en-US" sz="1000" dirty="0"/>
            </a:br>
            <a:r>
              <a:rPr lang="en-US" sz="1000" dirty="0"/>
              <a:t>______________________________________________________________________________________</a:t>
            </a:r>
            <a:br>
              <a:rPr lang="en-US" sz="1000" dirty="0"/>
            </a:br>
            <a:r>
              <a:rPr lang="en-US" sz="1000" dirty="0"/>
              <a:t>_______________________________________________________________________________________</a:t>
            </a:r>
            <a:br>
              <a:rPr lang="en-US" sz="1000" dirty="0"/>
            </a:br>
            <a:r>
              <a:rPr lang="en-US" sz="1000" dirty="0"/>
              <a:t>_______________________________________________________________________________________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FE5C73-3A6C-6422-B1A7-CF1BC528AE00}"/>
              </a:ext>
            </a:extLst>
          </p:cNvPr>
          <p:cNvSpPr/>
          <p:nvPr/>
        </p:nvSpPr>
        <p:spPr>
          <a:xfrm>
            <a:off x="8622219" y="2143121"/>
            <a:ext cx="134472" cy="192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5CFB7F-6273-43FD-05EE-AD11214FAF0C}"/>
              </a:ext>
            </a:extLst>
          </p:cNvPr>
          <p:cNvSpPr txBox="1"/>
          <p:nvPr/>
        </p:nvSpPr>
        <p:spPr>
          <a:xfrm>
            <a:off x="8521781" y="205468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xmlns="" id="{6270CCD1-C9D9-589D-3ADD-7F8D55CA68A2}"/>
              </a:ext>
            </a:extLst>
          </p:cNvPr>
          <p:cNvSpPr/>
          <p:nvPr/>
        </p:nvSpPr>
        <p:spPr>
          <a:xfrm>
            <a:off x="214143" y="166550"/>
            <a:ext cx="2862431" cy="225746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</a:rPr>
              <a:t>All</a:t>
            </a:r>
            <a:r>
              <a:rPr lang="en-US" sz="1200" dirty="0">
                <a:effectLst/>
                <a:latin typeface="Segoe UI" panose="020B0502040204020203" pitchFamily="34" charset="0"/>
              </a:rPr>
              <a:t> data base will be vin# driven</a:t>
            </a:r>
          </a:p>
          <a:p>
            <a:pPr algn="ctr"/>
            <a:r>
              <a:rPr lang="en-US" sz="1200" dirty="0">
                <a:effectLst/>
                <a:latin typeface="Segoe UI" panose="020B0502040204020203" pitchFamily="34" charset="0"/>
              </a:rPr>
              <a:t> ( searchable by Phone/name/email/vin# ) so this temp vin the client creates will be sent to Them by email /to the dashboard Backend for us to make permanent/ act on, should include the presentation images/ any uploads which we will be able to edit </a:t>
            </a:r>
            <a:r>
              <a:rPr lang="en-US" sz="1200" dirty="0">
                <a:latin typeface="Segoe UI" panose="020B0502040204020203" pitchFamily="34" charset="0"/>
              </a:rPr>
              <a:t>the “Temp” client created </a:t>
            </a:r>
            <a:r>
              <a:rPr lang="en-US" sz="1200" dirty="0" err="1">
                <a:latin typeface="Segoe UI" panose="020B0502040204020203" pitchFamily="34" charset="0"/>
              </a:rPr>
              <a:t>vins</a:t>
            </a:r>
            <a:r>
              <a:rPr lang="en-US" sz="1200" dirty="0">
                <a:latin typeface="Segoe UI" panose="020B0502040204020203" pitchFamily="34" charset="0"/>
              </a:rPr>
              <a:t> </a:t>
            </a:r>
            <a:r>
              <a:rPr lang="en-US" sz="1200" dirty="0">
                <a:effectLst/>
                <a:latin typeface="Segoe UI" panose="020B0502040204020203" pitchFamily="34" charset="0"/>
              </a:rPr>
              <a:t> files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</a:rPr>
              <a:t>So when client is searching his combination the vin they are creating will be the best match stock which may be unavailable 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EE99F2-1950-12F4-E92C-A3010FD40768}"/>
              </a:ext>
            </a:extLst>
          </p:cNvPr>
          <p:cNvSpPr txBox="1"/>
          <p:nvPr/>
        </p:nvSpPr>
        <p:spPr>
          <a:xfrm>
            <a:off x="9115424" y="3180249"/>
            <a:ext cx="268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/log out/ save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F0ABE948-AE22-E098-9DF0-09BE4E87000C}"/>
              </a:ext>
            </a:extLst>
          </p:cNvPr>
          <p:cNvSpPr/>
          <p:nvPr/>
        </p:nvSpPr>
        <p:spPr>
          <a:xfrm>
            <a:off x="214143" y="3175392"/>
            <a:ext cx="2862431" cy="225746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Segoe UI" panose="020B0502040204020203" pitchFamily="34" charset="0"/>
              </a:rPr>
              <a:t>Use judgment on scaling of this form and response  as well what ever works for the radio response type </a:t>
            </a:r>
            <a:endParaRPr lang="en-US" sz="12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2AA6EF1A-2326-ECC6-71CF-E707403834F4}"/>
              </a:ext>
            </a:extLst>
          </p:cNvPr>
          <p:cNvSpPr/>
          <p:nvPr/>
        </p:nvSpPr>
        <p:spPr>
          <a:xfrm>
            <a:off x="8857129" y="3662225"/>
            <a:ext cx="2862431" cy="225746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Segoe UI" panose="020B0502040204020203" pitchFamily="34" charset="0"/>
              </a:rPr>
              <a:t>Both slides and uploads if any should when submitted creates a “temp” which is actually permeant until deleted / THERE will be more than 999  use the “T/A _B C…” to expand more than the 999 preserving the VIN#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4313E37D-39A3-37E9-826E-FF32E0C0CD3A}"/>
              </a:ext>
            </a:extLst>
          </p:cNvPr>
          <p:cNvSpPr/>
          <p:nvPr/>
        </p:nvSpPr>
        <p:spPr>
          <a:xfrm>
            <a:off x="9115425" y="317892"/>
            <a:ext cx="2862431" cy="225746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</a:rPr>
              <a:t> this page needs work But I need to know what your thinking of and how your imaging this page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</a:rPr>
              <a:t> Yes this page can be essential the same “base /Template/) for the admin page </a:t>
            </a:r>
            <a:endParaRPr lang="en-US" sz="12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738486DD-42BF-A717-5712-7A99766AFAD9}"/>
              </a:ext>
            </a:extLst>
          </p:cNvPr>
          <p:cNvSpPr/>
          <p:nvPr/>
        </p:nvSpPr>
        <p:spPr>
          <a:xfrm>
            <a:off x="4276725" y="3813567"/>
            <a:ext cx="2862431" cy="225746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</a:rPr>
              <a:t>Yes this page can be essential the same “base /Template/) for the any  page change color of text ( </a:t>
            </a:r>
            <a:r>
              <a:rPr lang="en-US" sz="1200" dirty="0">
                <a:solidFill>
                  <a:schemeClr val="accent5"/>
                </a:solidFill>
                <a:latin typeface="Segoe UI" panose="020B0502040204020203" pitchFamily="34" charset="0"/>
              </a:rPr>
              <a:t>stock</a:t>
            </a:r>
            <a:r>
              <a:rPr lang="en-US" sz="1200" dirty="0">
                <a:latin typeface="Segoe UI" panose="020B0502040204020203" pitchFamily="34" charset="0"/>
              </a:rPr>
              <a:t> .</a:t>
            </a:r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</a:rPr>
              <a:t>permanent</a:t>
            </a:r>
            <a:r>
              <a:rPr lang="en-US" sz="1200" dirty="0">
                <a:latin typeface="Segoe UI" panose="020B0502040204020203" pitchFamily="34" charset="0"/>
              </a:rPr>
              <a:t> /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</a:rPr>
              <a:t>temp</a:t>
            </a:r>
            <a:r>
              <a:rPr lang="en-US" sz="1200" dirty="0">
                <a:latin typeface="Segoe UI" panose="020B0502040204020203" pitchFamily="34" charset="0"/>
              </a:rPr>
              <a:t>/ </a:t>
            </a:r>
            <a:r>
              <a:rPr lang="en-US" sz="1200" dirty="0">
                <a:solidFill>
                  <a:schemeClr val="accent4"/>
                </a:solidFill>
                <a:latin typeface="Segoe UI" panose="020B0502040204020203" pitchFamily="34" charset="0"/>
              </a:rPr>
              <a:t>preview</a:t>
            </a:r>
            <a:r>
              <a:rPr lang="en-US" sz="1200" dirty="0">
                <a:latin typeface="Segoe UI" panose="020B0502040204020203" pitchFamily="34" charset="0"/>
              </a:rPr>
              <a:t>  or someway of identifying the page “your” on while below the / boxes / information above  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6B56C1C-1231-25CF-6FCC-0624823AAA56}"/>
              </a:ext>
            </a:extLst>
          </p:cNvPr>
          <p:cNvSpPr/>
          <p:nvPr/>
        </p:nvSpPr>
        <p:spPr>
          <a:xfrm>
            <a:off x="3709987" y="317892"/>
            <a:ext cx="1171575" cy="469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Print MOC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BDAFE5B-1536-CFEA-1797-613DED671B25}"/>
              </a:ext>
            </a:extLst>
          </p:cNvPr>
          <p:cNvSpPr/>
          <p:nvPr/>
        </p:nvSpPr>
        <p:spPr>
          <a:xfrm>
            <a:off x="4972050" y="317892"/>
            <a:ext cx="1171575" cy="469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6C0CD331-7BB0-F950-BC36-771BC5FB545C}"/>
              </a:ext>
            </a:extLst>
          </p:cNvPr>
          <p:cNvSpPr/>
          <p:nvPr/>
        </p:nvSpPr>
        <p:spPr>
          <a:xfrm>
            <a:off x="6172200" y="317892"/>
            <a:ext cx="1171575" cy="469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Save /and /or/  send to client changes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95E800EA-0496-3CF7-AEF8-610FC8136402}"/>
              </a:ext>
            </a:extLst>
          </p:cNvPr>
          <p:cNvSpPr/>
          <p:nvPr/>
        </p:nvSpPr>
        <p:spPr>
          <a:xfrm>
            <a:off x="7372350" y="346445"/>
            <a:ext cx="1171575" cy="469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3554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C6E73-AD57-D1FE-533B-65DD2A7B4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Create a VIN </a:t>
            </a:r>
            <a:br>
              <a:rPr lang="en-US" dirty="0"/>
            </a:br>
            <a:r>
              <a:rPr lang="en-US" sz="4000" dirty="0"/>
              <a:t>(PHASE: ADMIN/ client </a:t>
            </a:r>
            <a:r>
              <a:rPr lang="en-US" sz="1200" dirty="0"/>
              <a:t>login’s)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1A688B-2FF6-FC51-8BF6-F1175378D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3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A11B6-D751-2828-1654-6A94DFB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6321"/>
          </a:xfrm>
        </p:spPr>
        <p:txBody>
          <a:bodyPr>
            <a:normAutofit/>
          </a:bodyPr>
          <a:lstStyle/>
          <a:p>
            <a:r>
              <a:rPr lang="en-US" sz="3600" dirty="0"/>
              <a:t>Client Side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8747E7-BB21-8986-599C-637F1AA95537}"/>
              </a:ext>
            </a:extLst>
          </p:cNvPr>
          <p:cNvSpPr/>
          <p:nvPr/>
        </p:nvSpPr>
        <p:spPr>
          <a:xfrm>
            <a:off x="118753" y="1056904"/>
            <a:ext cx="11982203" cy="5688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CE6FCC-DCA3-DEAC-A96D-77143D0465F4}"/>
              </a:ext>
            </a:extLst>
          </p:cNvPr>
          <p:cNvSpPr/>
          <p:nvPr/>
        </p:nvSpPr>
        <p:spPr>
          <a:xfrm>
            <a:off x="3265705" y="1709977"/>
            <a:ext cx="8807541" cy="3052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87D1D7-6E2C-5152-7026-E3812592B105}"/>
              </a:ext>
            </a:extLst>
          </p:cNvPr>
          <p:cNvSpPr/>
          <p:nvPr/>
        </p:nvSpPr>
        <p:spPr>
          <a:xfrm>
            <a:off x="3295392" y="1735153"/>
            <a:ext cx="2135709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Preview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A3A798-4065-55FF-CCB2-CB3EA8D1F4D4}"/>
              </a:ext>
            </a:extLst>
          </p:cNvPr>
          <p:cNvSpPr/>
          <p:nvPr/>
        </p:nvSpPr>
        <p:spPr>
          <a:xfrm>
            <a:off x="5444944" y="1735153"/>
            <a:ext cx="2166196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Preview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C8A6A99-9635-FFD0-9390-72F33BC6098D}"/>
              </a:ext>
            </a:extLst>
          </p:cNvPr>
          <p:cNvSpPr/>
          <p:nvPr/>
        </p:nvSpPr>
        <p:spPr>
          <a:xfrm>
            <a:off x="7654696" y="1751125"/>
            <a:ext cx="2166197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Preview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14B561-2D1C-1050-8187-17BEB38A5BEA}"/>
              </a:ext>
            </a:extLst>
          </p:cNvPr>
          <p:cNvSpPr/>
          <p:nvPr/>
        </p:nvSpPr>
        <p:spPr>
          <a:xfrm>
            <a:off x="9880269" y="1751125"/>
            <a:ext cx="2166197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Axles Preview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9CFAAA3-01AF-477B-9942-FD886694B63A}"/>
              </a:ext>
            </a:extLst>
          </p:cNvPr>
          <p:cNvSpPr/>
          <p:nvPr/>
        </p:nvSpPr>
        <p:spPr>
          <a:xfrm>
            <a:off x="5771467" y="3388547"/>
            <a:ext cx="3652652" cy="129441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Combined Preview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8BB5432-7053-38C6-1621-36C4FEE1B91F}"/>
              </a:ext>
            </a:extLst>
          </p:cNvPr>
          <p:cNvSpPr/>
          <p:nvPr/>
        </p:nvSpPr>
        <p:spPr>
          <a:xfrm>
            <a:off x="273127" y="1913690"/>
            <a:ext cx="2838203" cy="5774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Selector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FE5753A7-6F96-7F58-789F-462C3B8A58F7}"/>
              </a:ext>
            </a:extLst>
          </p:cNvPr>
          <p:cNvSpPr/>
          <p:nvPr/>
        </p:nvSpPr>
        <p:spPr>
          <a:xfrm>
            <a:off x="273128" y="2624287"/>
            <a:ext cx="2838203" cy="57742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Selector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3A15E5D-93CA-7C3D-8AEA-43842B3412E5}"/>
              </a:ext>
            </a:extLst>
          </p:cNvPr>
          <p:cNvSpPr/>
          <p:nvPr/>
        </p:nvSpPr>
        <p:spPr>
          <a:xfrm>
            <a:off x="284137" y="3388547"/>
            <a:ext cx="2838203" cy="5774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Selector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6DBCCED-1D09-07E9-CDAD-E3BEE2D302DB}"/>
              </a:ext>
            </a:extLst>
          </p:cNvPr>
          <p:cNvSpPr/>
          <p:nvPr/>
        </p:nvSpPr>
        <p:spPr>
          <a:xfrm>
            <a:off x="284137" y="4182720"/>
            <a:ext cx="2838203" cy="5213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 Selector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995419-F24B-75DD-9FD6-BFC63FDB1B3C}"/>
              </a:ext>
            </a:extLst>
          </p:cNvPr>
          <p:cNvSpPr/>
          <p:nvPr/>
        </p:nvSpPr>
        <p:spPr>
          <a:xfrm>
            <a:off x="510638" y="1151906"/>
            <a:ext cx="997528" cy="4668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4CC0635-D552-6859-CC4F-B0345D7F1183}"/>
              </a:ext>
            </a:extLst>
          </p:cNvPr>
          <p:cNvGraphicFramePr>
            <a:graphicFrameLocks noGrp="1"/>
          </p:cNvGraphicFramePr>
          <p:nvPr/>
        </p:nvGraphicFramePr>
        <p:xfrm>
          <a:off x="1626918" y="1158714"/>
          <a:ext cx="7792542" cy="46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76">
                  <a:extLst>
                    <a:ext uri="{9D8B030D-6E8A-4147-A177-3AD203B41FA5}">
                      <a16:colId xmlns:a16="http://schemas.microsoft.com/office/drawing/2014/main" xmlns="" val="558953062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47417787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7864135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5037238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26096003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810700138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41734690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495619074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6676657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195569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9450859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1722695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2895743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7698321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05073897"/>
                    </a:ext>
                  </a:extLst>
                </a:gridCol>
                <a:gridCol w="1119402">
                  <a:extLst>
                    <a:ext uri="{9D8B030D-6E8A-4147-A177-3AD203B41FA5}">
                      <a16:colId xmlns:a16="http://schemas.microsoft.com/office/drawing/2014/main" xmlns="" val="1514494402"/>
                    </a:ext>
                  </a:extLst>
                </a:gridCol>
              </a:tblGrid>
              <a:tr h="4668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2364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3DAC64F-84AF-09CF-BDC7-2FCB21FF8869}"/>
              </a:ext>
            </a:extLst>
          </p:cNvPr>
          <p:cNvSpPr/>
          <p:nvPr/>
        </p:nvSpPr>
        <p:spPr>
          <a:xfrm>
            <a:off x="145534" y="4895175"/>
            <a:ext cx="11900932" cy="1743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6C6F5F3-7CF4-199F-CE9D-45CC9D3F6CB7}"/>
              </a:ext>
            </a:extLst>
          </p:cNvPr>
          <p:cNvSpPr/>
          <p:nvPr/>
        </p:nvSpPr>
        <p:spPr>
          <a:xfrm>
            <a:off x="6570696" y="5255600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1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7981F1A-E22F-0CC8-57FA-3678CD8CDB4F}"/>
              </a:ext>
            </a:extLst>
          </p:cNvPr>
          <p:cNvSpPr/>
          <p:nvPr/>
        </p:nvSpPr>
        <p:spPr>
          <a:xfrm>
            <a:off x="3494215" y="5259414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8A42FADF-44A1-80F1-4134-76D7DF998AE2}"/>
              </a:ext>
            </a:extLst>
          </p:cNvPr>
          <p:cNvSpPr/>
          <p:nvPr/>
        </p:nvSpPr>
        <p:spPr>
          <a:xfrm>
            <a:off x="445323" y="5278525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another match</a:t>
            </a:r>
          </a:p>
          <a:p>
            <a:pPr algn="ctr"/>
            <a:endParaRPr lang="en-US" dirty="0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xmlns="" id="{3F05C353-1167-A091-2F39-C3DB7363D418}"/>
              </a:ext>
            </a:extLst>
          </p:cNvPr>
          <p:cNvSpPr/>
          <p:nvPr/>
        </p:nvSpPr>
        <p:spPr>
          <a:xfrm>
            <a:off x="1371825" y="5880076"/>
            <a:ext cx="520833" cy="468723"/>
          </a:xfrm>
          <a:prstGeom prst="plus">
            <a:avLst>
              <a:gd name="adj" fmla="val 3855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E61D6765-7F9B-6FE6-633B-45EA52251B9F}"/>
              </a:ext>
            </a:extLst>
          </p:cNvPr>
          <p:cNvSpPr/>
          <p:nvPr/>
        </p:nvSpPr>
        <p:spPr>
          <a:xfrm>
            <a:off x="9367660" y="525550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another match</a:t>
            </a:r>
          </a:p>
          <a:p>
            <a:pPr algn="ctr"/>
            <a:endParaRPr lang="en-US" dirty="0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xmlns="" id="{4D06881D-CAFF-1D94-23D9-ACAA374C7C69}"/>
              </a:ext>
            </a:extLst>
          </p:cNvPr>
          <p:cNvSpPr/>
          <p:nvPr/>
        </p:nvSpPr>
        <p:spPr>
          <a:xfrm>
            <a:off x="10337097" y="5880076"/>
            <a:ext cx="520833" cy="468723"/>
          </a:xfrm>
          <a:prstGeom prst="plus">
            <a:avLst>
              <a:gd name="adj" fmla="val 3855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082AED3D-A5C8-A92A-793F-A0E1AE88D575}"/>
              </a:ext>
            </a:extLst>
          </p:cNvPr>
          <p:cNvSpPr/>
          <p:nvPr/>
        </p:nvSpPr>
        <p:spPr>
          <a:xfrm>
            <a:off x="9827491" y="511643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A11B6-D751-2828-1654-6A94DFB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6321"/>
          </a:xfrm>
        </p:spPr>
        <p:txBody>
          <a:bodyPr/>
          <a:lstStyle/>
          <a:p>
            <a:r>
              <a:rPr lang="en-US" dirty="0"/>
              <a:t>Create A vin </a:t>
            </a:r>
            <a:r>
              <a:rPr lang="en-US" sz="1400" dirty="0"/>
              <a:t>(client Side page)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8747E7-BB21-8986-599C-637F1AA95537}"/>
              </a:ext>
            </a:extLst>
          </p:cNvPr>
          <p:cNvSpPr/>
          <p:nvPr/>
        </p:nvSpPr>
        <p:spPr>
          <a:xfrm>
            <a:off x="135639" y="1022600"/>
            <a:ext cx="11982203" cy="5688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CE6FCC-DCA3-DEAC-A96D-77143D0465F4}"/>
              </a:ext>
            </a:extLst>
          </p:cNvPr>
          <p:cNvSpPr/>
          <p:nvPr/>
        </p:nvSpPr>
        <p:spPr>
          <a:xfrm>
            <a:off x="3212617" y="3590424"/>
            <a:ext cx="8807541" cy="3052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87D1D7-6E2C-5152-7026-E3812592B105}"/>
              </a:ext>
            </a:extLst>
          </p:cNvPr>
          <p:cNvSpPr/>
          <p:nvPr/>
        </p:nvSpPr>
        <p:spPr>
          <a:xfrm>
            <a:off x="3267063" y="3662580"/>
            <a:ext cx="2135709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Preview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A3A798-4065-55FF-CCB2-CB3EA8D1F4D4}"/>
              </a:ext>
            </a:extLst>
          </p:cNvPr>
          <p:cNvSpPr/>
          <p:nvPr/>
        </p:nvSpPr>
        <p:spPr>
          <a:xfrm>
            <a:off x="5488713" y="3668317"/>
            <a:ext cx="2166196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Preview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C8A6A99-9635-FFD0-9390-72F33BC6098D}"/>
              </a:ext>
            </a:extLst>
          </p:cNvPr>
          <p:cNvSpPr/>
          <p:nvPr/>
        </p:nvSpPr>
        <p:spPr>
          <a:xfrm>
            <a:off x="7740850" y="3662580"/>
            <a:ext cx="2166197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Preview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14B561-2D1C-1050-8187-17BEB38A5BEA}"/>
              </a:ext>
            </a:extLst>
          </p:cNvPr>
          <p:cNvSpPr/>
          <p:nvPr/>
        </p:nvSpPr>
        <p:spPr>
          <a:xfrm>
            <a:off x="9981227" y="3662580"/>
            <a:ext cx="2038932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Axles Preview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9CFAAA3-01AF-477B-9942-FD886694B63A}"/>
              </a:ext>
            </a:extLst>
          </p:cNvPr>
          <p:cNvSpPr/>
          <p:nvPr/>
        </p:nvSpPr>
        <p:spPr>
          <a:xfrm>
            <a:off x="5770148" y="4925022"/>
            <a:ext cx="3652652" cy="129441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Combined Preview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8BB5432-7053-38C6-1621-36C4FEE1B91F}"/>
              </a:ext>
            </a:extLst>
          </p:cNvPr>
          <p:cNvSpPr/>
          <p:nvPr/>
        </p:nvSpPr>
        <p:spPr>
          <a:xfrm>
            <a:off x="295606" y="3662580"/>
            <a:ext cx="2838203" cy="5774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Selector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FE5753A7-6F96-7F58-789F-462C3B8A58F7}"/>
              </a:ext>
            </a:extLst>
          </p:cNvPr>
          <p:cNvSpPr/>
          <p:nvPr/>
        </p:nvSpPr>
        <p:spPr>
          <a:xfrm>
            <a:off x="276730" y="4399784"/>
            <a:ext cx="2838203" cy="57742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Selector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3A15E5D-93CA-7C3D-8AEA-43842B3412E5}"/>
              </a:ext>
            </a:extLst>
          </p:cNvPr>
          <p:cNvSpPr/>
          <p:nvPr/>
        </p:nvSpPr>
        <p:spPr>
          <a:xfrm>
            <a:off x="255027" y="5275390"/>
            <a:ext cx="2838203" cy="5774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Selector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6DBCCED-1D09-07E9-CDAD-E3BEE2D302DB}"/>
              </a:ext>
            </a:extLst>
          </p:cNvPr>
          <p:cNvSpPr/>
          <p:nvPr/>
        </p:nvSpPr>
        <p:spPr>
          <a:xfrm>
            <a:off x="223017" y="6077970"/>
            <a:ext cx="2838203" cy="5213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 Selector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995419-F24B-75DD-9FD6-BFC63FDB1B3C}"/>
              </a:ext>
            </a:extLst>
          </p:cNvPr>
          <p:cNvSpPr/>
          <p:nvPr/>
        </p:nvSpPr>
        <p:spPr>
          <a:xfrm>
            <a:off x="1312455" y="2792760"/>
            <a:ext cx="997528" cy="4668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4CC0635-D552-6859-CC4F-B0345D7F1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38403"/>
              </p:ext>
            </p:extLst>
          </p:nvPr>
        </p:nvGraphicFramePr>
        <p:xfrm>
          <a:off x="3295390" y="2800725"/>
          <a:ext cx="7489151" cy="46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76">
                  <a:extLst>
                    <a:ext uri="{9D8B030D-6E8A-4147-A177-3AD203B41FA5}">
                      <a16:colId xmlns:a16="http://schemas.microsoft.com/office/drawing/2014/main" xmlns="" val="558953062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47417787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7864135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5037238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26096003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810700138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41734690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495619074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6676657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195569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9450859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1722695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2895743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7698321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05073897"/>
                    </a:ext>
                  </a:extLst>
                </a:gridCol>
                <a:gridCol w="816011">
                  <a:extLst>
                    <a:ext uri="{9D8B030D-6E8A-4147-A177-3AD203B41FA5}">
                      <a16:colId xmlns:a16="http://schemas.microsoft.com/office/drawing/2014/main" xmlns="" val="1514494402"/>
                    </a:ext>
                  </a:extLst>
                </a:gridCol>
              </a:tblGrid>
              <a:tr h="4668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2364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3DAC64F-84AF-09CF-BDC7-2FCB21FF8869}"/>
              </a:ext>
            </a:extLst>
          </p:cNvPr>
          <p:cNvSpPr/>
          <p:nvPr/>
        </p:nvSpPr>
        <p:spPr>
          <a:xfrm>
            <a:off x="253989" y="1022600"/>
            <a:ext cx="11900932" cy="1743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6C6F5F3-7CF4-199F-CE9D-45CC9D3F6CB7}"/>
              </a:ext>
            </a:extLst>
          </p:cNvPr>
          <p:cNvSpPr/>
          <p:nvPr/>
        </p:nvSpPr>
        <p:spPr>
          <a:xfrm>
            <a:off x="7728420" y="1468639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1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7981F1A-E22F-0CC8-57FA-3678CD8CDB4F}"/>
              </a:ext>
            </a:extLst>
          </p:cNvPr>
          <p:cNvSpPr/>
          <p:nvPr/>
        </p:nvSpPr>
        <p:spPr>
          <a:xfrm>
            <a:off x="4568350" y="1471536"/>
            <a:ext cx="3028124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8A42FADF-44A1-80F1-4134-76D7DF998AE2}"/>
              </a:ext>
            </a:extLst>
          </p:cNvPr>
          <p:cNvSpPr/>
          <p:nvPr/>
        </p:nvSpPr>
        <p:spPr>
          <a:xfrm>
            <a:off x="1959857" y="1468640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2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E61D6765-7F9B-6FE6-633B-45EA52251B9F}"/>
              </a:ext>
            </a:extLst>
          </p:cNvPr>
          <p:cNvSpPr/>
          <p:nvPr/>
        </p:nvSpPr>
        <p:spPr>
          <a:xfrm>
            <a:off x="10223555" y="146774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3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F9F871EB-E4E8-2F37-F819-11D567A49DB8}"/>
              </a:ext>
            </a:extLst>
          </p:cNvPr>
          <p:cNvSpPr/>
          <p:nvPr/>
        </p:nvSpPr>
        <p:spPr>
          <a:xfrm>
            <a:off x="-615825" y="147782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4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Vin: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ECD6082-2FF2-8367-75CA-146D81D26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15225"/>
              </p:ext>
            </p:extLst>
          </p:nvPr>
        </p:nvGraphicFramePr>
        <p:xfrm>
          <a:off x="4481024" y="2296402"/>
          <a:ext cx="333248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5088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5684F078-6CB7-A074-8B0B-47577C9A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29070"/>
              </p:ext>
            </p:extLst>
          </p:nvPr>
        </p:nvGraphicFramePr>
        <p:xfrm>
          <a:off x="959976" y="2365220"/>
          <a:ext cx="33342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10009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4659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590AEE88-D4E9-1271-2DB0-08786B8A4B62}"/>
              </a:ext>
            </a:extLst>
          </p:cNvPr>
          <p:cNvSpPr/>
          <p:nvPr/>
        </p:nvSpPr>
        <p:spPr>
          <a:xfrm>
            <a:off x="2026898" y="2232972"/>
            <a:ext cx="176021" cy="17773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xmlns="" id="{51B60E9F-878F-86A7-B28A-EF4CEA68F6E4}"/>
              </a:ext>
            </a:extLst>
          </p:cNvPr>
          <p:cNvSpPr/>
          <p:nvPr/>
        </p:nvSpPr>
        <p:spPr>
          <a:xfrm>
            <a:off x="1488141" y="1253896"/>
            <a:ext cx="612250" cy="10898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xmlns="" id="{0734F281-D67C-4742-E950-AB0660B59964}"/>
              </a:ext>
            </a:extLst>
          </p:cNvPr>
          <p:cNvSpPr/>
          <p:nvPr/>
        </p:nvSpPr>
        <p:spPr>
          <a:xfrm>
            <a:off x="4323046" y="1326321"/>
            <a:ext cx="506954" cy="9700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B04C45A8-29BA-F707-9289-557B091AEB0D}"/>
              </a:ext>
            </a:extLst>
          </p:cNvPr>
          <p:cNvSpPr/>
          <p:nvPr/>
        </p:nvSpPr>
        <p:spPr>
          <a:xfrm>
            <a:off x="7713490" y="1398404"/>
            <a:ext cx="506954" cy="9700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xmlns="" id="{CCE19F1C-FA7F-0A90-2B98-2F11FFF9B908}"/>
              </a:ext>
            </a:extLst>
          </p:cNvPr>
          <p:cNvSpPr/>
          <p:nvPr/>
        </p:nvSpPr>
        <p:spPr>
          <a:xfrm>
            <a:off x="10054044" y="1344824"/>
            <a:ext cx="506954" cy="9700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xmlns="" id="{F75C6413-CD67-53E6-524D-D96F56B34D68}"/>
              </a:ext>
            </a:extLst>
          </p:cNvPr>
          <p:cNvSpPr/>
          <p:nvPr/>
        </p:nvSpPr>
        <p:spPr>
          <a:xfrm>
            <a:off x="317864" y="1244247"/>
            <a:ext cx="506954" cy="9700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C95574-F8A7-D3DC-2957-9D3018D91E3D}"/>
              </a:ext>
            </a:extLst>
          </p:cNvPr>
          <p:cNvSpPr/>
          <p:nvPr/>
        </p:nvSpPr>
        <p:spPr>
          <a:xfrm>
            <a:off x="9944148" y="4977210"/>
            <a:ext cx="1971122" cy="14790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llout: Left-Right Arrow 44">
            <a:extLst>
              <a:ext uri="{FF2B5EF4-FFF2-40B4-BE49-F238E27FC236}">
                <a16:creationId xmlns:a16="http://schemas.microsoft.com/office/drawing/2014/main" xmlns="" id="{3DD2230F-5517-F329-D3AC-5F3116F186CB}"/>
              </a:ext>
            </a:extLst>
          </p:cNvPr>
          <p:cNvSpPr/>
          <p:nvPr/>
        </p:nvSpPr>
        <p:spPr>
          <a:xfrm>
            <a:off x="9592235" y="4925022"/>
            <a:ext cx="2599765" cy="1531195"/>
          </a:xfrm>
          <a:prstGeom prst="left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78858DD-062A-5E1F-33AE-1DD26881020E}"/>
              </a:ext>
            </a:extLst>
          </p:cNvPr>
          <p:cNvSpPr txBox="1"/>
          <p:nvPr/>
        </p:nvSpPr>
        <p:spPr>
          <a:xfrm>
            <a:off x="10410032" y="5185707"/>
            <a:ext cx="101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Upload</a:t>
            </a:r>
          </a:p>
          <a:p>
            <a:r>
              <a:rPr lang="en-US" dirty="0"/>
              <a:t>  your</a:t>
            </a:r>
          </a:p>
          <a:p>
            <a:r>
              <a:rPr lang="en-US" dirty="0"/>
              <a:t> Photo </a:t>
            </a:r>
            <a:r>
              <a:rPr lang="en-US" sz="900" dirty="0"/>
              <a:t>Drop/ drag / browse</a:t>
            </a:r>
          </a:p>
        </p:txBody>
      </p:sp>
    </p:spTree>
    <p:extLst>
      <p:ext uri="{BB962C8B-B14F-4D97-AF65-F5344CB8AC3E}">
        <p14:creationId xmlns:p14="http://schemas.microsoft.com/office/powerpoint/2010/main" val="61790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082AED3D-A5C8-A92A-793F-A0E1AE88D575}"/>
              </a:ext>
            </a:extLst>
          </p:cNvPr>
          <p:cNvSpPr/>
          <p:nvPr/>
        </p:nvSpPr>
        <p:spPr>
          <a:xfrm>
            <a:off x="9827491" y="511643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A11B6-D751-2828-1654-6A94DFB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6321"/>
          </a:xfrm>
        </p:spPr>
        <p:txBody>
          <a:bodyPr/>
          <a:lstStyle/>
          <a:p>
            <a:r>
              <a:rPr lang="en-US" dirty="0"/>
              <a:t>Create A vin </a:t>
            </a:r>
            <a:r>
              <a:rPr lang="en-US" sz="1400" dirty="0"/>
              <a:t>(Admin Side page)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8747E7-BB21-8986-599C-637F1AA95537}"/>
              </a:ext>
            </a:extLst>
          </p:cNvPr>
          <p:cNvSpPr/>
          <p:nvPr/>
        </p:nvSpPr>
        <p:spPr>
          <a:xfrm>
            <a:off x="135639" y="1022600"/>
            <a:ext cx="11982203" cy="5688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CE6FCC-DCA3-DEAC-A96D-77143D0465F4}"/>
              </a:ext>
            </a:extLst>
          </p:cNvPr>
          <p:cNvSpPr/>
          <p:nvPr/>
        </p:nvSpPr>
        <p:spPr>
          <a:xfrm>
            <a:off x="3212617" y="3590424"/>
            <a:ext cx="8807541" cy="3052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87D1D7-6E2C-5152-7026-E3812592B105}"/>
              </a:ext>
            </a:extLst>
          </p:cNvPr>
          <p:cNvSpPr/>
          <p:nvPr/>
        </p:nvSpPr>
        <p:spPr>
          <a:xfrm>
            <a:off x="3175538" y="3662580"/>
            <a:ext cx="2135709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Preview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A3A798-4065-55FF-CCB2-CB3EA8D1F4D4}"/>
              </a:ext>
            </a:extLst>
          </p:cNvPr>
          <p:cNvSpPr/>
          <p:nvPr/>
        </p:nvSpPr>
        <p:spPr>
          <a:xfrm>
            <a:off x="5488713" y="3668317"/>
            <a:ext cx="2166196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Preview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C8A6A99-9635-FFD0-9390-72F33BC6098D}"/>
              </a:ext>
            </a:extLst>
          </p:cNvPr>
          <p:cNvSpPr/>
          <p:nvPr/>
        </p:nvSpPr>
        <p:spPr>
          <a:xfrm>
            <a:off x="7740850" y="3662580"/>
            <a:ext cx="2166197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Preview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14B561-2D1C-1050-8187-17BEB38A5BEA}"/>
              </a:ext>
            </a:extLst>
          </p:cNvPr>
          <p:cNvSpPr/>
          <p:nvPr/>
        </p:nvSpPr>
        <p:spPr>
          <a:xfrm>
            <a:off x="9981227" y="3662580"/>
            <a:ext cx="2038932" cy="10094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Axles Preview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9CFAAA3-01AF-477B-9942-FD886694B63A}"/>
              </a:ext>
            </a:extLst>
          </p:cNvPr>
          <p:cNvSpPr/>
          <p:nvPr/>
        </p:nvSpPr>
        <p:spPr>
          <a:xfrm>
            <a:off x="5770148" y="4925022"/>
            <a:ext cx="3652652" cy="129441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Combined Preview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8BB5432-7053-38C6-1621-36C4FEE1B91F}"/>
              </a:ext>
            </a:extLst>
          </p:cNvPr>
          <p:cNvSpPr/>
          <p:nvPr/>
        </p:nvSpPr>
        <p:spPr>
          <a:xfrm>
            <a:off x="295606" y="3662580"/>
            <a:ext cx="2838203" cy="5774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Selector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FE5753A7-6F96-7F58-789F-462C3B8A58F7}"/>
              </a:ext>
            </a:extLst>
          </p:cNvPr>
          <p:cNvSpPr/>
          <p:nvPr/>
        </p:nvSpPr>
        <p:spPr>
          <a:xfrm>
            <a:off x="276730" y="4399784"/>
            <a:ext cx="2838203" cy="57742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Selector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3A15E5D-93CA-7C3D-8AEA-43842B3412E5}"/>
              </a:ext>
            </a:extLst>
          </p:cNvPr>
          <p:cNvSpPr/>
          <p:nvPr/>
        </p:nvSpPr>
        <p:spPr>
          <a:xfrm>
            <a:off x="255027" y="5275390"/>
            <a:ext cx="2838203" cy="5774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Selector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6DBCCED-1D09-07E9-CDAD-E3BEE2D302DB}"/>
              </a:ext>
            </a:extLst>
          </p:cNvPr>
          <p:cNvSpPr/>
          <p:nvPr/>
        </p:nvSpPr>
        <p:spPr>
          <a:xfrm>
            <a:off x="223017" y="6077970"/>
            <a:ext cx="2838203" cy="5213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 Selector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995419-F24B-75DD-9FD6-BFC63FDB1B3C}"/>
              </a:ext>
            </a:extLst>
          </p:cNvPr>
          <p:cNvSpPr/>
          <p:nvPr/>
        </p:nvSpPr>
        <p:spPr>
          <a:xfrm>
            <a:off x="1312455" y="2792760"/>
            <a:ext cx="997528" cy="4668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4CC0635-D552-6859-CC4F-B0345D7F1183}"/>
              </a:ext>
            </a:extLst>
          </p:cNvPr>
          <p:cNvGraphicFramePr>
            <a:graphicFrameLocks noGrp="1"/>
          </p:cNvGraphicFramePr>
          <p:nvPr/>
        </p:nvGraphicFramePr>
        <p:xfrm>
          <a:off x="3295390" y="2800725"/>
          <a:ext cx="7489151" cy="46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76">
                  <a:extLst>
                    <a:ext uri="{9D8B030D-6E8A-4147-A177-3AD203B41FA5}">
                      <a16:colId xmlns:a16="http://schemas.microsoft.com/office/drawing/2014/main" xmlns="" val="558953062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47417787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7864135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5037238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26096003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810700138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41734690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495619074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6676657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195569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9450859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1722695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2895743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7698321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05073897"/>
                    </a:ext>
                  </a:extLst>
                </a:gridCol>
                <a:gridCol w="816011">
                  <a:extLst>
                    <a:ext uri="{9D8B030D-6E8A-4147-A177-3AD203B41FA5}">
                      <a16:colId xmlns:a16="http://schemas.microsoft.com/office/drawing/2014/main" xmlns="" val="1514494402"/>
                    </a:ext>
                  </a:extLst>
                </a:gridCol>
              </a:tblGrid>
              <a:tr h="4668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2364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3DAC64F-84AF-09CF-BDC7-2FCB21FF8869}"/>
              </a:ext>
            </a:extLst>
          </p:cNvPr>
          <p:cNvSpPr/>
          <p:nvPr/>
        </p:nvSpPr>
        <p:spPr>
          <a:xfrm>
            <a:off x="253989" y="1022600"/>
            <a:ext cx="11900932" cy="1743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6C6F5F3-7CF4-199F-CE9D-45CC9D3F6CB7}"/>
              </a:ext>
            </a:extLst>
          </p:cNvPr>
          <p:cNvSpPr/>
          <p:nvPr/>
        </p:nvSpPr>
        <p:spPr>
          <a:xfrm>
            <a:off x="7728420" y="1468639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1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7981F1A-E22F-0CC8-57FA-3678CD8CDB4F}"/>
              </a:ext>
            </a:extLst>
          </p:cNvPr>
          <p:cNvSpPr/>
          <p:nvPr/>
        </p:nvSpPr>
        <p:spPr>
          <a:xfrm>
            <a:off x="4568350" y="1471536"/>
            <a:ext cx="3028124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8A42FADF-44A1-80F1-4134-76D7DF998AE2}"/>
              </a:ext>
            </a:extLst>
          </p:cNvPr>
          <p:cNvSpPr/>
          <p:nvPr/>
        </p:nvSpPr>
        <p:spPr>
          <a:xfrm>
            <a:off x="1959857" y="1468640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2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E61D6765-7F9B-6FE6-633B-45EA52251B9F}"/>
              </a:ext>
            </a:extLst>
          </p:cNvPr>
          <p:cNvSpPr/>
          <p:nvPr/>
        </p:nvSpPr>
        <p:spPr>
          <a:xfrm>
            <a:off x="10223555" y="146774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3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F9F871EB-E4E8-2F37-F819-11D567A49DB8}"/>
              </a:ext>
            </a:extLst>
          </p:cNvPr>
          <p:cNvSpPr/>
          <p:nvPr/>
        </p:nvSpPr>
        <p:spPr>
          <a:xfrm>
            <a:off x="-615825" y="147782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4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Vin: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ECD6082-2FF2-8367-75CA-146D81D26E37}"/>
              </a:ext>
            </a:extLst>
          </p:cNvPr>
          <p:cNvGraphicFramePr>
            <a:graphicFrameLocks noGrp="1"/>
          </p:cNvGraphicFramePr>
          <p:nvPr/>
        </p:nvGraphicFramePr>
        <p:xfrm>
          <a:off x="4481024" y="2296402"/>
          <a:ext cx="333248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5088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5684F078-6CB7-A074-8B0B-47577C9A87FF}"/>
              </a:ext>
            </a:extLst>
          </p:cNvPr>
          <p:cNvGraphicFramePr>
            <a:graphicFrameLocks noGrp="1"/>
          </p:cNvGraphicFramePr>
          <p:nvPr/>
        </p:nvGraphicFramePr>
        <p:xfrm>
          <a:off x="959976" y="2365220"/>
          <a:ext cx="33342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10009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4659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590AEE88-D4E9-1271-2DB0-08786B8A4B62}"/>
              </a:ext>
            </a:extLst>
          </p:cNvPr>
          <p:cNvSpPr/>
          <p:nvPr/>
        </p:nvSpPr>
        <p:spPr>
          <a:xfrm>
            <a:off x="2026898" y="2232972"/>
            <a:ext cx="176021" cy="17773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C95574-F8A7-D3DC-2957-9D3018D91E3D}"/>
              </a:ext>
            </a:extLst>
          </p:cNvPr>
          <p:cNvSpPr/>
          <p:nvPr/>
        </p:nvSpPr>
        <p:spPr>
          <a:xfrm>
            <a:off x="9944148" y="4977210"/>
            <a:ext cx="1971122" cy="14790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llout: Left-Right Arrow 44">
            <a:extLst>
              <a:ext uri="{FF2B5EF4-FFF2-40B4-BE49-F238E27FC236}">
                <a16:creationId xmlns:a16="http://schemas.microsoft.com/office/drawing/2014/main" xmlns="" id="{3DD2230F-5517-F329-D3AC-5F3116F186CB}"/>
              </a:ext>
            </a:extLst>
          </p:cNvPr>
          <p:cNvSpPr/>
          <p:nvPr/>
        </p:nvSpPr>
        <p:spPr>
          <a:xfrm>
            <a:off x="9592235" y="4925022"/>
            <a:ext cx="2599765" cy="1531195"/>
          </a:xfrm>
          <a:prstGeom prst="left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78858DD-062A-5E1F-33AE-1DD26881020E}"/>
              </a:ext>
            </a:extLst>
          </p:cNvPr>
          <p:cNvSpPr txBox="1"/>
          <p:nvPr/>
        </p:nvSpPr>
        <p:spPr>
          <a:xfrm>
            <a:off x="10410032" y="5185707"/>
            <a:ext cx="101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Upload</a:t>
            </a:r>
          </a:p>
          <a:p>
            <a:r>
              <a:rPr lang="en-US" dirty="0"/>
              <a:t>  your</a:t>
            </a:r>
          </a:p>
          <a:p>
            <a:r>
              <a:rPr lang="en-US" dirty="0"/>
              <a:t> Photo </a:t>
            </a:r>
            <a:r>
              <a:rPr lang="en-US" sz="900" dirty="0"/>
              <a:t>Drop/ drag / browse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C4E4633-0AFC-5204-728A-51D92260B7E2}"/>
              </a:ext>
            </a:extLst>
          </p:cNvPr>
          <p:cNvSpPr/>
          <p:nvPr/>
        </p:nvSpPr>
        <p:spPr>
          <a:xfrm>
            <a:off x="3361765" y="3302571"/>
            <a:ext cx="914400" cy="30765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CC31590-E575-C0E0-DB16-D1152A7F831B}"/>
              </a:ext>
            </a:extLst>
          </p:cNvPr>
          <p:cNvSpPr/>
          <p:nvPr/>
        </p:nvSpPr>
        <p:spPr>
          <a:xfrm>
            <a:off x="4294185" y="3292669"/>
            <a:ext cx="914400" cy="30765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Preview  pre stock/temp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A78A7A24-2C34-E8C4-6D8D-247E92BF7FE3}"/>
              </a:ext>
            </a:extLst>
          </p:cNvPr>
          <p:cNvSpPr/>
          <p:nvPr/>
        </p:nvSpPr>
        <p:spPr>
          <a:xfrm>
            <a:off x="5232864" y="3302571"/>
            <a:ext cx="914400" cy="3076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7C0565AB-6D30-D0E2-D9C1-51B52916B3F7}"/>
              </a:ext>
            </a:extLst>
          </p:cNvPr>
          <p:cNvSpPr/>
          <p:nvPr/>
        </p:nvSpPr>
        <p:spPr>
          <a:xfrm>
            <a:off x="6159142" y="3282766"/>
            <a:ext cx="914400" cy="307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Look up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3A62EC25-BB03-382C-4964-561FDEDD60C9}"/>
              </a:ext>
            </a:extLst>
          </p:cNvPr>
          <p:cNvSpPr/>
          <p:nvPr/>
        </p:nvSpPr>
        <p:spPr>
          <a:xfrm>
            <a:off x="7079684" y="3302571"/>
            <a:ext cx="914400" cy="307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373A549-06A1-CA98-D677-A917C660C60C}"/>
              </a:ext>
            </a:extLst>
          </p:cNvPr>
          <p:cNvSpPr txBox="1"/>
          <p:nvPr/>
        </p:nvSpPr>
        <p:spPr>
          <a:xfrm>
            <a:off x="88772" y="155541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preview admin </a:t>
            </a:r>
            <a:r>
              <a:rPr lang="en-US" dirty="0" err="1">
                <a:solidFill>
                  <a:schemeClr val="accent4"/>
                </a:solidFill>
              </a:rPr>
              <a:t>pg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38DAC2B-7779-9301-C625-C1E6BF71FC91}"/>
              </a:ext>
            </a:extLst>
          </p:cNvPr>
          <p:cNvSpPr txBox="1"/>
          <p:nvPr/>
        </p:nvSpPr>
        <p:spPr>
          <a:xfrm>
            <a:off x="9323294" y="92557"/>
            <a:ext cx="232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Reason here: add images / /submit change information description /save same  or every time</a:t>
            </a:r>
          </a:p>
        </p:txBody>
      </p:sp>
    </p:spTree>
    <p:extLst>
      <p:ext uri="{BB962C8B-B14F-4D97-AF65-F5344CB8AC3E}">
        <p14:creationId xmlns:p14="http://schemas.microsoft.com/office/powerpoint/2010/main" val="378640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082AED3D-A5C8-A92A-793F-A0E1AE88D575}"/>
              </a:ext>
            </a:extLst>
          </p:cNvPr>
          <p:cNvSpPr/>
          <p:nvPr/>
        </p:nvSpPr>
        <p:spPr>
          <a:xfrm>
            <a:off x="9827491" y="511643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A11B6-D751-2828-1654-6A94DFB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6321"/>
          </a:xfrm>
        </p:spPr>
        <p:txBody>
          <a:bodyPr/>
          <a:lstStyle/>
          <a:p>
            <a:r>
              <a:rPr lang="en-US" dirty="0"/>
              <a:t>Create A vin </a:t>
            </a:r>
            <a:r>
              <a:rPr lang="en-US" sz="1400" dirty="0"/>
              <a:t>(Admin Side page)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8747E7-BB21-8986-599C-637F1AA95537}"/>
              </a:ext>
            </a:extLst>
          </p:cNvPr>
          <p:cNvSpPr/>
          <p:nvPr/>
        </p:nvSpPr>
        <p:spPr>
          <a:xfrm>
            <a:off x="135639" y="1022600"/>
            <a:ext cx="11982203" cy="5688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CE6FCC-DCA3-DEAC-A96D-77143D0465F4}"/>
              </a:ext>
            </a:extLst>
          </p:cNvPr>
          <p:cNvSpPr/>
          <p:nvPr/>
        </p:nvSpPr>
        <p:spPr>
          <a:xfrm>
            <a:off x="3212617" y="3590424"/>
            <a:ext cx="8807541" cy="3052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87D1D7-6E2C-5152-7026-E3812592B105}"/>
              </a:ext>
            </a:extLst>
          </p:cNvPr>
          <p:cNvSpPr/>
          <p:nvPr/>
        </p:nvSpPr>
        <p:spPr>
          <a:xfrm>
            <a:off x="3175538" y="3662580"/>
            <a:ext cx="2135709" cy="10094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A3A798-4065-55FF-CCB2-CB3EA8D1F4D4}"/>
              </a:ext>
            </a:extLst>
          </p:cNvPr>
          <p:cNvSpPr/>
          <p:nvPr/>
        </p:nvSpPr>
        <p:spPr>
          <a:xfrm>
            <a:off x="5488713" y="3668317"/>
            <a:ext cx="2166196" cy="10094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Alternative  image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C8A6A99-9635-FFD0-9390-72F33BC6098D}"/>
              </a:ext>
            </a:extLst>
          </p:cNvPr>
          <p:cNvSpPr/>
          <p:nvPr/>
        </p:nvSpPr>
        <p:spPr>
          <a:xfrm>
            <a:off x="7740850" y="3662580"/>
            <a:ext cx="2166197" cy="10094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14B561-2D1C-1050-8187-17BEB38A5BEA}"/>
              </a:ext>
            </a:extLst>
          </p:cNvPr>
          <p:cNvSpPr/>
          <p:nvPr/>
        </p:nvSpPr>
        <p:spPr>
          <a:xfrm>
            <a:off x="9981227" y="3662580"/>
            <a:ext cx="2038932" cy="10094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9CFAAA3-01AF-477B-9942-FD886694B63A}"/>
              </a:ext>
            </a:extLst>
          </p:cNvPr>
          <p:cNvSpPr/>
          <p:nvPr/>
        </p:nvSpPr>
        <p:spPr>
          <a:xfrm>
            <a:off x="5770148" y="4925022"/>
            <a:ext cx="3652652" cy="1294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Marquee picture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8BB5432-7053-38C6-1621-36C4FEE1B91F}"/>
              </a:ext>
            </a:extLst>
          </p:cNvPr>
          <p:cNvSpPr/>
          <p:nvPr/>
        </p:nvSpPr>
        <p:spPr>
          <a:xfrm>
            <a:off x="295606" y="3662580"/>
            <a:ext cx="2838203" cy="5774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Selector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FE5753A7-6F96-7F58-789F-462C3B8A58F7}"/>
              </a:ext>
            </a:extLst>
          </p:cNvPr>
          <p:cNvSpPr/>
          <p:nvPr/>
        </p:nvSpPr>
        <p:spPr>
          <a:xfrm>
            <a:off x="276730" y="4399784"/>
            <a:ext cx="2838203" cy="57742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Selector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3A15E5D-93CA-7C3D-8AEA-43842B3412E5}"/>
              </a:ext>
            </a:extLst>
          </p:cNvPr>
          <p:cNvSpPr/>
          <p:nvPr/>
        </p:nvSpPr>
        <p:spPr>
          <a:xfrm>
            <a:off x="255027" y="5275390"/>
            <a:ext cx="2838203" cy="5774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Selector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6DBCCED-1D09-07E9-CDAD-E3BEE2D302DB}"/>
              </a:ext>
            </a:extLst>
          </p:cNvPr>
          <p:cNvSpPr/>
          <p:nvPr/>
        </p:nvSpPr>
        <p:spPr>
          <a:xfrm>
            <a:off x="223017" y="6077970"/>
            <a:ext cx="2838203" cy="5213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 Selector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995419-F24B-75DD-9FD6-BFC63FDB1B3C}"/>
              </a:ext>
            </a:extLst>
          </p:cNvPr>
          <p:cNvSpPr/>
          <p:nvPr/>
        </p:nvSpPr>
        <p:spPr>
          <a:xfrm>
            <a:off x="1312455" y="2792760"/>
            <a:ext cx="997528" cy="4668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4CC0635-D552-6859-CC4F-B0345D7F1183}"/>
              </a:ext>
            </a:extLst>
          </p:cNvPr>
          <p:cNvGraphicFramePr>
            <a:graphicFrameLocks noGrp="1"/>
          </p:cNvGraphicFramePr>
          <p:nvPr/>
        </p:nvGraphicFramePr>
        <p:xfrm>
          <a:off x="3295390" y="2800725"/>
          <a:ext cx="7489151" cy="46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76">
                  <a:extLst>
                    <a:ext uri="{9D8B030D-6E8A-4147-A177-3AD203B41FA5}">
                      <a16:colId xmlns:a16="http://schemas.microsoft.com/office/drawing/2014/main" xmlns="" val="558953062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47417787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7864135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5037238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26096003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810700138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41734690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495619074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6676657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195569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9450859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1722695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2895743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7698321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05073897"/>
                    </a:ext>
                  </a:extLst>
                </a:gridCol>
                <a:gridCol w="816011">
                  <a:extLst>
                    <a:ext uri="{9D8B030D-6E8A-4147-A177-3AD203B41FA5}">
                      <a16:colId xmlns:a16="http://schemas.microsoft.com/office/drawing/2014/main" xmlns="" val="1514494402"/>
                    </a:ext>
                  </a:extLst>
                </a:gridCol>
              </a:tblGrid>
              <a:tr h="4668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2364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3DAC64F-84AF-09CF-BDC7-2FCB21FF8869}"/>
              </a:ext>
            </a:extLst>
          </p:cNvPr>
          <p:cNvSpPr/>
          <p:nvPr/>
        </p:nvSpPr>
        <p:spPr>
          <a:xfrm>
            <a:off x="253989" y="1022600"/>
            <a:ext cx="11900932" cy="1743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6C6F5F3-7CF4-199F-CE9D-45CC9D3F6CB7}"/>
              </a:ext>
            </a:extLst>
          </p:cNvPr>
          <p:cNvSpPr/>
          <p:nvPr/>
        </p:nvSpPr>
        <p:spPr>
          <a:xfrm>
            <a:off x="7728420" y="1468639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1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7981F1A-E22F-0CC8-57FA-3678CD8CDB4F}"/>
              </a:ext>
            </a:extLst>
          </p:cNvPr>
          <p:cNvSpPr/>
          <p:nvPr/>
        </p:nvSpPr>
        <p:spPr>
          <a:xfrm>
            <a:off x="4568350" y="1471536"/>
            <a:ext cx="3028124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8A42FADF-44A1-80F1-4134-76D7DF998AE2}"/>
              </a:ext>
            </a:extLst>
          </p:cNvPr>
          <p:cNvSpPr/>
          <p:nvPr/>
        </p:nvSpPr>
        <p:spPr>
          <a:xfrm>
            <a:off x="1959857" y="1468640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2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E61D6765-7F9B-6FE6-633B-45EA52251B9F}"/>
              </a:ext>
            </a:extLst>
          </p:cNvPr>
          <p:cNvSpPr/>
          <p:nvPr/>
        </p:nvSpPr>
        <p:spPr>
          <a:xfrm>
            <a:off x="10223555" y="146774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3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F9F871EB-E4E8-2F37-F819-11D567A49DB8}"/>
              </a:ext>
            </a:extLst>
          </p:cNvPr>
          <p:cNvSpPr/>
          <p:nvPr/>
        </p:nvSpPr>
        <p:spPr>
          <a:xfrm>
            <a:off x="-615825" y="147782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4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Vin: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ECD6082-2FF2-8367-75CA-146D81D26E37}"/>
              </a:ext>
            </a:extLst>
          </p:cNvPr>
          <p:cNvGraphicFramePr>
            <a:graphicFrameLocks noGrp="1"/>
          </p:cNvGraphicFramePr>
          <p:nvPr/>
        </p:nvGraphicFramePr>
        <p:xfrm>
          <a:off x="4481024" y="2296402"/>
          <a:ext cx="333248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5088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5684F078-6CB7-A074-8B0B-47577C9A87FF}"/>
              </a:ext>
            </a:extLst>
          </p:cNvPr>
          <p:cNvGraphicFramePr>
            <a:graphicFrameLocks noGrp="1"/>
          </p:cNvGraphicFramePr>
          <p:nvPr/>
        </p:nvGraphicFramePr>
        <p:xfrm>
          <a:off x="959976" y="2365220"/>
          <a:ext cx="33342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10009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4659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590AEE88-D4E9-1271-2DB0-08786B8A4B62}"/>
              </a:ext>
            </a:extLst>
          </p:cNvPr>
          <p:cNvSpPr/>
          <p:nvPr/>
        </p:nvSpPr>
        <p:spPr>
          <a:xfrm>
            <a:off x="2026898" y="2232972"/>
            <a:ext cx="176021" cy="17773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xmlns="" id="{51B60E9F-878F-86A7-B28A-EF4CEA68F6E4}"/>
              </a:ext>
            </a:extLst>
          </p:cNvPr>
          <p:cNvSpPr/>
          <p:nvPr/>
        </p:nvSpPr>
        <p:spPr>
          <a:xfrm>
            <a:off x="1488141" y="1253896"/>
            <a:ext cx="612250" cy="10898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xmlns="" id="{0734F281-D67C-4742-E950-AB0660B59964}"/>
              </a:ext>
            </a:extLst>
          </p:cNvPr>
          <p:cNvSpPr/>
          <p:nvPr/>
        </p:nvSpPr>
        <p:spPr>
          <a:xfrm>
            <a:off x="4323046" y="1326321"/>
            <a:ext cx="506954" cy="9700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B04C45A8-29BA-F707-9289-557B091AEB0D}"/>
              </a:ext>
            </a:extLst>
          </p:cNvPr>
          <p:cNvSpPr/>
          <p:nvPr/>
        </p:nvSpPr>
        <p:spPr>
          <a:xfrm>
            <a:off x="7713490" y="1398404"/>
            <a:ext cx="506954" cy="9700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xmlns="" id="{CCE19F1C-FA7F-0A90-2B98-2F11FFF9B908}"/>
              </a:ext>
            </a:extLst>
          </p:cNvPr>
          <p:cNvSpPr/>
          <p:nvPr/>
        </p:nvSpPr>
        <p:spPr>
          <a:xfrm>
            <a:off x="10054044" y="1344824"/>
            <a:ext cx="506954" cy="9700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xmlns="" id="{F75C6413-CD67-53E6-524D-D96F56B34D68}"/>
              </a:ext>
            </a:extLst>
          </p:cNvPr>
          <p:cNvSpPr/>
          <p:nvPr/>
        </p:nvSpPr>
        <p:spPr>
          <a:xfrm>
            <a:off x="317864" y="1244247"/>
            <a:ext cx="506954" cy="9700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C95574-F8A7-D3DC-2957-9D3018D91E3D}"/>
              </a:ext>
            </a:extLst>
          </p:cNvPr>
          <p:cNvSpPr/>
          <p:nvPr/>
        </p:nvSpPr>
        <p:spPr>
          <a:xfrm>
            <a:off x="9944148" y="4977210"/>
            <a:ext cx="1971122" cy="147900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llout: Left-Right Arrow 44">
            <a:extLst>
              <a:ext uri="{FF2B5EF4-FFF2-40B4-BE49-F238E27FC236}">
                <a16:creationId xmlns:a16="http://schemas.microsoft.com/office/drawing/2014/main" xmlns="" id="{3DD2230F-5517-F329-D3AC-5F3116F186CB}"/>
              </a:ext>
            </a:extLst>
          </p:cNvPr>
          <p:cNvSpPr/>
          <p:nvPr/>
        </p:nvSpPr>
        <p:spPr>
          <a:xfrm>
            <a:off x="9592235" y="4925022"/>
            <a:ext cx="2599765" cy="1531195"/>
          </a:xfrm>
          <a:prstGeom prst="left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78858DD-062A-5E1F-33AE-1DD26881020E}"/>
              </a:ext>
            </a:extLst>
          </p:cNvPr>
          <p:cNvSpPr txBox="1"/>
          <p:nvPr/>
        </p:nvSpPr>
        <p:spPr>
          <a:xfrm>
            <a:off x="10410032" y="5185707"/>
            <a:ext cx="101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Upload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Photo </a:t>
            </a:r>
            <a:r>
              <a:rPr lang="en-US" sz="900" dirty="0"/>
              <a:t>Drop/ drag / browse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C4E4633-0AFC-5204-728A-51D92260B7E2}"/>
              </a:ext>
            </a:extLst>
          </p:cNvPr>
          <p:cNvSpPr/>
          <p:nvPr/>
        </p:nvSpPr>
        <p:spPr>
          <a:xfrm>
            <a:off x="3361765" y="3302571"/>
            <a:ext cx="914400" cy="30765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CC31590-E575-C0E0-DB16-D1152A7F831B}"/>
              </a:ext>
            </a:extLst>
          </p:cNvPr>
          <p:cNvSpPr/>
          <p:nvPr/>
        </p:nvSpPr>
        <p:spPr>
          <a:xfrm>
            <a:off x="4294185" y="3292669"/>
            <a:ext cx="914400" cy="30765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Preview  pre stock/temp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A78A7A24-2C34-E8C4-6D8D-247E92BF7FE3}"/>
              </a:ext>
            </a:extLst>
          </p:cNvPr>
          <p:cNvSpPr/>
          <p:nvPr/>
        </p:nvSpPr>
        <p:spPr>
          <a:xfrm>
            <a:off x="5232864" y="3302571"/>
            <a:ext cx="914400" cy="3076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7C0565AB-6D30-D0E2-D9C1-51B52916B3F7}"/>
              </a:ext>
            </a:extLst>
          </p:cNvPr>
          <p:cNvSpPr/>
          <p:nvPr/>
        </p:nvSpPr>
        <p:spPr>
          <a:xfrm>
            <a:off x="6159142" y="3282766"/>
            <a:ext cx="914400" cy="307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Look up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3A62EC25-BB03-382C-4964-561FDEDD60C9}"/>
              </a:ext>
            </a:extLst>
          </p:cNvPr>
          <p:cNvSpPr/>
          <p:nvPr/>
        </p:nvSpPr>
        <p:spPr>
          <a:xfrm>
            <a:off x="7079684" y="3302571"/>
            <a:ext cx="914400" cy="3076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Permanent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373A549-06A1-CA98-D677-A917C660C60C}"/>
              </a:ext>
            </a:extLst>
          </p:cNvPr>
          <p:cNvSpPr txBox="1"/>
          <p:nvPr/>
        </p:nvSpPr>
        <p:spPr>
          <a:xfrm>
            <a:off x="88772" y="155541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Stock admin </a:t>
            </a:r>
            <a:r>
              <a:rPr lang="en-US" dirty="0" err="1">
                <a:solidFill>
                  <a:schemeClr val="accent5"/>
                </a:solidFill>
              </a:rPr>
              <a:t>pg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30857F2-8B04-7C73-D92B-1118DD0F2D97}"/>
              </a:ext>
            </a:extLst>
          </p:cNvPr>
          <p:cNvSpPr txBox="1"/>
          <p:nvPr/>
        </p:nvSpPr>
        <p:spPr>
          <a:xfrm>
            <a:off x="9323294" y="92557"/>
            <a:ext cx="232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Reason here: add images /l /submit change information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97130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082AED3D-A5C8-A92A-793F-A0E1AE88D575}"/>
              </a:ext>
            </a:extLst>
          </p:cNvPr>
          <p:cNvSpPr/>
          <p:nvPr/>
        </p:nvSpPr>
        <p:spPr>
          <a:xfrm>
            <a:off x="9827491" y="511643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A11B6-D751-2828-1654-6A94DFB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6321"/>
          </a:xfrm>
        </p:spPr>
        <p:txBody>
          <a:bodyPr/>
          <a:lstStyle/>
          <a:p>
            <a:r>
              <a:rPr lang="en-US" dirty="0"/>
              <a:t>Create A vin </a:t>
            </a:r>
            <a:r>
              <a:rPr lang="en-US" sz="1400" dirty="0"/>
              <a:t>(Admin Side page)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8747E7-BB21-8986-599C-637F1AA95537}"/>
              </a:ext>
            </a:extLst>
          </p:cNvPr>
          <p:cNvSpPr/>
          <p:nvPr/>
        </p:nvSpPr>
        <p:spPr>
          <a:xfrm>
            <a:off x="135639" y="1022600"/>
            <a:ext cx="11982203" cy="5688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CE6FCC-DCA3-DEAC-A96D-77143D0465F4}"/>
              </a:ext>
            </a:extLst>
          </p:cNvPr>
          <p:cNvSpPr/>
          <p:nvPr/>
        </p:nvSpPr>
        <p:spPr>
          <a:xfrm>
            <a:off x="3212617" y="3590424"/>
            <a:ext cx="8807541" cy="3052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87D1D7-6E2C-5152-7026-E3812592B105}"/>
              </a:ext>
            </a:extLst>
          </p:cNvPr>
          <p:cNvSpPr/>
          <p:nvPr/>
        </p:nvSpPr>
        <p:spPr>
          <a:xfrm>
            <a:off x="3175538" y="3662580"/>
            <a:ext cx="2135709" cy="10094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A3A798-4065-55FF-CCB2-CB3EA8D1F4D4}"/>
              </a:ext>
            </a:extLst>
          </p:cNvPr>
          <p:cNvSpPr/>
          <p:nvPr/>
        </p:nvSpPr>
        <p:spPr>
          <a:xfrm>
            <a:off x="5488713" y="3668317"/>
            <a:ext cx="2166196" cy="10094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Alternative  image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C8A6A99-9635-FFD0-9390-72F33BC6098D}"/>
              </a:ext>
            </a:extLst>
          </p:cNvPr>
          <p:cNvSpPr/>
          <p:nvPr/>
        </p:nvSpPr>
        <p:spPr>
          <a:xfrm>
            <a:off x="7740850" y="3662580"/>
            <a:ext cx="2166197" cy="10094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14B561-2D1C-1050-8187-17BEB38A5BEA}"/>
              </a:ext>
            </a:extLst>
          </p:cNvPr>
          <p:cNvSpPr/>
          <p:nvPr/>
        </p:nvSpPr>
        <p:spPr>
          <a:xfrm>
            <a:off x="9981227" y="3662580"/>
            <a:ext cx="2038932" cy="10094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9CFAAA3-01AF-477B-9942-FD886694B63A}"/>
              </a:ext>
            </a:extLst>
          </p:cNvPr>
          <p:cNvSpPr/>
          <p:nvPr/>
        </p:nvSpPr>
        <p:spPr>
          <a:xfrm>
            <a:off x="5770148" y="4925022"/>
            <a:ext cx="3652652" cy="1294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Marquee picture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8BB5432-7053-38C6-1621-36C4FEE1B91F}"/>
              </a:ext>
            </a:extLst>
          </p:cNvPr>
          <p:cNvSpPr/>
          <p:nvPr/>
        </p:nvSpPr>
        <p:spPr>
          <a:xfrm>
            <a:off x="295606" y="3662580"/>
            <a:ext cx="2838203" cy="5774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Selector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FE5753A7-6F96-7F58-789F-462C3B8A58F7}"/>
              </a:ext>
            </a:extLst>
          </p:cNvPr>
          <p:cNvSpPr/>
          <p:nvPr/>
        </p:nvSpPr>
        <p:spPr>
          <a:xfrm>
            <a:off x="276730" y="4399784"/>
            <a:ext cx="2838203" cy="57742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Selector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3A15E5D-93CA-7C3D-8AEA-43842B3412E5}"/>
              </a:ext>
            </a:extLst>
          </p:cNvPr>
          <p:cNvSpPr/>
          <p:nvPr/>
        </p:nvSpPr>
        <p:spPr>
          <a:xfrm>
            <a:off x="255027" y="5275390"/>
            <a:ext cx="2838203" cy="5774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Selector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6DBCCED-1D09-07E9-CDAD-E3BEE2D302DB}"/>
              </a:ext>
            </a:extLst>
          </p:cNvPr>
          <p:cNvSpPr/>
          <p:nvPr/>
        </p:nvSpPr>
        <p:spPr>
          <a:xfrm>
            <a:off x="223017" y="6077970"/>
            <a:ext cx="2838203" cy="5213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 Selector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995419-F24B-75DD-9FD6-BFC63FDB1B3C}"/>
              </a:ext>
            </a:extLst>
          </p:cNvPr>
          <p:cNvSpPr/>
          <p:nvPr/>
        </p:nvSpPr>
        <p:spPr>
          <a:xfrm>
            <a:off x="1312455" y="2792760"/>
            <a:ext cx="997528" cy="4668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4CC0635-D552-6859-CC4F-B0345D7F1183}"/>
              </a:ext>
            </a:extLst>
          </p:cNvPr>
          <p:cNvGraphicFramePr>
            <a:graphicFrameLocks noGrp="1"/>
          </p:cNvGraphicFramePr>
          <p:nvPr/>
        </p:nvGraphicFramePr>
        <p:xfrm>
          <a:off x="3295390" y="2800725"/>
          <a:ext cx="7489151" cy="46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76">
                  <a:extLst>
                    <a:ext uri="{9D8B030D-6E8A-4147-A177-3AD203B41FA5}">
                      <a16:colId xmlns:a16="http://schemas.microsoft.com/office/drawing/2014/main" xmlns="" val="558953062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47417787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7864135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5037238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26096003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810700138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41734690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495619074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6676657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195569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9450859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1722695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2895743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7698321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05073897"/>
                    </a:ext>
                  </a:extLst>
                </a:gridCol>
                <a:gridCol w="816011">
                  <a:extLst>
                    <a:ext uri="{9D8B030D-6E8A-4147-A177-3AD203B41FA5}">
                      <a16:colId xmlns:a16="http://schemas.microsoft.com/office/drawing/2014/main" xmlns="" val="1514494402"/>
                    </a:ext>
                  </a:extLst>
                </a:gridCol>
              </a:tblGrid>
              <a:tr h="4668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2364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3DAC64F-84AF-09CF-BDC7-2FCB21FF8869}"/>
              </a:ext>
            </a:extLst>
          </p:cNvPr>
          <p:cNvSpPr/>
          <p:nvPr/>
        </p:nvSpPr>
        <p:spPr>
          <a:xfrm>
            <a:off x="253989" y="1022600"/>
            <a:ext cx="11900932" cy="1743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6C6F5F3-7CF4-199F-CE9D-45CC9D3F6CB7}"/>
              </a:ext>
            </a:extLst>
          </p:cNvPr>
          <p:cNvSpPr/>
          <p:nvPr/>
        </p:nvSpPr>
        <p:spPr>
          <a:xfrm>
            <a:off x="7728420" y="1468639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1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7981F1A-E22F-0CC8-57FA-3678CD8CDB4F}"/>
              </a:ext>
            </a:extLst>
          </p:cNvPr>
          <p:cNvSpPr/>
          <p:nvPr/>
        </p:nvSpPr>
        <p:spPr>
          <a:xfrm>
            <a:off x="4568350" y="1471536"/>
            <a:ext cx="3028124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8A42FADF-44A1-80F1-4134-76D7DF998AE2}"/>
              </a:ext>
            </a:extLst>
          </p:cNvPr>
          <p:cNvSpPr/>
          <p:nvPr/>
        </p:nvSpPr>
        <p:spPr>
          <a:xfrm>
            <a:off x="1959857" y="1468640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2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E61D6765-7F9B-6FE6-633B-45EA52251B9F}"/>
              </a:ext>
            </a:extLst>
          </p:cNvPr>
          <p:cNvSpPr/>
          <p:nvPr/>
        </p:nvSpPr>
        <p:spPr>
          <a:xfrm>
            <a:off x="10223555" y="146774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3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F9F871EB-E4E8-2F37-F819-11D567A49DB8}"/>
              </a:ext>
            </a:extLst>
          </p:cNvPr>
          <p:cNvSpPr/>
          <p:nvPr/>
        </p:nvSpPr>
        <p:spPr>
          <a:xfrm>
            <a:off x="-615825" y="147782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4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Vin: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ECD6082-2FF2-8367-75CA-146D81D26E37}"/>
              </a:ext>
            </a:extLst>
          </p:cNvPr>
          <p:cNvGraphicFramePr>
            <a:graphicFrameLocks noGrp="1"/>
          </p:cNvGraphicFramePr>
          <p:nvPr/>
        </p:nvGraphicFramePr>
        <p:xfrm>
          <a:off x="4481024" y="2296402"/>
          <a:ext cx="333248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5088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5684F078-6CB7-A074-8B0B-47577C9A87FF}"/>
              </a:ext>
            </a:extLst>
          </p:cNvPr>
          <p:cNvGraphicFramePr>
            <a:graphicFrameLocks noGrp="1"/>
          </p:cNvGraphicFramePr>
          <p:nvPr/>
        </p:nvGraphicFramePr>
        <p:xfrm>
          <a:off x="959976" y="2365220"/>
          <a:ext cx="33342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10009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4659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590AEE88-D4E9-1271-2DB0-08786B8A4B62}"/>
              </a:ext>
            </a:extLst>
          </p:cNvPr>
          <p:cNvSpPr/>
          <p:nvPr/>
        </p:nvSpPr>
        <p:spPr>
          <a:xfrm>
            <a:off x="2026898" y="2232972"/>
            <a:ext cx="176021" cy="17773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C95574-F8A7-D3DC-2957-9D3018D91E3D}"/>
              </a:ext>
            </a:extLst>
          </p:cNvPr>
          <p:cNvSpPr/>
          <p:nvPr/>
        </p:nvSpPr>
        <p:spPr>
          <a:xfrm>
            <a:off x="9944148" y="4977210"/>
            <a:ext cx="1971122" cy="147900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llout: Left-Right Arrow 44">
            <a:extLst>
              <a:ext uri="{FF2B5EF4-FFF2-40B4-BE49-F238E27FC236}">
                <a16:creationId xmlns:a16="http://schemas.microsoft.com/office/drawing/2014/main" xmlns="" id="{3DD2230F-5517-F329-D3AC-5F3116F186CB}"/>
              </a:ext>
            </a:extLst>
          </p:cNvPr>
          <p:cNvSpPr/>
          <p:nvPr/>
        </p:nvSpPr>
        <p:spPr>
          <a:xfrm>
            <a:off x="9592235" y="4925022"/>
            <a:ext cx="2599765" cy="1531195"/>
          </a:xfrm>
          <a:prstGeom prst="left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78858DD-062A-5E1F-33AE-1DD26881020E}"/>
              </a:ext>
            </a:extLst>
          </p:cNvPr>
          <p:cNvSpPr txBox="1"/>
          <p:nvPr/>
        </p:nvSpPr>
        <p:spPr>
          <a:xfrm>
            <a:off x="10410032" y="5185707"/>
            <a:ext cx="101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Upload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Photo </a:t>
            </a:r>
            <a:r>
              <a:rPr lang="en-US" sz="900" dirty="0"/>
              <a:t>Drop/ drag / browse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C4E4633-0AFC-5204-728A-51D92260B7E2}"/>
              </a:ext>
            </a:extLst>
          </p:cNvPr>
          <p:cNvSpPr/>
          <p:nvPr/>
        </p:nvSpPr>
        <p:spPr>
          <a:xfrm>
            <a:off x="3361765" y="3302571"/>
            <a:ext cx="914400" cy="30765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CC31590-E575-C0E0-DB16-D1152A7F831B}"/>
              </a:ext>
            </a:extLst>
          </p:cNvPr>
          <p:cNvSpPr/>
          <p:nvPr/>
        </p:nvSpPr>
        <p:spPr>
          <a:xfrm>
            <a:off x="4294185" y="3292669"/>
            <a:ext cx="914400" cy="30765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Preview  pre stock/temp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A78A7A24-2C34-E8C4-6D8D-247E92BF7FE3}"/>
              </a:ext>
            </a:extLst>
          </p:cNvPr>
          <p:cNvSpPr/>
          <p:nvPr/>
        </p:nvSpPr>
        <p:spPr>
          <a:xfrm>
            <a:off x="5232864" y="3302571"/>
            <a:ext cx="914400" cy="3076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7C0565AB-6D30-D0E2-D9C1-51B52916B3F7}"/>
              </a:ext>
            </a:extLst>
          </p:cNvPr>
          <p:cNvSpPr/>
          <p:nvPr/>
        </p:nvSpPr>
        <p:spPr>
          <a:xfrm>
            <a:off x="6159142" y="3282766"/>
            <a:ext cx="914400" cy="307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Look 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373A549-06A1-CA98-D677-A917C660C60C}"/>
              </a:ext>
            </a:extLst>
          </p:cNvPr>
          <p:cNvSpPr txBox="1"/>
          <p:nvPr/>
        </p:nvSpPr>
        <p:spPr>
          <a:xfrm>
            <a:off x="88772" y="155541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  Temp  admin </a:t>
            </a:r>
            <a:r>
              <a:rPr lang="en-US" dirty="0" err="1">
                <a:solidFill>
                  <a:schemeClr val="accent2"/>
                </a:solidFill>
              </a:rPr>
              <a:t>pg</a:t>
            </a:r>
            <a:r>
              <a:rPr lang="en-US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BB12B9F-F267-9306-6AAD-CAB674631786}"/>
              </a:ext>
            </a:extLst>
          </p:cNvPr>
          <p:cNvSpPr txBox="1"/>
          <p:nvPr/>
        </p:nvSpPr>
        <p:spPr>
          <a:xfrm>
            <a:off x="9323294" y="92557"/>
            <a:ext cx="232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Reason here: add images /communicate with client email /submit change information description keep log track communication / or every time page goes to client or is submitted  make permanent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4029AB29-29EC-AED0-D30F-F9CECDF0901F}"/>
              </a:ext>
            </a:extLst>
          </p:cNvPr>
          <p:cNvSpPr/>
          <p:nvPr/>
        </p:nvSpPr>
        <p:spPr>
          <a:xfrm>
            <a:off x="7085420" y="3302571"/>
            <a:ext cx="914400" cy="3076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Permanent</a:t>
            </a:r>
          </a:p>
        </p:txBody>
      </p:sp>
    </p:spTree>
    <p:extLst>
      <p:ext uri="{BB962C8B-B14F-4D97-AF65-F5344CB8AC3E}">
        <p14:creationId xmlns:p14="http://schemas.microsoft.com/office/powerpoint/2010/main" val="220089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082AED3D-A5C8-A92A-793F-A0E1AE88D575}"/>
              </a:ext>
            </a:extLst>
          </p:cNvPr>
          <p:cNvSpPr/>
          <p:nvPr/>
        </p:nvSpPr>
        <p:spPr>
          <a:xfrm>
            <a:off x="9827491" y="511643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A11B6-D751-2828-1654-6A94DFB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6321"/>
          </a:xfrm>
        </p:spPr>
        <p:txBody>
          <a:bodyPr/>
          <a:lstStyle/>
          <a:p>
            <a:r>
              <a:rPr lang="en-US" dirty="0"/>
              <a:t>Create A vin </a:t>
            </a:r>
            <a:r>
              <a:rPr lang="en-US" sz="1400" dirty="0"/>
              <a:t>(Admin Side page)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8747E7-BB21-8986-599C-637F1AA95537}"/>
              </a:ext>
            </a:extLst>
          </p:cNvPr>
          <p:cNvSpPr/>
          <p:nvPr/>
        </p:nvSpPr>
        <p:spPr>
          <a:xfrm>
            <a:off x="135639" y="1022600"/>
            <a:ext cx="11982203" cy="5688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CE6FCC-DCA3-DEAC-A96D-77143D0465F4}"/>
              </a:ext>
            </a:extLst>
          </p:cNvPr>
          <p:cNvSpPr/>
          <p:nvPr/>
        </p:nvSpPr>
        <p:spPr>
          <a:xfrm>
            <a:off x="3212617" y="3590424"/>
            <a:ext cx="8807541" cy="3052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87D1D7-6E2C-5152-7026-E3812592B105}"/>
              </a:ext>
            </a:extLst>
          </p:cNvPr>
          <p:cNvSpPr/>
          <p:nvPr/>
        </p:nvSpPr>
        <p:spPr>
          <a:xfrm>
            <a:off x="3175538" y="3662580"/>
            <a:ext cx="2135709" cy="1009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A3A798-4065-55FF-CCB2-CB3EA8D1F4D4}"/>
              </a:ext>
            </a:extLst>
          </p:cNvPr>
          <p:cNvSpPr/>
          <p:nvPr/>
        </p:nvSpPr>
        <p:spPr>
          <a:xfrm>
            <a:off x="5488713" y="3668317"/>
            <a:ext cx="2166196" cy="1009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Alternative  image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C8A6A99-9635-FFD0-9390-72F33BC6098D}"/>
              </a:ext>
            </a:extLst>
          </p:cNvPr>
          <p:cNvSpPr/>
          <p:nvPr/>
        </p:nvSpPr>
        <p:spPr>
          <a:xfrm>
            <a:off x="7734969" y="3662580"/>
            <a:ext cx="2166197" cy="1009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14B561-2D1C-1050-8187-17BEB38A5BEA}"/>
              </a:ext>
            </a:extLst>
          </p:cNvPr>
          <p:cNvSpPr/>
          <p:nvPr/>
        </p:nvSpPr>
        <p:spPr>
          <a:xfrm>
            <a:off x="9981227" y="3662580"/>
            <a:ext cx="2038932" cy="1009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9CFAAA3-01AF-477B-9942-FD886694B63A}"/>
              </a:ext>
            </a:extLst>
          </p:cNvPr>
          <p:cNvSpPr/>
          <p:nvPr/>
        </p:nvSpPr>
        <p:spPr>
          <a:xfrm>
            <a:off x="5770148" y="4925022"/>
            <a:ext cx="3652652" cy="1294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Marquee picture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8BB5432-7053-38C6-1621-36C4FEE1B91F}"/>
              </a:ext>
            </a:extLst>
          </p:cNvPr>
          <p:cNvSpPr/>
          <p:nvPr/>
        </p:nvSpPr>
        <p:spPr>
          <a:xfrm>
            <a:off x="295606" y="3662580"/>
            <a:ext cx="2838203" cy="5774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Selector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FE5753A7-6F96-7F58-789F-462C3B8A58F7}"/>
              </a:ext>
            </a:extLst>
          </p:cNvPr>
          <p:cNvSpPr/>
          <p:nvPr/>
        </p:nvSpPr>
        <p:spPr>
          <a:xfrm>
            <a:off x="276730" y="4399784"/>
            <a:ext cx="2838203" cy="57742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Selector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3A15E5D-93CA-7C3D-8AEA-43842B3412E5}"/>
              </a:ext>
            </a:extLst>
          </p:cNvPr>
          <p:cNvSpPr/>
          <p:nvPr/>
        </p:nvSpPr>
        <p:spPr>
          <a:xfrm>
            <a:off x="255027" y="5275390"/>
            <a:ext cx="2838203" cy="5774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Selector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6DBCCED-1D09-07E9-CDAD-E3BEE2D302DB}"/>
              </a:ext>
            </a:extLst>
          </p:cNvPr>
          <p:cNvSpPr/>
          <p:nvPr/>
        </p:nvSpPr>
        <p:spPr>
          <a:xfrm>
            <a:off x="223017" y="6077970"/>
            <a:ext cx="2838203" cy="5213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 Selector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995419-F24B-75DD-9FD6-BFC63FDB1B3C}"/>
              </a:ext>
            </a:extLst>
          </p:cNvPr>
          <p:cNvSpPr/>
          <p:nvPr/>
        </p:nvSpPr>
        <p:spPr>
          <a:xfrm>
            <a:off x="1312455" y="2792760"/>
            <a:ext cx="997528" cy="4668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4CC0635-D552-6859-CC4F-B0345D7F1183}"/>
              </a:ext>
            </a:extLst>
          </p:cNvPr>
          <p:cNvGraphicFramePr>
            <a:graphicFrameLocks noGrp="1"/>
          </p:cNvGraphicFramePr>
          <p:nvPr/>
        </p:nvGraphicFramePr>
        <p:xfrm>
          <a:off x="3295390" y="2800725"/>
          <a:ext cx="7489151" cy="46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76">
                  <a:extLst>
                    <a:ext uri="{9D8B030D-6E8A-4147-A177-3AD203B41FA5}">
                      <a16:colId xmlns:a16="http://schemas.microsoft.com/office/drawing/2014/main" xmlns="" val="558953062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47417787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7864135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5037238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26096003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810700138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41734690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495619074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6676657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195569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9450859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1722695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2895743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7698321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05073897"/>
                    </a:ext>
                  </a:extLst>
                </a:gridCol>
                <a:gridCol w="816011">
                  <a:extLst>
                    <a:ext uri="{9D8B030D-6E8A-4147-A177-3AD203B41FA5}">
                      <a16:colId xmlns:a16="http://schemas.microsoft.com/office/drawing/2014/main" xmlns="" val="1514494402"/>
                    </a:ext>
                  </a:extLst>
                </a:gridCol>
              </a:tblGrid>
              <a:tr h="4668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2364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3DAC64F-84AF-09CF-BDC7-2FCB21FF8869}"/>
              </a:ext>
            </a:extLst>
          </p:cNvPr>
          <p:cNvSpPr/>
          <p:nvPr/>
        </p:nvSpPr>
        <p:spPr>
          <a:xfrm>
            <a:off x="253989" y="1022600"/>
            <a:ext cx="11900932" cy="1743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6C6F5F3-7CF4-199F-CE9D-45CC9D3F6CB7}"/>
              </a:ext>
            </a:extLst>
          </p:cNvPr>
          <p:cNvSpPr/>
          <p:nvPr/>
        </p:nvSpPr>
        <p:spPr>
          <a:xfrm>
            <a:off x="7728420" y="1468639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1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7981F1A-E22F-0CC8-57FA-3678CD8CDB4F}"/>
              </a:ext>
            </a:extLst>
          </p:cNvPr>
          <p:cNvSpPr/>
          <p:nvPr/>
        </p:nvSpPr>
        <p:spPr>
          <a:xfrm>
            <a:off x="4568350" y="1471536"/>
            <a:ext cx="3028124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8A42FADF-44A1-80F1-4134-76D7DF998AE2}"/>
              </a:ext>
            </a:extLst>
          </p:cNvPr>
          <p:cNvSpPr/>
          <p:nvPr/>
        </p:nvSpPr>
        <p:spPr>
          <a:xfrm>
            <a:off x="1959857" y="1468640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2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E61D6765-7F9B-6FE6-633B-45EA52251B9F}"/>
              </a:ext>
            </a:extLst>
          </p:cNvPr>
          <p:cNvSpPr/>
          <p:nvPr/>
        </p:nvSpPr>
        <p:spPr>
          <a:xfrm>
            <a:off x="10223555" y="146774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3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F9F871EB-E4E8-2F37-F819-11D567A49DB8}"/>
              </a:ext>
            </a:extLst>
          </p:cNvPr>
          <p:cNvSpPr/>
          <p:nvPr/>
        </p:nvSpPr>
        <p:spPr>
          <a:xfrm>
            <a:off x="-615825" y="147782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4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Vin: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ECD6082-2FF2-8367-75CA-146D81D26E37}"/>
              </a:ext>
            </a:extLst>
          </p:cNvPr>
          <p:cNvGraphicFramePr>
            <a:graphicFrameLocks noGrp="1"/>
          </p:cNvGraphicFramePr>
          <p:nvPr/>
        </p:nvGraphicFramePr>
        <p:xfrm>
          <a:off x="4481024" y="2296402"/>
          <a:ext cx="333248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5088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5684F078-6CB7-A074-8B0B-47577C9A87FF}"/>
              </a:ext>
            </a:extLst>
          </p:cNvPr>
          <p:cNvGraphicFramePr>
            <a:graphicFrameLocks noGrp="1"/>
          </p:cNvGraphicFramePr>
          <p:nvPr/>
        </p:nvGraphicFramePr>
        <p:xfrm>
          <a:off x="959976" y="2365220"/>
          <a:ext cx="33342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10009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4659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590AEE88-D4E9-1271-2DB0-08786B8A4B62}"/>
              </a:ext>
            </a:extLst>
          </p:cNvPr>
          <p:cNvSpPr/>
          <p:nvPr/>
        </p:nvSpPr>
        <p:spPr>
          <a:xfrm>
            <a:off x="2026898" y="2232972"/>
            <a:ext cx="176021" cy="17773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C95574-F8A7-D3DC-2957-9D3018D91E3D}"/>
              </a:ext>
            </a:extLst>
          </p:cNvPr>
          <p:cNvSpPr/>
          <p:nvPr/>
        </p:nvSpPr>
        <p:spPr>
          <a:xfrm>
            <a:off x="9944148" y="4977210"/>
            <a:ext cx="1971122" cy="147900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llout: Left-Right Arrow 44">
            <a:extLst>
              <a:ext uri="{FF2B5EF4-FFF2-40B4-BE49-F238E27FC236}">
                <a16:creationId xmlns:a16="http://schemas.microsoft.com/office/drawing/2014/main" xmlns="" id="{3DD2230F-5517-F329-D3AC-5F3116F186CB}"/>
              </a:ext>
            </a:extLst>
          </p:cNvPr>
          <p:cNvSpPr/>
          <p:nvPr/>
        </p:nvSpPr>
        <p:spPr>
          <a:xfrm>
            <a:off x="9592235" y="4925022"/>
            <a:ext cx="2599765" cy="1531195"/>
          </a:xfrm>
          <a:prstGeom prst="leftRightArrow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78858DD-062A-5E1F-33AE-1DD26881020E}"/>
              </a:ext>
            </a:extLst>
          </p:cNvPr>
          <p:cNvSpPr txBox="1"/>
          <p:nvPr/>
        </p:nvSpPr>
        <p:spPr>
          <a:xfrm>
            <a:off x="10410032" y="5185707"/>
            <a:ext cx="101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Upload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Photo </a:t>
            </a:r>
            <a:r>
              <a:rPr lang="en-US" sz="900" dirty="0"/>
              <a:t>Drop/ drag / browse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C4E4633-0AFC-5204-728A-51D92260B7E2}"/>
              </a:ext>
            </a:extLst>
          </p:cNvPr>
          <p:cNvSpPr/>
          <p:nvPr/>
        </p:nvSpPr>
        <p:spPr>
          <a:xfrm>
            <a:off x="3361765" y="3302571"/>
            <a:ext cx="914400" cy="30765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CC31590-E575-C0E0-DB16-D1152A7F831B}"/>
              </a:ext>
            </a:extLst>
          </p:cNvPr>
          <p:cNvSpPr/>
          <p:nvPr/>
        </p:nvSpPr>
        <p:spPr>
          <a:xfrm>
            <a:off x="4294185" y="3292669"/>
            <a:ext cx="914400" cy="30765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Preview  pre stock/temp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A78A7A24-2C34-E8C4-6D8D-247E92BF7FE3}"/>
              </a:ext>
            </a:extLst>
          </p:cNvPr>
          <p:cNvSpPr/>
          <p:nvPr/>
        </p:nvSpPr>
        <p:spPr>
          <a:xfrm>
            <a:off x="5232864" y="3302571"/>
            <a:ext cx="914400" cy="3076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7C0565AB-6D30-D0E2-D9C1-51B52916B3F7}"/>
              </a:ext>
            </a:extLst>
          </p:cNvPr>
          <p:cNvSpPr/>
          <p:nvPr/>
        </p:nvSpPr>
        <p:spPr>
          <a:xfrm>
            <a:off x="6159142" y="3282766"/>
            <a:ext cx="914400" cy="307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Look up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3A62EC25-BB03-382C-4964-561FDEDD60C9}"/>
              </a:ext>
            </a:extLst>
          </p:cNvPr>
          <p:cNvSpPr/>
          <p:nvPr/>
        </p:nvSpPr>
        <p:spPr>
          <a:xfrm>
            <a:off x="7079684" y="3302571"/>
            <a:ext cx="914400" cy="3076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Permanent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373A549-06A1-CA98-D677-A917C660C60C}"/>
              </a:ext>
            </a:extLst>
          </p:cNvPr>
          <p:cNvSpPr txBox="1"/>
          <p:nvPr/>
        </p:nvSpPr>
        <p:spPr>
          <a:xfrm>
            <a:off x="88772" y="155541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look-up 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admin</a:t>
            </a:r>
            <a:r>
              <a:rPr lang="en-US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BB12B9F-F267-9306-6AAD-CAB674631786}"/>
              </a:ext>
            </a:extLst>
          </p:cNvPr>
          <p:cNvSpPr txBox="1"/>
          <p:nvPr/>
        </p:nvSpPr>
        <p:spPr>
          <a:xfrm>
            <a:off x="9323294" y="92557"/>
            <a:ext cx="232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Reason here: look up any vin with any suffix ( TA/ PA&gt;B&gt;&gt;) by vin#/ phone/ names /phone  </a:t>
            </a:r>
          </a:p>
        </p:txBody>
      </p:sp>
    </p:spTree>
    <p:extLst>
      <p:ext uri="{BB962C8B-B14F-4D97-AF65-F5344CB8AC3E}">
        <p14:creationId xmlns:p14="http://schemas.microsoft.com/office/powerpoint/2010/main" val="359116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082AED3D-A5C8-A92A-793F-A0E1AE88D575}"/>
              </a:ext>
            </a:extLst>
          </p:cNvPr>
          <p:cNvSpPr/>
          <p:nvPr/>
        </p:nvSpPr>
        <p:spPr>
          <a:xfrm>
            <a:off x="9827491" y="511643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A11B6-D751-2828-1654-6A94DFB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6321"/>
          </a:xfrm>
        </p:spPr>
        <p:txBody>
          <a:bodyPr/>
          <a:lstStyle/>
          <a:p>
            <a:r>
              <a:rPr lang="en-US" dirty="0"/>
              <a:t>Create A vin </a:t>
            </a:r>
            <a:r>
              <a:rPr lang="en-US" sz="1400" dirty="0"/>
              <a:t>(Admin Side page)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8747E7-BB21-8986-599C-637F1AA95537}"/>
              </a:ext>
            </a:extLst>
          </p:cNvPr>
          <p:cNvSpPr/>
          <p:nvPr/>
        </p:nvSpPr>
        <p:spPr>
          <a:xfrm>
            <a:off x="135639" y="1022600"/>
            <a:ext cx="11982203" cy="5688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CE6FCC-DCA3-DEAC-A96D-77143D0465F4}"/>
              </a:ext>
            </a:extLst>
          </p:cNvPr>
          <p:cNvSpPr/>
          <p:nvPr/>
        </p:nvSpPr>
        <p:spPr>
          <a:xfrm>
            <a:off x="3212617" y="3590424"/>
            <a:ext cx="8807541" cy="3052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87D1D7-6E2C-5152-7026-E3812592B105}"/>
              </a:ext>
            </a:extLst>
          </p:cNvPr>
          <p:cNvSpPr/>
          <p:nvPr/>
        </p:nvSpPr>
        <p:spPr>
          <a:xfrm>
            <a:off x="3175538" y="3662580"/>
            <a:ext cx="2135709" cy="10094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A3A798-4065-55FF-CCB2-CB3EA8D1F4D4}"/>
              </a:ext>
            </a:extLst>
          </p:cNvPr>
          <p:cNvSpPr/>
          <p:nvPr/>
        </p:nvSpPr>
        <p:spPr>
          <a:xfrm>
            <a:off x="5488713" y="3668317"/>
            <a:ext cx="2166196" cy="10094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Alternative  image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C8A6A99-9635-FFD0-9390-72F33BC6098D}"/>
              </a:ext>
            </a:extLst>
          </p:cNvPr>
          <p:cNvSpPr/>
          <p:nvPr/>
        </p:nvSpPr>
        <p:spPr>
          <a:xfrm>
            <a:off x="7734969" y="3662580"/>
            <a:ext cx="2166197" cy="10094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14B561-2D1C-1050-8187-17BEB38A5BEA}"/>
              </a:ext>
            </a:extLst>
          </p:cNvPr>
          <p:cNvSpPr/>
          <p:nvPr/>
        </p:nvSpPr>
        <p:spPr>
          <a:xfrm>
            <a:off x="9981227" y="3662580"/>
            <a:ext cx="2038932" cy="10094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9CFAAA3-01AF-477B-9942-FD886694B63A}"/>
              </a:ext>
            </a:extLst>
          </p:cNvPr>
          <p:cNvSpPr/>
          <p:nvPr/>
        </p:nvSpPr>
        <p:spPr>
          <a:xfrm>
            <a:off x="5770148" y="4925022"/>
            <a:ext cx="3652652" cy="1294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Marquee picture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8BB5432-7053-38C6-1621-36C4FEE1B91F}"/>
              </a:ext>
            </a:extLst>
          </p:cNvPr>
          <p:cNvSpPr/>
          <p:nvPr/>
        </p:nvSpPr>
        <p:spPr>
          <a:xfrm>
            <a:off x="295606" y="3662580"/>
            <a:ext cx="2838203" cy="5774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Selector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FE5753A7-6F96-7F58-789F-462C3B8A58F7}"/>
              </a:ext>
            </a:extLst>
          </p:cNvPr>
          <p:cNvSpPr/>
          <p:nvPr/>
        </p:nvSpPr>
        <p:spPr>
          <a:xfrm>
            <a:off x="276730" y="4399784"/>
            <a:ext cx="2838203" cy="57742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Selector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3A15E5D-93CA-7C3D-8AEA-43842B3412E5}"/>
              </a:ext>
            </a:extLst>
          </p:cNvPr>
          <p:cNvSpPr/>
          <p:nvPr/>
        </p:nvSpPr>
        <p:spPr>
          <a:xfrm>
            <a:off x="255027" y="5275390"/>
            <a:ext cx="2838203" cy="5774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Length Selector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6DBCCED-1D09-07E9-CDAD-E3BEE2D302DB}"/>
              </a:ext>
            </a:extLst>
          </p:cNvPr>
          <p:cNvSpPr/>
          <p:nvPr/>
        </p:nvSpPr>
        <p:spPr>
          <a:xfrm>
            <a:off x="223017" y="6077970"/>
            <a:ext cx="2838203" cy="5213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Axle Selector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995419-F24B-75DD-9FD6-BFC63FDB1B3C}"/>
              </a:ext>
            </a:extLst>
          </p:cNvPr>
          <p:cNvSpPr/>
          <p:nvPr/>
        </p:nvSpPr>
        <p:spPr>
          <a:xfrm>
            <a:off x="1312455" y="2792760"/>
            <a:ext cx="997528" cy="4668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4CC0635-D552-6859-CC4F-B0345D7F1183}"/>
              </a:ext>
            </a:extLst>
          </p:cNvPr>
          <p:cNvGraphicFramePr>
            <a:graphicFrameLocks noGrp="1"/>
          </p:cNvGraphicFramePr>
          <p:nvPr/>
        </p:nvGraphicFramePr>
        <p:xfrm>
          <a:off x="3295390" y="2800725"/>
          <a:ext cx="7489151" cy="46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76">
                  <a:extLst>
                    <a:ext uri="{9D8B030D-6E8A-4147-A177-3AD203B41FA5}">
                      <a16:colId xmlns:a16="http://schemas.microsoft.com/office/drawing/2014/main" xmlns="" val="558953062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47417787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7864135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5037238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260960036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810700138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41734690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1495619074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6676657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0195569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9450859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172269513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928957439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3576983215"/>
                    </a:ext>
                  </a:extLst>
                </a:gridCol>
                <a:gridCol w="444876">
                  <a:extLst>
                    <a:ext uri="{9D8B030D-6E8A-4147-A177-3AD203B41FA5}">
                      <a16:colId xmlns:a16="http://schemas.microsoft.com/office/drawing/2014/main" xmlns="" val="2305073897"/>
                    </a:ext>
                  </a:extLst>
                </a:gridCol>
                <a:gridCol w="816011">
                  <a:extLst>
                    <a:ext uri="{9D8B030D-6E8A-4147-A177-3AD203B41FA5}">
                      <a16:colId xmlns:a16="http://schemas.microsoft.com/office/drawing/2014/main" xmlns="" val="1514494402"/>
                    </a:ext>
                  </a:extLst>
                </a:gridCol>
              </a:tblGrid>
              <a:tr h="4668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2364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3DAC64F-84AF-09CF-BDC7-2FCB21FF8869}"/>
              </a:ext>
            </a:extLst>
          </p:cNvPr>
          <p:cNvSpPr/>
          <p:nvPr/>
        </p:nvSpPr>
        <p:spPr>
          <a:xfrm>
            <a:off x="253989" y="1022600"/>
            <a:ext cx="11900932" cy="1743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6C6F5F3-7CF4-199F-CE9D-45CC9D3F6CB7}"/>
              </a:ext>
            </a:extLst>
          </p:cNvPr>
          <p:cNvSpPr/>
          <p:nvPr/>
        </p:nvSpPr>
        <p:spPr>
          <a:xfrm>
            <a:off x="7728420" y="1468639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1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7981F1A-E22F-0CC8-57FA-3678CD8CDB4F}"/>
              </a:ext>
            </a:extLst>
          </p:cNvPr>
          <p:cNvSpPr/>
          <p:nvPr/>
        </p:nvSpPr>
        <p:spPr>
          <a:xfrm>
            <a:off x="4568350" y="1471536"/>
            <a:ext cx="3028124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8A42FADF-44A1-80F1-4134-76D7DF998AE2}"/>
              </a:ext>
            </a:extLst>
          </p:cNvPr>
          <p:cNvSpPr/>
          <p:nvPr/>
        </p:nvSpPr>
        <p:spPr>
          <a:xfrm>
            <a:off x="1959857" y="1468640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2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E61D6765-7F9B-6FE6-633B-45EA52251B9F}"/>
              </a:ext>
            </a:extLst>
          </p:cNvPr>
          <p:cNvSpPr/>
          <p:nvPr/>
        </p:nvSpPr>
        <p:spPr>
          <a:xfrm>
            <a:off x="10223555" y="146774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3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One preview will be shown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F9F871EB-E4E8-2F37-F819-11D567A49DB8}"/>
              </a:ext>
            </a:extLst>
          </p:cNvPr>
          <p:cNvSpPr/>
          <p:nvPr/>
        </p:nvSpPr>
        <p:spPr>
          <a:xfrm>
            <a:off x="-615825" y="1477822"/>
            <a:ext cx="2363189" cy="11189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MATCH STOCK 4</a:t>
            </a:r>
          </a:p>
          <a:p>
            <a:pPr algn="ctr"/>
            <a:r>
              <a:rPr lang="en-US" dirty="0"/>
              <a:t>(click to get there) </a:t>
            </a:r>
            <a:r>
              <a:rPr lang="en-US" sz="1200" dirty="0"/>
              <a:t>Vin: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ECD6082-2FF2-8367-75CA-146D81D26E37}"/>
              </a:ext>
            </a:extLst>
          </p:cNvPr>
          <p:cNvGraphicFramePr>
            <a:graphicFrameLocks noGrp="1"/>
          </p:cNvGraphicFramePr>
          <p:nvPr/>
        </p:nvGraphicFramePr>
        <p:xfrm>
          <a:off x="4481024" y="2296402"/>
          <a:ext cx="333248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5088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5684F078-6CB7-A074-8B0B-47577C9A87FF}"/>
              </a:ext>
            </a:extLst>
          </p:cNvPr>
          <p:cNvGraphicFramePr>
            <a:graphicFrameLocks noGrp="1"/>
          </p:cNvGraphicFramePr>
          <p:nvPr/>
        </p:nvGraphicFramePr>
        <p:xfrm>
          <a:off x="959976" y="2365220"/>
          <a:ext cx="33342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40847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38889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63407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231809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31272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69173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83875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767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01364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151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4405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39682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479742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71802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37106458"/>
                    </a:ext>
                  </a:extLst>
                </a:gridCol>
                <a:gridCol w="210009">
                  <a:extLst>
                    <a:ext uri="{9D8B030D-6E8A-4147-A177-3AD203B41FA5}">
                      <a16:colId xmlns:a16="http://schemas.microsoft.com/office/drawing/2014/main" xmlns="" val="4228494436"/>
                    </a:ext>
                  </a:extLst>
                </a:gridCol>
              </a:tblGrid>
              <a:tr h="144659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J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rgbClr val="9A6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33873"/>
                  </a:ext>
                </a:extLst>
              </a:tr>
            </a:tbl>
          </a:graphicData>
        </a:graphic>
      </p:graphicFrame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590AEE88-D4E9-1271-2DB0-08786B8A4B62}"/>
              </a:ext>
            </a:extLst>
          </p:cNvPr>
          <p:cNvSpPr/>
          <p:nvPr/>
        </p:nvSpPr>
        <p:spPr>
          <a:xfrm>
            <a:off x="2026898" y="2232972"/>
            <a:ext cx="176021" cy="17773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C95574-F8A7-D3DC-2957-9D3018D91E3D}"/>
              </a:ext>
            </a:extLst>
          </p:cNvPr>
          <p:cNvSpPr/>
          <p:nvPr/>
        </p:nvSpPr>
        <p:spPr>
          <a:xfrm>
            <a:off x="9944148" y="4977210"/>
            <a:ext cx="1971122" cy="147900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llout: Left-Right Arrow 44">
            <a:extLst>
              <a:ext uri="{FF2B5EF4-FFF2-40B4-BE49-F238E27FC236}">
                <a16:creationId xmlns:a16="http://schemas.microsoft.com/office/drawing/2014/main" xmlns="" id="{3DD2230F-5517-F329-D3AC-5F3116F186CB}"/>
              </a:ext>
            </a:extLst>
          </p:cNvPr>
          <p:cNvSpPr/>
          <p:nvPr/>
        </p:nvSpPr>
        <p:spPr>
          <a:xfrm>
            <a:off x="9592235" y="4925022"/>
            <a:ext cx="2599765" cy="1531195"/>
          </a:xfrm>
          <a:prstGeom prst="leftRight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78858DD-062A-5E1F-33AE-1DD26881020E}"/>
              </a:ext>
            </a:extLst>
          </p:cNvPr>
          <p:cNvSpPr txBox="1"/>
          <p:nvPr/>
        </p:nvSpPr>
        <p:spPr>
          <a:xfrm>
            <a:off x="10410032" y="5185707"/>
            <a:ext cx="101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Upload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Photo </a:t>
            </a:r>
            <a:r>
              <a:rPr lang="en-US" sz="900" dirty="0"/>
              <a:t>Drop/ drag / browse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C4E4633-0AFC-5204-728A-51D92260B7E2}"/>
              </a:ext>
            </a:extLst>
          </p:cNvPr>
          <p:cNvSpPr/>
          <p:nvPr/>
        </p:nvSpPr>
        <p:spPr>
          <a:xfrm>
            <a:off x="3361765" y="3302571"/>
            <a:ext cx="914400" cy="30765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CC31590-E575-C0E0-DB16-D1152A7F831B}"/>
              </a:ext>
            </a:extLst>
          </p:cNvPr>
          <p:cNvSpPr/>
          <p:nvPr/>
        </p:nvSpPr>
        <p:spPr>
          <a:xfrm>
            <a:off x="4294185" y="3292669"/>
            <a:ext cx="914400" cy="30765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Preview  pre stock/temp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A78A7A24-2C34-E8C4-6D8D-247E92BF7FE3}"/>
              </a:ext>
            </a:extLst>
          </p:cNvPr>
          <p:cNvSpPr/>
          <p:nvPr/>
        </p:nvSpPr>
        <p:spPr>
          <a:xfrm>
            <a:off x="5232864" y="3302571"/>
            <a:ext cx="914400" cy="3076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7C0565AB-6D30-D0E2-D9C1-51B52916B3F7}"/>
              </a:ext>
            </a:extLst>
          </p:cNvPr>
          <p:cNvSpPr/>
          <p:nvPr/>
        </p:nvSpPr>
        <p:spPr>
          <a:xfrm>
            <a:off x="6159142" y="3282766"/>
            <a:ext cx="914400" cy="307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Look up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3A62EC25-BB03-382C-4964-561FDEDD60C9}"/>
              </a:ext>
            </a:extLst>
          </p:cNvPr>
          <p:cNvSpPr/>
          <p:nvPr/>
        </p:nvSpPr>
        <p:spPr>
          <a:xfrm>
            <a:off x="7079684" y="3302571"/>
            <a:ext cx="914400" cy="3076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Permanent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373A549-06A1-CA98-D677-A917C660C60C}"/>
              </a:ext>
            </a:extLst>
          </p:cNvPr>
          <p:cNvSpPr txBox="1"/>
          <p:nvPr/>
        </p:nvSpPr>
        <p:spPr>
          <a:xfrm>
            <a:off x="88772" y="155541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>
                <a:solidFill>
                  <a:schemeClr val="accent2"/>
                </a:solidFill>
              </a:rPr>
              <a:t>  </a:t>
            </a:r>
            <a:r>
              <a:rPr lang="en-US" sz="1200" dirty="0">
                <a:solidFill>
                  <a:schemeClr val="accent6"/>
                </a:solidFill>
              </a:rPr>
              <a:t>Permanent  </a:t>
            </a:r>
            <a:r>
              <a:rPr lang="en-US" sz="1200" dirty="0" err="1">
                <a:solidFill>
                  <a:schemeClr val="accent6"/>
                </a:solidFill>
              </a:rPr>
              <a:t>pg</a:t>
            </a:r>
            <a:r>
              <a:rPr lang="en-US" sz="1200" dirty="0">
                <a:solidFill>
                  <a:schemeClr val="accent6"/>
                </a:solidFill>
              </a:rPr>
              <a:t> admin</a:t>
            </a:r>
            <a:r>
              <a:rPr lang="en-US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BB12B9F-F267-9306-6AAD-CAB674631786}"/>
              </a:ext>
            </a:extLst>
          </p:cNvPr>
          <p:cNvSpPr txBox="1"/>
          <p:nvPr/>
        </p:nvSpPr>
        <p:spPr>
          <a:xfrm>
            <a:off x="9323294" y="92557"/>
            <a:ext cx="232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</a:rPr>
              <a:t>Reason here: to make permanent will be able to print MOC / other from here</a:t>
            </a:r>
          </a:p>
        </p:txBody>
      </p:sp>
    </p:spTree>
    <p:extLst>
      <p:ext uri="{BB962C8B-B14F-4D97-AF65-F5344CB8AC3E}">
        <p14:creationId xmlns:p14="http://schemas.microsoft.com/office/powerpoint/2010/main" val="1295990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1139</TotalTime>
  <Words>1504</Words>
  <Application>Microsoft Office PowerPoint</Application>
  <PresentationFormat>Widescreen</PresentationFormat>
  <Paragraphs>550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Segoe UI</vt:lpstr>
      <vt:lpstr>Damask</vt:lpstr>
      <vt:lpstr>PROJECT: VIN (PHASE: ADMIN)</vt:lpstr>
      <vt:lpstr>PROJECT:  Create a VIN  (PHASE: ADMIN/ client login’s)</vt:lpstr>
      <vt:lpstr>Client Side Page</vt:lpstr>
      <vt:lpstr>Create A vin (client Side page)</vt:lpstr>
      <vt:lpstr>Create A vin (Admin Side page)</vt:lpstr>
      <vt:lpstr>Create A vin (Admin Side page)</vt:lpstr>
      <vt:lpstr>Create A vin (Admin Side page)</vt:lpstr>
      <vt:lpstr>Create A vin (Admin Side page)</vt:lpstr>
      <vt:lpstr>Create A vin (Admin Side page)</vt:lpstr>
      <vt:lpstr>(This will be the form below the create a vin Above)   1jb1cc1xpm567006  1jb1cc1xpm567006       Name: First Last            Phone__________________________________________ Text Email:_____________________________________ What will be the registration address: Street /PO __________________________                                                                                         City ______State______Zip____ Do you request immediate attention?  y/n___Preferred? Phone/ text/email Note: Lines Several_____________________________________________________________ ______________________________________________________________________________________ ______________________________________________________________________________________ _______________________________________________________________________________________ _______________________________________________________________________________________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FULL EXPLANATION</dc:title>
  <dc:creator>MUHAMMAD SHAHSAWAR</dc:creator>
  <cp:lastModifiedBy>Microsoft account</cp:lastModifiedBy>
  <cp:revision>91</cp:revision>
  <dcterms:created xsi:type="dcterms:W3CDTF">2023-12-29T15:24:07Z</dcterms:created>
  <dcterms:modified xsi:type="dcterms:W3CDTF">2024-01-08T07:24:52Z</dcterms:modified>
</cp:coreProperties>
</file>