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77" r:id="rId12"/>
    <p:sldId id="273" r:id="rId13"/>
    <p:sldId id="276" r:id="rId14"/>
    <p:sldId id="274" r:id="rId15"/>
    <p:sldId id="27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6004408"/>
            <a:ext cx="1357073" cy="484023"/>
          </a:xfrm>
          <a:prstGeom prst="rect">
            <a:avLst/>
          </a:prstGeom>
        </p:spPr>
      </p:pic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rayburn/Presentation-AdvancedTDD" TargetMode="External"/><Relationship Id="rId2" Type="http://schemas.openxmlformats.org/officeDocument/2006/relationships/hyperlink" Target="mailto:tim@timrayburn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rayburn.net" TargetMode="External"/><Relationship Id="rId2" Type="http://schemas.openxmlformats.org/officeDocument/2006/relationships/hyperlink" Target="http://github.com/trayburn/Presentation-AdvancedT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Mocking, Inversion, 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438" y="5334000"/>
            <a:ext cx="299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You doubt he’s a Guru?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Guru’s are always bald!</a:t>
            </a:r>
          </a:p>
        </p:txBody>
      </p:sp>
      <p:sp>
        <p:nvSpPr>
          <p:cNvPr id="40" name="Bent Arrow 39"/>
          <p:cNvSpPr/>
          <p:nvPr/>
        </p:nvSpPr>
        <p:spPr>
          <a:xfrm>
            <a:off x="1295400" y="2286000"/>
            <a:ext cx="1981200" cy="3048000"/>
          </a:xfrm>
          <a:prstGeom prst="bentArrow">
            <a:avLst>
              <a:gd name="adj1" fmla="val 13846"/>
              <a:gd name="adj2" fmla="val 14808"/>
              <a:gd name="adj3" fmla="val 39231"/>
              <a:gd name="adj4" fmla="val 3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9" y="2286000"/>
            <a:ext cx="2595102" cy="2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the Rescue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Tim\AppData\Local\Microsoft\Windows\Temporary Internet Files\Content.IE5\D58JERFI\MP900442177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41040"/>
            <a:ext cx="3419475" cy="30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AppData\Local\Microsoft\Windows\Temporary Internet Files\Content.IE5\D58JERFI\MP90039605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047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Rayburn – </a:t>
            </a:r>
            <a:r>
              <a:rPr lang="en-US" dirty="0" smtClean="0">
                <a:hlinkClick r:id="rId2"/>
              </a:rPr>
              <a:t>tim@timrayburn.net</a:t>
            </a:r>
            <a:endParaRPr lang="en-US" dirty="0" smtClean="0"/>
          </a:p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President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Specialist in all things WCF &amp; BizTalk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github.com/trayburn/Presentation-AdvancedTDD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im\AppData\Local\Microsoft\Windows\Temporary Internet Files\Content.IE5\SWNV4M3U\MC900197552[1]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05567"/>
            <a:ext cx="3419475" cy="33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RhinoMocks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Available At:</a:t>
            </a:r>
          </a:p>
          <a:p>
            <a:pPr lvl="1"/>
            <a:r>
              <a:rPr lang="en-US" dirty="0">
                <a:hlinkClick r:id="rId2"/>
              </a:rPr>
              <a:t>http://github.com/trayburn/Presentation-AdvancedTDD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dirty="0" smtClean="0"/>
              <a:t>Tim Rayburn - </a:t>
            </a:r>
            <a:r>
              <a:rPr lang="en-US" dirty="0" smtClean="0">
                <a:hlinkClick r:id="rId3"/>
              </a:rPr>
              <a:t>tim@timrayburn.net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2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what a test runner is.</a:t>
            </a:r>
          </a:p>
          <a:p>
            <a:r>
              <a:rPr lang="en-US" dirty="0" smtClean="0"/>
              <a:t>You understand the goal of Red / Green / Refactor.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understand how TDD should affect your class design.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The Importance of Interfaces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Mocking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Test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use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to allow the uppermost aspects of an application to control how each piece below it fits together.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09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/>
              <a:t>Analyze the distance to determine inclusion in the marketing segment.</a:t>
            </a: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</TotalTime>
  <Words>299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Advanced Test Driven Development</vt:lpstr>
      <vt:lpstr>Who Am I?</vt:lpstr>
      <vt:lpstr>Assumptions</vt:lpstr>
      <vt:lpstr>Goals</vt:lpstr>
      <vt:lpstr>How Do I Test That?</vt:lpstr>
      <vt:lpstr>Testing Approach</vt:lpstr>
      <vt:lpstr>Testing Approach</vt:lpstr>
      <vt:lpstr>Inversion of Control</vt:lpstr>
      <vt:lpstr>What we are building …</vt:lpstr>
      <vt:lpstr>Demo - IoC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Interfaces to the Rescue</vt:lpstr>
      <vt:lpstr>Demo - Interfaces</vt:lpstr>
      <vt:lpstr>Mocking</vt:lpstr>
      <vt:lpstr>Demo - Mocking</vt:lpstr>
      <vt:lpstr>Mocking Frameworks</vt:lpstr>
      <vt:lpstr>Demo - RhinoMocks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Test Driven Development</dc:title>
  <dc:creator>Tim</dc:creator>
  <cp:lastModifiedBy>Tim</cp:lastModifiedBy>
  <cp:revision>10</cp:revision>
  <dcterms:created xsi:type="dcterms:W3CDTF">2010-04-30T05:25:44Z</dcterms:created>
  <dcterms:modified xsi:type="dcterms:W3CDTF">2010-04-30T15:10:00Z</dcterms:modified>
</cp:coreProperties>
</file>