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22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  <a:prstGeom prst="rect">
            <a:avLst/>
          </a:prstGeom>
        </p:spPr>
        <p:txBody>
          <a:bodyPr anchor="b"/>
          <a:lstStyle>
            <a:lvl1pPr algn="l">
              <a:defRPr sz="2400"/>
            </a:lvl1pPr>
          </a:lstStyle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931" y="6004408"/>
            <a:ext cx="1357073" cy="484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tim@timrayburn.net" TargetMode="External"/><Relationship Id="rId2" Type="http://schemas.openxmlformats.org/officeDocument/2006/relationships/hyperlink" Target="http://github.com/trayburn/Presentation-AdvancedTD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trayburn/Presentation-AdvancedTDD" TargetMode="External"/><Relationship Id="rId2" Type="http://schemas.openxmlformats.org/officeDocument/2006/relationships/hyperlink" Target="mailto:tim@timrayburn.n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Test Driven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Mocking, Inversion, and 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771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</a:t>
            </a:r>
            <a:r>
              <a:rPr lang="en-US" dirty="0" err="1" smtClean="0"/>
              <a:t>IoC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89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to the Rescue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 descr="C:\Users\Tim\AppData\Local\Microsoft\Windows\Temporary Internet Files\Content.IE5\D58JERFI\MP900442177[1]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541040"/>
            <a:ext cx="3419475" cy="303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808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Interfaces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57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Tim\AppData\Local\Microsoft\Windows\Temporary Internet Files\Content.IE5\D58JERFI\MP900396051[1]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330" y="3282791"/>
            <a:ext cx="2340864" cy="1554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781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Mocking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84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Frameworks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Tim\AppData\Local\Microsoft\Windows\Temporary Internet Files\Content.IE5\SWNV4M3U\MC900197552[1].wmf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405567"/>
            <a:ext cx="3419475" cy="330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170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</a:t>
            </a:r>
            <a:r>
              <a:rPr lang="en-US" dirty="0" err="1" smtClean="0"/>
              <a:t>RhinoMocks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47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Presentation Available At:</a:t>
            </a:r>
          </a:p>
          <a:p>
            <a:pPr lvl="1"/>
            <a:r>
              <a:rPr lang="en-US" dirty="0">
                <a:hlinkClick r:id="rId2"/>
              </a:rPr>
              <a:t>http://github.com/trayburn/Presentation-AdvancedTDD</a:t>
            </a:r>
            <a:r>
              <a:rPr lang="en-US" dirty="0"/>
              <a:t> </a:t>
            </a:r>
          </a:p>
          <a:p>
            <a:r>
              <a:rPr lang="en-US" dirty="0" smtClean="0"/>
              <a:t>Contact Information:</a:t>
            </a:r>
          </a:p>
          <a:p>
            <a:pPr lvl="1"/>
            <a:r>
              <a:rPr lang="en-US" dirty="0" smtClean="0"/>
              <a:t>Tim Rayburn - </a:t>
            </a:r>
            <a:r>
              <a:rPr lang="en-US" dirty="0" smtClean="0">
                <a:hlinkClick r:id="rId3"/>
              </a:rPr>
              <a:t>tim@timrayburn.net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328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 Rayburn – </a:t>
            </a:r>
            <a:r>
              <a:rPr lang="en-US" dirty="0" smtClean="0">
                <a:hlinkClick r:id="rId2"/>
              </a:rPr>
              <a:t>tim@timrayburn.net</a:t>
            </a:r>
            <a:endParaRPr lang="en-US" dirty="0" smtClean="0"/>
          </a:p>
          <a:p>
            <a:r>
              <a:rPr lang="en-US" dirty="0" smtClean="0"/>
              <a:t>Principal Consultant with Improving Enterprises</a:t>
            </a:r>
          </a:p>
          <a:p>
            <a:r>
              <a:rPr lang="en-US" dirty="0" smtClean="0"/>
              <a:t>Dallas </a:t>
            </a:r>
            <a:r>
              <a:rPr lang="en-US" dirty="0" err="1" smtClean="0"/>
              <a:t>TechFest</a:t>
            </a:r>
            <a:r>
              <a:rPr lang="en-US" dirty="0"/>
              <a:t> </a:t>
            </a:r>
            <a:r>
              <a:rPr lang="en-US" dirty="0" smtClean="0"/>
              <a:t>Organizer</a:t>
            </a:r>
          </a:p>
          <a:p>
            <a:r>
              <a:rPr lang="en-US" dirty="0" smtClean="0"/>
              <a:t>Specialist in all things WCF &amp; BizTalk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github.com/trayburn/Presentation-AdvancedTDD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99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know what a test runner is.</a:t>
            </a:r>
          </a:p>
          <a:p>
            <a:r>
              <a:rPr lang="en-US" dirty="0" smtClean="0"/>
              <a:t>You understand the goal of Red / Green / Refactor.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69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want to understand how TDD should affect your class design.</a:t>
            </a:r>
          </a:p>
          <a:p>
            <a:pPr lvl="1"/>
            <a:r>
              <a:rPr lang="en-US" dirty="0" smtClean="0"/>
              <a:t>Inversion of Control</a:t>
            </a:r>
          </a:p>
          <a:p>
            <a:pPr lvl="1"/>
            <a:r>
              <a:rPr lang="en-US" dirty="0" smtClean="0"/>
              <a:t>The Importance of Interfaces</a:t>
            </a:r>
          </a:p>
          <a:p>
            <a:pPr lvl="1"/>
            <a:r>
              <a:rPr lang="en-US" dirty="0" smtClean="0"/>
              <a:t>Mocking</a:t>
            </a:r>
          </a:p>
          <a:p>
            <a:pPr lvl="1"/>
            <a:r>
              <a:rPr lang="en-US" dirty="0" smtClean="0"/>
              <a:t>Mocking Frameworks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74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Test That?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44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Approach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66800" y="3352800"/>
            <a:ext cx="7010400" cy="1905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00400" y="3352800"/>
            <a:ext cx="26670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66800" y="3982132"/>
            <a:ext cx="130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</a:p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69100" y="3982134"/>
            <a:ext cx="130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17950" y="3982133"/>
            <a:ext cx="130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Business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382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Approach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66800" y="3352800"/>
            <a:ext cx="7010400" cy="1905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3352800"/>
            <a:ext cx="49530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3982132"/>
            <a:ext cx="130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</a:p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69100" y="3982134"/>
            <a:ext cx="130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17950" y="3982133"/>
            <a:ext cx="130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Business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99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We use Inversion of Control (</a:t>
            </a:r>
            <a:r>
              <a:rPr lang="en-US" dirty="0" err="1" smtClean="0"/>
              <a:t>IoC</a:t>
            </a:r>
            <a:r>
              <a:rPr lang="en-US" dirty="0" smtClean="0"/>
              <a:t>) to allow the uppermost aspects of an application to control how each piece below it fits together.</a:t>
            </a:r>
            <a:endParaRPr lang="en-US" dirty="0"/>
          </a:p>
        </p:txBody>
      </p:sp>
      <p:pic>
        <p:nvPicPr>
          <p:cNvPr id="1030" name="Picture 6" descr="C:\Users\Tim\AppData\Local\Microsoft\Windows\Temporary Internet Files\Content.IE5\MUTA1HS2\MP900396052[1]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330" y="3282791"/>
            <a:ext cx="2340864" cy="1554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992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building 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client is a local medical clinic which needs new software to assist their marketing efforts.  For our piece we must:</a:t>
            </a:r>
          </a:p>
          <a:p>
            <a:pPr lvl="1"/>
            <a:r>
              <a:rPr lang="en-US" dirty="0" smtClean="0"/>
              <a:t>Accept as input a Patient record</a:t>
            </a:r>
          </a:p>
          <a:p>
            <a:pPr lvl="1"/>
            <a:r>
              <a:rPr lang="en-US" dirty="0" smtClean="0"/>
              <a:t>Calculate the distance from the address to the clinic.</a:t>
            </a:r>
          </a:p>
          <a:p>
            <a:pPr lvl="1"/>
            <a:r>
              <a:rPr lang="en-US" dirty="0" smtClean="0"/>
              <a:t>Analyze the distance to determine inclusion in the marketing segment.</a:t>
            </a:r>
          </a:p>
          <a:p>
            <a:pPr lvl="1"/>
            <a:r>
              <a:rPr lang="en-US" dirty="0" smtClean="0"/>
              <a:t>Output to the database those records.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78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67</TotalTime>
  <Words>227</Words>
  <Application>Microsoft Office PowerPoint</Application>
  <PresentationFormat>On-screen Show (4:3)</PresentationFormat>
  <Paragraphs>49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Austin</vt:lpstr>
      <vt:lpstr>Advanced Test Driven Development</vt:lpstr>
      <vt:lpstr>Who Am I?</vt:lpstr>
      <vt:lpstr>Assumptions</vt:lpstr>
      <vt:lpstr>Goals</vt:lpstr>
      <vt:lpstr>How Do I Test That?</vt:lpstr>
      <vt:lpstr>Testing Approach</vt:lpstr>
      <vt:lpstr>Testing Approach</vt:lpstr>
      <vt:lpstr>Inversion of Control</vt:lpstr>
      <vt:lpstr>What we are building …</vt:lpstr>
      <vt:lpstr>Demo - IoC</vt:lpstr>
      <vt:lpstr>Interfaces to the Rescue</vt:lpstr>
      <vt:lpstr>Demo - Interfaces</vt:lpstr>
      <vt:lpstr>Mocking</vt:lpstr>
      <vt:lpstr>Demo - Mocking</vt:lpstr>
      <vt:lpstr>Mocking Frameworks</vt:lpstr>
      <vt:lpstr>Demo - RhinoMocks</vt:lpstr>
      <vt:lpstr>Summary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Test Driven Development</dc:title>
  <dc:creator>Tim</dc:creator>
  <cp:lastModifiedBy>Tim</cp:lastModifiedBy>
  <cp:revision>7</cp:revision>
  <dcterms:created xsi:type="dcterms:W3CDTF">2010-04-30T05:25:44Z</dcterms:created>
  <dcterms:modified xsi:type="dcterms:W3CDTF">2010-04-30T06:32:52Z</dcterms:modified>
</cp:coreProperties>
</file>