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313" r:id="rId3"/>
    <p:sldId id="329" r:id="rId4"/>
    <p:sldId id="330" r:id="rId5"/>
    <p:sldId id="257" r:id="rId6"/>
    <p:sldId id="314" r:id="rId7"/>
    <p:sldId id="258" r:id="rId8"/>
    <p:sldId id="320" r:id="rId9"/>
    <p:sldId id="321" r:id="rId10"/>
    <p:sldId id="261" r:id="rId11"/>
    <p:sldId id="316" r:id="rId12"/>
    <p:sldId id="317" r:id="rId13"/>
    <p:sldId id="318" r:id="rId14"/>
    <p:sldId id="319" r:id="rId15"/>
    <p:sldId id="31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79" r:id="rId27"/>
    <p:sldId id="286" r:id="rId28"/>
    <p:sldId id="281" r:id="rId29"/>
    <p:sldId id="282" r:id="rId30"/>
    <p:sldId id="283" r:id="rId31"/>
    <p:sldId id="284" r:id="rId32"/>
    <p:sldId id="285" r:id="rId33"/>
    <p:sldId id="292" r:id="rId34"/>
    <p:sldId id="287" r:id="rId35"/>
    <p:sldId id="290" r:id="rId36"/>
    <p:sldId id="289" r:id="rId37"/>
    <p:sldId id="291" r:id="rId38"/>
    <p:sldId id="293" r:id="rId39"/>
    <p:sldId id="295" r:id="rId40"/>
    <p:sldId id="296" r:id="rId41"/>
    <p:sldId id="297" r:id="rId42"/>
    <p:sldId id="298" r:id="rId43"/>
    <p:sldId id="299" r:id="rId44"/>
    <p:sldId id="303" r:id="rId45"/>
    <p:sldId id="301" r:id="rId46"/>
    <p:sldId id="323" r:id="rId47"/>
    <p:sldId id="325" r:id="rId48"/>
    <p:sldId id="326" r:id="rId49"/>
    <p:sldId id="327" r:id="rId50"/>
    <p:sldId id="328" r:id="rId51"/>
    <p:sldId id="322" r:id="rId52"/>
    <p:sldId id="302" r:id="rId53"/>
    <p:sldId id="304" r:id="rId54"/>
    <p:sldId id="305" r:id="rId55"/>
    <p:sldId id="324" r:id="rId56"/>
    <p:sldId id="294" r:id="rId57"/>
    <p:sldId id="300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4" autoAdjust="0"/>
  </p:normalViewPr>
  <p:slideViewPr>
    <p:cSldViewPr snapToGrid="0">
      <p:cViewPr varScale="1">
        <p:scale>
          <a:sx n="138" d="100"/>
          <a:sy n="138" d="100"/>
        </p:scale>
        <p:origin x="-352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TFS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A09B294-7246-E94B-B06F-23A818411191}" type="presOf" srcId="{F4CDF28F-1CE8-2747-A0C2-E80BEFC93746}" destId="{5FE3F13F-46D2-B74F-94BC-043CA2FB0A6F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6CF9D45B-547F-6B41-B72B-2215EB0ADFB8}" type="presOf" srcId="{1783B74F-A28E-EC48-BD37-87AE754FEFCA}" destId="{929B1417-A7FF-0C4C-85F9-59796B9C5103}" srcOrd="0" destOrd="0" presId="urn:microsoft.com/office/officeart/2008/layout/RadialCluster"/>
    <dgm:cxn modelId="{83F3965A-F073-6F4E-88DC-88582D60F633}" type="presOf" srcId="{8E0A06DA-B912-4540-9EE4-66C1B3A26BD6}" destId="{1D3AE327-7B7E-9E4F-BDD3-E76D5ACC0FDF}" srcOrd="0" destOrd="0" presId="urn:microsoft.com/office/officeart/2008/layout/RadialCluster"/>
    <dgm:cxn modelId="{6E82D1EB-8D2B-C64B-A24B-4418A11E073B}" type="presOf" srcId="{2D58E4A1-EDC2-8549-B5B2-B3FBE31C1EDC}" destId="{BDD3189D-8E79-3F46-94C8-54BD1A4ED6B9}" srcOrd="0" destOrd="0" presId="urn:microsoft.com/office/officeart/2008/layout/RadialCluster"/>
    <dgm:cxn modelId="{F99AC9A4-5079-4A41-B716-5E459C0480A2}" type="presOf" srcId="{B3F1A87F-F772-854E-AC2A-ED7315E91593}" destId="{5F7347D8-5CE3-9E42-97DB-A3F3D241AA1E}" srcOrd="0" destOrd="0" presId="urn:microsoft.com/office/officeart/2008/layout/RadialCluster"/>
    <dgm:cxn modelId="{8BDF11BD-AAE5-F143-A9D4-4FDD33AB1977}" type="presOf" srcId="{2ADBF305-6055-B74A-A9C1-4D3C1D8C0ACA}" destId="{8C51CFE5-3A5D-A246-9689-9442FD3306F4}" srcOrd="0" destOrd="0" presId="urn:microsoft.com/office/officeart/2008/layout/RadialCluster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F19A8B49-DB0F-284C-BC25-BCB22C3EB6D7}" type="presOf" srcId="{DA3FC019-89C4-5746-AABE-F0B2E76793E9}" destId="{6ABDC658-1698-0948-A71D-09AEADB6986C}" srcOrd="0" destOrd="0" presId="urn:microsoft.com/office/officeart/2008/layout/RadialCluster"/>
    <dgm:cxn modelId="{15984FDE-1DE5-FA40-BE5F-8C42B4FA2E95}" type="presOf" srcId="{EB74ADD5-03A9-7E40-815C-0FD8C7B287D8}" destId="{65344688-F104-1C48-B1C2-074A36B6F6DC}" srcOrd="0" destOrd="0" presId="urn:microsoft.com/office/officeart/2008/layout/RadialCluster"/>
    <dgm:cxn modelId="{EAD43E96-8EE3-6843-AAA7-C01676A87978}" type="presOf" srcId="{94E0E05E-8580-8F40-BD83-4A3E79C6D35C}" destId="{9954785E-9588-D044-A3BD-434CA5777984}" srcOrd="0" destOrd="0" presId="urn:microsoft.com/office/officeart/2008/layout/RadialCluster"/>
    <dgm:cxn modelId="{AB59F1C3-2F40-2D48-BBD0-B7355DFDF1BF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9ED529D4-690F-D045-B18C-4BC156410A17}" type="presParOf" srcId="{929B1417-A7FF-0C4C-85F9-59796B9C5103}" destId="{283007CA-1F49-C343-8F51-84DC7566B689}" srcOrd="0" destOrd="0" presId="urn:microsoft.com/office/officeart/2008/layout/RadialCluster"/>
    <dgm:cxn modelId="{FD40C077-E4E1-754E-A34F-3FB4B3E3A441}" type="presParOf" srcId="{283007CA-1F49-C343-8F51-84DC7566B689}" destId="{65344688-F104-1C48-B1C2-074A36B6F6DC}" srcOrd="0" destOrd="0" presId="urn:microsoft.com/office/officeart/2008/layout/RadialCluster"/>
    <dgm:cxn modelId="{35A73446-CD2E-6E4B-99AA-501823638001}" type="presParOf" srcId="{283007CA-1F49-C343-8F51-84DC7566B689}" destId="{8C51CFE5-3A5D-A246-9689-9442FD3306F4}" srcOrd="1" destOrd="0" presId="urn:microsoft.com/office/officeart/2008/layout/RadialCluster"/>
    <dgm:cxn modelId="{780CA585-E0D1-AF4D-8068-89BA00A4EF1A}" type="presParOf" srcId="{283007CA-1F49-C343-8F51-84DC7566B689}" destId="{5FE3F13F-46D2-B74F-94BC-043CA2FB0A6F}" srcOrd="2" destOrd="0" presId="urn:microsoft.com/office/officeart/2008/layout/RadialCluster"/>
    <dgm:cxn modelId="{B450ADAB-B8A8-F347-B393-58DBF809C37B}" type="presParOf" srcId="{283007CA-1F49-C343-8F51-84DC7566B689}" destId="{BDD3189D-8E79-3F46-94C8-54BD1A4ED6B9}" srcOrd="3" destOrd="0" presId="urn:microsoft.com/office/officeart/2008/layout/RadialCluster"/>
    <dgm:cxn modelId="{C01F8FBF-9989-2244-B0C7-7D4BD306DC84}" type="presParOf" srcId="{283007CA-1F49-C343-8F51-84DC7566B689}" destId="{9954785E-9588-D044-A3BD-434CA5777984}" srcOrd="4" destOrd="0" presId="urn:microsoft.com/office/officeart/2008/layout/RadialCluster"/>
    <dgm:cxn modelId="{748D11FF-B86F-FA42-9355-0AD9FFD2386D}" type="presParOf" srcId="{283007CA-1F49-C343-8F51-84DC7566B689}" destId="{6ABDC658-1698-0948-A71D-09AEADB6986C}" srcOrd="5" destOrd="0" presId="urn:microsoft.com/office/officeart/2008/layout/RadialCluster"/>
    <dgm:cxn modelId="{608792A5-9E66-0443-A4B2-7C62C2B4777A}" type="presParOf" srcId="{283007CA-1F49-C343-8F51-84DC7566B689}" destId="{1D3AE327-7B7E-9E4F-BDD3-E76D5ACC0FDF}" srcOrd="6" destOrd="0" presId="urn:microsoft.com/office/officeart/2008/layout/RadialCluster"/>
    <dgm:cxn modelId="{75B1332D-13F9-384B-9749-B9C2AE17F7AB}" type="presParOf" srcId="{283007CA-1F49-C343-8F51-84DC7566B689}" destId="{5F7347D8-5CE3-9E42-97DB-A3F3D241AA1E}" srcOrd="7" destOrd="0" presId="urn:microsoft.com/office/officeart/2008/layout/RadialCluster"/>
    <dgm:cxn modelId="{39EC5472-B2F5-7044-BE0D-D98B2C6C67A4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BFBEDE3C-61EB-4345-9AD5-B58BFB6699EA}" type="presOf" srcId="{94E0E05E-8580-8F40-BD83-4A3E79C6D35C}" destId="{9954785E-9588-D044-A3BD-434CA5777984}" srcOrd="0" destOrd="0" presId="urn:microsoft.com/office/officeart/2008/layout/RadialCluster"/>
    <dgm:cxn modelId="{55461F54-D212-2F43-86CF-F289ADF3AA72}" type="presOf" srcId="{2D58E4A1-EDC2-8549-B5B2-B3FBE31C1EDC}" destId="{BDD3189D-8E79-3F46-94C8-54BD1A4ED6B9}" srcOrd="0" destOrd="0" presId="urn:microsoft.com/office/officeart/2008/layout/RadialCluster"/>
    <dgm:cxn modelId="{CFAB7106-46FE-A64C-A79B-CD1D0CD47EB3}" type="presOf" srcId="{1783B74F-A28E-EC48-BD37-87AE754FEFCA}" destId="{929B1417-A7FF-0C4C-85F9-59796B9C5103}" srcOrd="0" destOrd="0" presId="urn:microsoft.com/office/officeart/2008/layout/RadialCluster"/>
    <dgm:cxn modelId="{1896557A-7208-2141-8E75-C60BFA709207}" type="presOf" srcId="{EB74ADD5-03A9-7E40-815C-0FD8C7B287D8}" destId="{65344688-F104-1C48-B1C2-074A36B6F6DC}" srcOrd="0" destOrd="0" presId="urn:microsoft.com/office/officeart/2008/layout/RadialCluster"/>
    <dgm:cxn modelId="{39FD8BFE-A949-D949-AB23-90B1279DA641}" type="presOf" srcId="{8E0A06DA-B912-4540-9EE4-66C1B3A26BD6}" destId="{1D3AE327-7B7E-9E4F-BDD3-E76D5ACC0FDF}" srcOrd="0" destOrd="0" presId="urn:microsoft.com/office/officeart/2008/layout/RadialCluster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2F5B2D29-8480-574E-AAEB-63F6CEA2FFAC}" type="presOf" srcId="{8D8DC1CF-3FAF-D149-9BCB-94A2E78989F9}" destId="{F5CA7DC9-6353-BD4A-8A1D-A18DB638F042}" srcOrd="0" destOrd="0" presId="urn:microsoft.com/office/officeart/2008/layout/RadialCluster"/>
    <dgm:cxn modelId="{0DE3C606-C7A2-7B45-BB10-060B44F66A5B}" type="presOf" srcId="{2ADBF305-6055-B74A-A9C1-4D3C1D8C0ACA}" destId="{8C51CFE5-3A5D-A246-9689-9442FD3306F4}" srcOrd="0" destOrd="0" presId="urn:microsoft.com/office/officeart/2008/layout/RadialCluster"/>
    <dgm:cxn modelId="{3070D734-E2CB-A344-8255-1AAF425794E4}" type="presOf" srcId="{B3F1A87F-F772-854E-AC2A-ED7315E91593}" destId="{5F7347D8-5CE3-9E42-97DB-A3F3D241AA1E}" srcOrd="0" destOrd="0" presId="urn:microsoft.com/office/officeart/2008/layout/RadialCluster"/>
    <dgm:cxn modelId="{A3AACA71-B570-D146-A7C3-CC447C331EAC}" type="presOf" srcId="{DA3FC019-89C4-5746-AABE-F0B2E76793E9}" destId="{6ABDC658-1698-0948-A71D-09AEADB6986C}" srcOrd="0" destOrd="0" presId="urn:microsoft.com/office/officeart/2008/layout/RadialCluster"/>
    <dgm:cxn modelId="{BF733733-477A-AF45-BA0F-32B099584B51}" type="presOf" srcId="{F4CDF28F-1CE8-2747-A0C2-E80BEFC93746}" destId="{5FE3F13F-46D2-B74F-94BC-043CA2FB0A6F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EA51B4C2-FE2E-0A4A-925D-117341ABF08E}" type="presParOf" srcId="{929B1417-A7FF-0C4C-85F9-59796B9C5103}" destId="{283007CA-1F49-C343-8F51-84DC7566B689}" srcOrd="0" destOrd="0" presId="urn:microsoft.com/office/officeart/2008/layout/RadialCluster"/>
    <dgm:cxn modelId="{44DFD1A6-8FE7-EA4F-B28D-0B7951A37842}" type="presParOf" srcId="{283007CA-1F49-C343-8F51-84DC7566B689}" destId="{65344688-F104-1C48-B1C2-074A36B6F6DC}" srcOrd="0" destOrd="0" presId="urn:microsoft.com/office/officeart/2008/layout/RadialCluster"/>
    <dgm:cxn modelId="{ADC0E68D-9831-CE4C-AF64-4B5804A5A8A5}" type="presParOf" srcId="{283007CA-1F49-C343-8F51-84DC7566B689}" destId="{8C51CFE5-3A5D-A246-9689-9442FD3306F4}" srcOrd="1" destOrd="0" presId="urn:microsoft.com/office/officeart/2008/layout/RadialCluster"/>
    <dgm:cxn modelId="{9E09E9E6-2E73-D747-8B67-88CFE2E0F4A3}" type="presParOf" srcId="{283007CA-1F49-C343-8F51-84DC7566B689}" destId="{5FE3F13F-46D2-B74F-94BC-043CA2FB0A6F}" srcOrd="2" destOrd="0" presId="urn:microsoft.com/office/officeart/2008/layout/RadialCluster"/>
    <dgm:cxn modelId="{D898F439-9471-B44B-A3EE-4CABABAE4C45}" type="presParOf" srcId="{283007CA-1F49-C343-8F51-84DC7566B689}" destId="{BDD3189D-8E79-3F46-94C8-54BD1A4ED6B9}" srcOrd="3" destOrd="0" presId="urn:microsoft.com/office/officeart/2008/layout/RadialCluster"/>
    <dgm:cxn modelId="{48A8B817-A03E-D64F-A9A1-C1514ACBEDA0}" type="presParOf" srcId="{283007CA-1F49-C343-8F51-84DC7566B689}" destId="{9954785E-9588-D044-A3BD-434CA5777984}" srcOrd="4" destOrd="0" presId="urn:microsoft.com/office/officeart/2008/layout/RadialCluster"/>
    <dgm:cxn modelId="{A415883B-8956-AB43-A168-7F6E8FC26DB6}" type="presParOf" srcId="{283007CA-1F49-C343-8F51-84DC7566B689}" destId="{6ABDC658-1698-0948-A71D-09AEADB6986C}" srcOrd="5" destOrd="0" presId="urn:microsoft.com/office/officeart/2008/layout/RadialCluster"/>
    <dgm:cxn modelId="{984EA3A1-0491-5147-87AE-C14B0CE5FC49}" type="presParOf" srcId="{283007CA-1F49-C343-8F51-84DC7566B689}" destId="{1D3AE327-7B7E-9E4F-BDD3-E76D5ACC0FDF}" srcOrd="6" destOrd="0" presId="urn:microsoft.com/office/officeart/2008/layout/RadialCluster"/>
    <dgm:cxn modelId="{E4FCAEA6-8F62-B641-8D59-4B63CBF6729D}" type="presParOf" srcId="{283007CA-1F49-C343-8F51-84DC7566B689}" destId="{5F7347D8-5CE3-9E42-97DB-A3F3D241AA1E}" srcOrd="7" destOrd="0" presId="urn:microsoft.com/office/officeart/2008/layout/RadialCluster"/>
    <dgm:cxn modelId="{A12C45C5-03F5-CE49-A47C-4E36B00338FA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27A1A-CAEE-E042-9EC5-1F213222046E}" type="presOf" srcId="{FEFDB4D3-E9FD-FB43-935F-22DBD38893E9}" destId="{D36620C4-7C2F-7045-A0F4-E142723FE275}" srcOrd="0" destOrd="0" presId="urn:microsoft.com/office/officeart/2005/8/layout/radial1"/>
    <dgm:cxn modelId="{F0CFBEE7-1538-9542-946D-665AFBB4E09B}" type="presOf" srcId="{049206C2-4AAB-E54E-9A06-229625728F7A}" destId="{81F621CE-1CF8-4346-B0CC-26539B2A2894}" srcOrd="1" destOrd="0" presId="urn:microsoft.com/office/officeart/2005/8/layout/radial1"/>
    <dgm:cxn modelId="{95E43485-AFA3-1D4E-8966-6593515F32D1}" type="presOf" srcId="{83077DD0-09CB-1842-97C2-020707C44026}" destId="{F4CD8B78-1E6E-CB4A-BA76-46877310356A}" srcOrd="0" destOrd="0" presId="urn:microsoft.com/office/officeart/2005/8/layout/radial1"/>
    <dgm:cxn modelId="{B7DB15A6-962C-914D-B0C8-493EFD53B14B}" type="presOf" srcId="{FA1C305C-D5A7-4241-B88C-C27E7D35C330}" destId="{F7ED0828-19FA-7845-BC68-D9D1D07212AC}" srcOrd="0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366E55D9-22A1-B449-AC2E-44BBF101D26F}" type="presOf" srcId="{1656268A-05FC-CA4D-B489-A86FED44AE5D}" destId="{C5732AA4-BFA4-8848-A676-077BFD8DF1F3}" srcOrd="0" destOrd="0" presId="urn:microsoft.com/office/officeart/2005/8/layout/radial1"/>
    <dgm:cxn modelId="{544FEBEF-050C-F740-8626-83D7070D2C74}" type="presOf" srcId="{FEFDB4D3-E9FD-FB43-935F-22DBD38893E9}" destId="{715557BD-61A5-054E-8B92-3C0F3E4CBC67}" srcOrd="1" destOrd="0" presId="urn:microsoft.com/office/officeart/2005/8/layout/radial1"/>
    <dgm:cxn modelId="{1CF194D9-1C1D-5D47-9231-DB05C137D9D0}" type="presOf" srcId="{4DCCEDD9-E143-0C4B-A0CF-F2F1968A162A}" destId="{E1322FC8-2BAB-0D48-946C-6BEE824444E0}" srcOrd="0" destOrd="0" presId="urn:microsoft.com/office/officeart/2005/8/layout/radial1"/>
    <dgm:cxn modelId="{0B743937-725C-284F-9245-437FA0875C23}" type="presOf" srcId="{1656268A-05FC-CA4D-B489-A86FED44AE5D}" destId="{B6F9C771-01AE-1D4E-A887-F541F3E68677}" srcOrd="1" destOrd="0" presId="urn:microsoft.com/office/officeart/2005/8/layout/radial1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1790A8B7-E954-A948-8873-0214329CEAAC}" type="presOf" srcId="{A7E3F6D9-4A66-994E-B204-568ADB78E67D}" destId="{597373B4-D255-6C46-B8DE-8969BA242A7C}" srcOrd="0" destOrd="0" presId="urn:microsoft.com/office/officeart/2005/8/layout/radial1"/>
    <dgm:cxn modelId="{C4409C64-165B-E841-AF68-9C22DC6158C9}" type="presOf" srcId="{A7E3F6D9-4A66-994E-B204-568ADB78E67D}" destId="{9D1AD69B-D73F-994B-AADC-5D3A9938583D}" srcOrd="1" destOrd="0" presId="urn:microsoft.com/office/officeart/2005/8/layout/radial1"/>
    <dgm:cxn modelId="{A4C9E0FF-D15F-8B40-A201-B60B82716516}" type="presOf" srcId="{F65DA313-DE60-FF40-9D9E-502CA15DB21E}" destId="{6EFB6559-3C98-E848-9BC0-EE39352464B2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DEEF656C-C8A7-7B40-AAD6-674BF830F544}" type="presOf" srcId="{F9D6BFED-FE75-9B46-9802-6919BF90065A}" destId="{43FF4B5A-6356-3E4C-9D8F-8A28AFE96C1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21F022B9-18E1-B54C-BE0C-22DAEA17828A}" type="presOf" srcId="{049206C2-4AAB-E54E-9A06-229625728F7A}" destId="{DFC61A23-27F3-5247-974A-2CFD27E3093E}" srcOrd="0" destOrd="0" presId="urn:microsoft.com/office/officeart/2005/8/layout/radial1"/>
    <dgm:cxn modelId="{346DE1AA-42CB-0748-8A8E-81CE907FAAC9}" type="presOf" srcId="{C58CE7D8-4C88-BB44-AF13-F803B4EE137A}" destId="{44B9829B-768A-A045-85FB-453BA747F1C0}" srcOrd="0" destOrd="0" presId="urn:microsoft.com/office/officeart/2005/8/layout/radial1"/>
    <dgm:cxn modelId="{4D43C2D9-7B5B-7A47-94CF-CDFAE74F6A0B}" type="presParOf" srcId="{E1322FC8-2BAB-0D48-946C-6BEE824444E0}" destId="{6EFB6559-3C98-E848-9BC0-EE39352464B2}" srcOrd="0" destOrd="0" presId="urn:microsoft.com/office/officeart/2005/8/layout/radial1"/>
    <dgm:cxn modelId="{8024DF16-3D81-6D4D-AAAE-5D3EB4DE7994}" type="presParOf" srcId="{E1322FC8-2BAB-0D48-946C-6BEE824444E0}" destId="{D36620C4-7C2F-7045-A0F4-E142723FE275}" srcOrd="1" destOrd="0" presId="urn:microsoft.com/office/officeart/2005/8/layout/radial1"/>
    <dgm:cxn modelId="{26C586CC-7CAF-D040-923E-CF7502017C2D}" type="presParOf" srcId="{D36620C4-7C2F-7045-A0F4-E142723FE275}" destId="{715557BD-61A5-054E-8B92-3C0F3E4CBC67}" srcOrd="0" destOrd="0" presId="urn:microsoft.com/office/officeart/2005/8/layout/radial1"/>
    <dgm:cxn modelId="{3AD6257F-3077-EF44-8FC1-6CCC29F3D8C5}" type="presParOf" srcId="{E1322FC8-2BAB-0D48-946C-6BEE824444E0}" destId="{F4CD8B78-1E6E-CB4A-BA76-46877310356A}" srcOrd="2" destOrd="0" presId="urn:microsoft.com/office/officeart/2005/8/layout/radial1"/>
    <dgm:cxn modelId="{92D19672-1323-9049-B179-6B11C23F46B7}" type="presParOf" srcId="{E1322FC8-2BAB-0D48-946C-6BEE824444E0}" destId="{DFC61A23-27F3-5247-974A-2CFD27E3093E}" srcOrd="3" destOrd="0" presId="urn:microsoft.com/office/officeart/2005/8/layout/radial1"/>
    <dgm:cxn modelId="{94F6B04F-BCCE-7F47-917B-13F96A812EB2}" type="presParOf" srcId="{DFC61A23-27F3-5247-974A-2CFD27E3093E}" destId="{81F621CE-1CF8-4346-B0CC-26539B2A2894}" srcOrd="0" destOrd="0" presId="urn:microsoft.com/office/officeart/2005/8/layout/radial1"/>
    <dgm:cxn modelId="{F4223F5A-F548-074E-A88F-EB76D5D6A0B2}" type="presParOf" srcId="{E1322FC8-2BAB-0D48-946C-6BEE824444E0}" destId="{44B9829B-768A-A045-85FB-453BA747F1C0}" srcOrd="4" destOrd="0" presId="urn:microsoft.com/office/officeart/2005/8/layout/radial1"/>
    <dgm:cxn modelId="{B875F588-E4DE-B74C-AAB4-0EECF6747D28}" type="presParOf" srcId="{E1322FC8-2BAB-0D48-946C-6BEE824444E0}" destId="{C5732AA4-BFA4-8848-A676-077BFD8DF1F3}" srcOrd="5" destOrd="0" presId="urn:microsoft.com/office/officeart/2005/8/layout/radial1"/>
    <dgm:cxn modelId="{9EBB25F5-8F02-ED43-9320-F8CF46F1AD45}" type="presParOf" srcId="{C5732AA4-BFA4-8848-A676-077BFD8DF1F3}" destId="{B6F9C771-01AE-1D4E-A887-F541F3E68677}" srcOrd="0" destOrd="0" presId="urn:microsoft.com/office/officeart/2005/8/layout/radial1"/>
    <dgm:cxn modelId="{F3FA8157-0BEA-FC44-A8AF-26186751C05E}" type="presParOf" srcId="{E1322FC8-2BAB-0D48-946C-6BEE824444E0}" destId="{F7ED0828-19FA-7845-BC68-D9D1D07212AC}" srcOrd="6" destOrd="0" presId="urn:microsoft.com/office/officeart/2005/8/layout/radial1"/>
    <dgm:cxn modelId="{97CFA9D7-A7D1-5842-9745-BC79DAE14934}" type="presParOf" srcId="{E1322FC8-2BAB-0D48-946C-6BEE824444E0}" destId="{597373B4-D255-6C46-B8DE-8969BA242A7C}" srcOrd="7" destOrd="0" presId="urn:microsoft.com/office/officeart/2005/8/layout/radial1"/>
    <dgm:cxn modelId="{27A4AE5E-0D79-B94C-B93F-F9B74744F333}" type="presParOf" srcId="{597373B4-D255-6C46-B8DE-8969BA242A7C}" destId="{9D1AD69B-D73F-994B-AADC-5D3A9938583D}" srcOrd="0" destOrd="0" presId="urn:microsoft.com/office/officeart/2005/8/layout/radial1"/>
    <dgm:cxn modelId="{ECE14BB6-AF38-7B44-8281-173F4A4B30EE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F0A67-F1E7-2C44-A04C-F679BA3156E3}" type="presOf" srcId="{049206C2-4AAB-E54E-9A06-229625728F7A}" destId="{DFC61A23-27F3-5247-974A-2CFD27E3093E}" srcOrd="0" destOrd="0" presId="urn:microsoft.com/office/officeart/2005/8/layout/radial1"/>
    <dgm:cxn modelId="{C4545199-DF55-E745-A125-423B4182347E}" type="presOf" srcId="{FEFDB4D3-E9FD-FB43-935F-22DBD38893E9}" destId="{715557BD-61A5-054E-8B92-3C0F3E4CBC67}" srcOrd="1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74F8E921-E319-8141-B0E2-2F3FE87C745A}" type="presOf" srcId="{F9D6BFED-FE75-9B46-9802-6919BF90065A}" destId="{43FF4B5A-6356-3E4C-9D8F-8A28AFE96C12}" srcOrd="0" destOrd="0" presId="urn:microsoft.com/office/officeart/2005/8/layout/radial1"/>
    <dgm:cxn modelId="{103AE0C0-57C1-B843-A0AF-E2F58B378E40}" type="presOf" srcId="{A7E3F6D9-4A66-994E-B204-568ADB78E67D}" destId="{597373B4-D255-6C46-B8DE-8969BA242A7C}" srcOrd="0" destOrd="0" presId="urn:microsoft.com/office/officeart/2005/8/layout/radial1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550C9CED-39B9-0A4E-B994-0F067F2653FF}" type="presOf" srcId="{1656268A-05FC-CA4D-B489-A86FED44AE5D}" destId="{C5732AA4-BFA4-8848-A676-077BFD8DF1F3}" srcOrd="0" destOrd="0" presId="urn:microsoft.com/office/officeart/2005/8/layout/radial1"/>
    <dgm:cxn modelId="{D01AE9CA-E278-984F-9D58-2A9F54C7BD63}" type="presOf" srcId="{4DCCEDD9-E143-0C4B-A0CF-F2F1968A162A}" destId="{E1322FC8-2BAB-0D48-946C-6BEE824444E0}" srcOrd="0" destOrd="0" presId="urn:microsoft.com/office/officeart/2005/8/layout/radial1"/>
    <dgm:cxn modelId="{42FEF520-6186-304C-9009-46B77FBF4443}" type="presOf" srcId="{1656268A-05FC-CA4D-B489-A86FED44AE5D}" destId="{B6F9C771-01AE-1D4E-A887-F541F3E68677}" srcOrd="1" destOrd="0" presId="urn:microsoft.com/office/officeart/2005/8/layout/radial1"/>
    <dgm:cxn modelId="{7B67A1C2-7296-764C-A676-C0DA7D4236ED}" type="presOf" srcId="{C58CE7D8-4C88-BB44-AF13-F803B4EE137A}" destId="{44B9829B-768A-A045-85FB-453BA747F1C0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37B773B9-AFB7-D64C-AF0D-54C4EFC43BE2}" type="presOf" srcId="{049206C2-4AAB-E54E-9A06-229625728F7A}" destId="{81F621CE-1CF8-4346-B0CC-26539B2A2894}" srcOrd="1" destOrd="0" presId="urn:microsoft.com/office/officeart/2005/8/layout/radial1"/>
    <dgm:cxn modelId="{932F1D04-0178-5B48-B9E2-07C28F3D0236}" type="presOf" srcId="{FEFDB4D3-E9FD-FB43-935F-22DBD38893E9}" destId="{D36620C4-7C2F-7045-A0F4-E142723FE275}" srcOrd="0" destOrd="0" presId="urn:microsoft.com/office/officeart/2005/8/layout/radial1"/>
    <dgm:cxn modelId="{BAEA248D-19C1-AC46-80F5-DE21AD80FA20}" type="presOf" srcId="{FA1C305C-D5A7-4241-B88C-C27E7D35C330}" destId="{F7ED0828-19FA-7845-BC68-D9D1D07212AC}" srcOrd="0" destOrd="0" presId="urn:microsoft.com/office/officeart/2005/8/layout/radial1"/>
    <dgm:cxn modelId="{68CE2E30-946D-CC4E-A081-1E3143B7F87D}" type="presOf" srcId="{F65DA313-DE60-FF40-9D9E-502CA15DB21E}" destId="{6EFB6559-3C98-E848-9BC0-EE39352464B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7D2F3E9E-6D46-BE4A-976D-D9D93A71E1DD}" type="presOf" srcId="{83077DD0-09CB-1842-97C2-020707C44026}" destId="{F4CD8B78-1E6E-CB4A-BA76-46877310356A}" srcOrd="0" destOrd="0" presId="urn:microsoft.com/office/officeart/2005/8/layout/radial1"/>
    <dgm:cxn modelId="{919F8942-AA95-144E-BB3A-E3D1820690F7}" type="presOf" srcId="{A7E3F6D9-4A66-994E-B204-568ADB78E67D}" destId="{9D1AD69B-D73F-994B-AADC-5D3A9938583D}" srcOrd="1" destOrd="0" presId="urn:microsoft.com/office/officeart/2005/8/layout/radial1"/>
    <dgm:cxn modelId="{2154DD85-5DA0-3546-8230-EB4EC30324CF}" type="presParOf" srcId="{E1322FC8-2BAB-0D48-946C-6BEE824444E0}" destId="{6EFB6559-3C98-E848-9BC0-EE39352464B2}" srcOrd="0" destOrd="0" presId="urn:microsoft.com/office/officeart/2005/8/layout/radial1"/>
    <dgm:cxn modelId="{10CAA1FB-4774-7C44-828F-C5E45D1E9CD2}" type="presParOf" srcId="{E1322FC8-2BAB-0D48-946C-6BEE824444E0}" destId="{D36620C4-7C2F-7045-A0F4-E142723FE275}" srcOrd="1" destOrd="0" presId="urn:microsoft.com/office/officeart/2005/8/layout/radial1"/>
    <dgm:cxn modelId="{892E1526-E395-394B-957B-D08A965AF51E}" type="presParOf" srcId="{D36620C4-7C2F-7045-A0F4-E142723FE275}" destId="{715557BD-61A5-054E-8B92-3C0F3E4CBC67}" srcOrd="0" destOrd="0" presId="urn:microsoft.com/office/officeart/2005/8/layout/radial1"/>
    <dgm:cxn modelId="{2EAC82A2-23D4-6A4F-9629-717382EFB67A}" type="presParOf" srcId="{E1322FC8-2BAB-0D48-946C-6BEE824444E0}" destId="{F4CD8B78-1E6E-CB4A-BA76-46877310356A}" srcOrd="2" destOrd="0" presId="urn:microsoft.com/office/officeart/2005/8/layout/radial1"/>
    <dgm:cxn modelId="{9CF0C3F9-1AAB-4243-A633-4678C90564E4}" type="presParOf" srcId="{E1322FC8-2BAB-0D48-946C-6BEE824444E0}" destId="{DFC61A23-27F3-5247-974A-2CFD27E3093E}" srcOrd="3" destOrd="0" presId="urn:microsoft.com/office/officeart/2005/8/layout/radial1"/>
    <dgm:cxn modelId="{49471FAD-4AC9-AE49-A752-759D80A089C9}" type="presParOf" srcId="{DFC61A23-27F3-5247-974A-2CFD27E3093E}" destId="{81F621CE-1CF8-4346-B0CC-26539B2A2894}" srcOrd="0" destOrd="0" presId="urn:microsoft.com/office/officeart/2005/8/layout/radial1"/>
    <dgm:cxn modelId="{91E9D761-503B-3F4E-8A02-4B83C4F16288}" type="presParOf" srcId="{E1322FC8-2BAB-0D48-946C-6BEE824444E0}" destId="{44B9829B-768A-A045-85FB-453BA747F1C0}" srcOrd="4" destOrd="0" presId="urn:microsoft.com/office/officeart/2005/8/layout/radial1"/>
    <dgm:cxn modelId="{0C0A3001-A0F9-5A4A-883D-BEFCC1E1A562}" type="presParOf" srcId="{E1322FC8-2BAB-0D48-946C-6BEE824444E0}" destId="{C5732AA4-BFA4-8848-A676-077BFD8DF1F3}" srcOrd="5" destOrd="0" presId="urn:microsoft.com/office/officeart/2005/8/layout/radial1"/>
    <dgm:cxn modelId="{DD086BF2-61B5-3746-B2CF-2E653507B389}" type="presParOf" srcId="{C5732AA4-BFA4-8848-A676-077BFD8DF1F3}" destId="{B6F9C771-01AE-1D4E-A887-F541F3E68677}" srcOrd="0" destOrd="0" presId="urn:microsoft.com/office/officeart/2005/8/layout/radial1"/>
    <dgm:cxn modelId="{4F940542-6409-3C41-B840-6A4648F16261}" type="presParOf" srcId="{E1322FC8-2BAB-0D48-946C-6BEE824444E0}" destId="{F7ED0828-19FA-7845-BC68-D9D1D07212AC}" srcOrd="6" destOrd="0" presId="urn:microsoft.com/office/officeart/2005/8/layout/radial1"/>
    <dgm:cxn modelId="{E941B930-2D3F-D645-BCA0-BE5A5C5A9A15}" type="presParOf" srcId="{E1322FC8-2BAB-0D48-946C-6BEE824444E0}" destId="{597373B4-D255-6C46-B8DE-8969BA242A7C}" srcOrd="7" destOrd="0" presId="urn:microsoft.com/office/officeart/2005/8/layout/radial1"/>
    <dgm:cxn modelId="{C437EC2D-ADFC-6443-BFB9-04C1130BBE8A}" type="presParOf" srcId="{597373B4-D255-6C46-B8DE-8969BA242A7C}" destId="{9D1AD69B-D73F-994B-AADC-5D3A9938583D}" srcOrd="0" destOrd="0" presId="urn:microsoft.com/office/officeart/2005/8/layout/radial1"/>
    <dgm:cxn modelId="{73FD9208-40C1-B140-8301-4875434EA1A1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TFS</a:t>
          </a:r>
          <a:endParaRPr lang="en-US" sz="3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</a:t>
          </a:r>
          <a:endParaRPr lang="en-US" sz="30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Cori</a:t>
          </a:r>
          <a:endParaRPr lang="en-US" sz="28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David</a:t>
          </a:r>
          <a:endParaRPr lang="en-US" sz="21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Jeff</a:t>
          </a:r>
          <a:endParaRPr lang="en-US" sz="3200" kern="1200" dirty="0"/>
        </a:p>
      </dsp:txBody>
      <dsp:txXfrm>
        <a:off x="3057342" y="1646809"/>
        <a:ext cx="729741" cy="729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Master</a:t>
          </a:r>
          <a:endParaRPr lang="en-US" sz="2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3057342" y="1646809"/>
        <a:ext cx="729741" cy="729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35E5-5E94-4D61-985E-8338CA77C04E}">
      <dsp:nvSpPr>
        <dsp:cNvPr id="0" name=""/>
        <dsp:cNvSpPr/>
      </dsp:nvSpPr>
      <dsp:spPr>
        <a:xfrm>
          <a:off x="1701546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601014"/>
        <a:ext cx="19513" cy="3902"/>
      </dsp:txXfrm>
    </dsp:sp>
    <dsp:sp modelId="{21016743-5E7F-4B3B-BBDF-C5A29EF3180A}">
      <dsp:nvSpPr>
        <dsp:cNvPr id="0" name=""/>
        <dsp:cNvSpPr/>
      </dsp:nvSpPr>
      <dsp:spPr>
        <a:xfrm>
          <a:off x="6482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Request New Workspace</a:t>
          </a:r>
          <a:endParaRPr lang="en-US" sz="1500" kern="1200" dirty="0"/>
        </a:p>
      </dsp:txBody>
      <dsp:txXfrm>
        <a:off x="6482" y="93906"/>
        <a:ext cx="1696863" cy="1018118"/>
      </dsp:txXfrm>
    </dsp:sp>
    <dsp:sp modelId="{4A216C1C-16A0-4414-B8D9-970CAB42BE18}">
      <dsp:nvSpPr>
        <dsp:cNvPr id="0" name=""/>
        <dsp:cNvSpPr/>
      </dsp:nvSpPr>
      <dsp:spPr>
        <a:xfrm>
          <a:off x="3788689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3"/>
              <a:satOff val="-2067"/>
              <a:lumOff val="-5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601014"/>
        <a:ext cx="19513" cy="3902"/>
      </dsp:txXfrm>
    </dsp:sp>
    <dsp:sp modelId="{38E43771-2DBA-48A6-885D-2206DAC0109C}">
      <dsp:nvSpPr>
        <dsp:cNvPr id="0" name=""/>
        <dsp:cNvSpPr/>
      </dsp:nvSpPr>
      <dsp:spPr>
        <a:xfrm>
          <a:off x="2093625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"/>
                <a:satOff val="-1920"/>
                <a:lumOff val="-490"/>
                <a:alphaOff val="0"/>
                <a:shade val="85000"/>
                <a:satMod val="130000"/>
              </a:schemeClr>
            </a:gs>
            <a:gs pos="34000">
              <a:schemeClr val="accent2">
                <a:hueOff val="2788"/>
                <a:satOff val="-1920"/>
                <a:lumOff val="-490"/>
                <a:alphaOff val="0"/>
                <a:shade val="87000"/>
                <a:satMod val="125000"/>
              </a:schemeClr>
            </a:gs>
            <a:gs pos="70000">
              <a:schemeClr val="accent2">
                <a:hueOff val="2788"/>
                <a:satOff val="-1920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"/>
                <a:satOff val="-1920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out to lunch</a:t>
          </a:r>
          <a:endParaRPr lang="en-US" sz="1500" kern="1200" dirty="0"/>
        </a:p>
      </dsp:txBody>
      <dsp:txXfrm>
        <a:off x="2093625" y="93906"/>
        <a:ext cx="1696863" cy="1018118"/>
      </dsp:txXfrm>
    </dsp:sp>
    <dsp:sp modelId="{A7CCA54A-56D3-4D1F-BB07-E4E69F595882}">
      <dsp:nvSpPr>
        <dsp:cNvPr id="0" name=""/>
        <dsp:cNvSpPr/>
      </dsp:nvSpPr>
      <dsp:spPr>
        <a:xfrm>
          <a:off x="5875831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6006"/>
              <a:satOff val="-4135"/>
              <a:lumOff val="-105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601014"/>
        <a:ext cx="19513" cy="3902"/>
      </dsp:txXfrm>
    </dsp:sp>
    <dsp:sp modelId="{59D29074-0385-4E5A-882B-501801EA1183}">
      <dsp:nvSpPr>
        <dsp:cNvPr id="0" name=""/>
        <dsp:cNvSpPr/>
      </dsp:nvSpPr>
      <dsp:spPr>
        <a:xfrm>
          <a:off x="4180768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40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40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40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40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and see its still not there</a:t>
          </a:r>
          <a:endParaRPr lang="en-US" sz="1500" kern="1200" dirty="0"/>
        </a:p>
      </dsp:txBody>
      <dsp:txXfrm>
        <a:off x="4180768" y="93906"/>
        <a:ext cx="1696863" cy="1018118"/>
      </dsp:txXfrm>
    </dsp:sp>
    <dsp:sp modelId="{33D3D2C1-DC78-4ED7-A99C-9B0F9D561562}">
      <dsp:nvSpPr>
        <dsp:cNvPr id="0" name=""/>
        <dsp:cNvSpPr/>
      </dsp:nvSpPr>
      <dsp:spPr>
        <a:xfrm>
          <a:off x="7962974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9009"/>
              <a:satOff val="-6202"/>
              <a:lumOff val="-158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601014"/>
        <a:ext cx="19513" cy="3902"/>
      </dsp:txXfrm>
    </dsp:sp>
    <dsp:sp modelId="{92895B09-55A6-4B80-80B6-7B8CF1F4CD19}">
      <dsp:nvSpPr>
        <dsp:cNvPr id="0" name=""/>
        <dsp:cNvSpPr/>
      </dsp:nvSpPr>
      <dsp:spPr>
        <a:xfrm>
          <a:off x="6267910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8365"/>
                <a:satOff val="-5759"/>
                <a:lumOff val="-1471"/>
                <a:alphaOff val="0"/>
                <a:shade val="85000"/>
                <a:satMod val="130000"/>
              </a:schemeClr>
            </a:gs>
            <a:gs pos="34000">
              <a:schemeClr val="accent2">
                <a:hueOff val="8365"/>
                <a:satOff val="-5759"/>
                <a:lumOff val="-1471"/>
                <a:alphaOff val="0"/>
                <a:shade val="87000"/>
                <a:satMod val="125000"/>
              </a:schemeClr>
            </a:gs>
            <a:gs pos="70000">
              <a:schemeClr val="accent2">
                <a:hueOff val="8365"/>
                <a:satOff val="-5759"/>
                <a:lumOff val="-1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8365"/>
                <a:satOff val="-5759"/>
                <a:lumOff val="-1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the admin another email</a:t>
          </a:r>
          <a:endParaRPr lang="en-US" sz="1500" kern="1200" dirty="0"/>
        </a:p>
      </dsp:txBody>
      <dsp:txXfrm>
        <a:off x="6267910" y="93906"/>
        <a:ext cx="1696863" cy="1018118"/>
      </dsp:txXfrm>
    </dsp:sp>
    <dsp:sp modelId="{3F92FB63-01B4-490C-A5D1-EB027149DB85}">
      <dsp:nvSpPr>
        <dsp:cNvPr id="0" name=""/>
        <dsp:cNvSpPr/>
      </dsp:nvSpPr>
      <dsp:spPr>
        <a:xfrm>
          <a:off x="854914" y="1110224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12012"/>
              <a:satOff val="-8270"/>
              <a:lumOff val="-21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1288112"/>
        <a:ext cx="417884" cy="3902"/>
      </dsp:txXfrm>
    </dsp:sp>
    <dsp:sp modelId="{4EE08BB6-7161-4F8F-9DE1-84356F1C2488}">
      <dsp:nvSpPr>
        <dsp:cNvPr id="0" name=""/>
        <dsp:cNvSpPr/>
      </dsp:nvSpPr>
      <dsp:spPr>
        <a:xfrm>
          <a:off x="8355053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Facebook</a:t>
          </a:r>
          <a:endParaRPr lang="en-US" sz="1500" kern="1200" dirty="0"/>
        </a:p>
      </dsp:txBody>
      <dsp:txXfrm>
        <a:off x="8355053" y="93906"/>
        <a:ext cx="1696863" cy="1018118"/>
      </dsp:txXfrm>
    </dsp:sp>
    <dsp:sp modelId="{BFF35B1F-282A-48D7-AB7D-A81123EE9ACF}">
      <dsp:nvSpPr>
        <dsp:cNvPr id="0" name=""/>
        <dsp:cNvSpPr/>
      </dsp:nvSpPr>
      <dsp:spPr>
        <a:xfrm>
          <a:off x="1701546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5015"/>
              <a:satOff val="-10337"/>
              <a:lumOff val="-26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2009411"/>
        <a:ext cx="19513" cy="3902"/>
      </dsp:txXfrm>
    </dsp:sp>
    <dsp:sp modelId="{FCEA28CF-1B4F-4558-88E9-D85FA4D87202}">
      <dsp:nvSpPr>
        <dsp:cNvPr id="0" name=""/>
        <dsp:cNvSpPr/>
      </dsp:nvSpPr>
      <dsp:spPr>
        <a:xfrm>
          <a:off x="6482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3942"/>
                <a:satOff val="-9599"/>
                <a:lumOff val="-2451"/>
                <a:alphaOff val="0"/>
                <a:shade val="85000"/>
                <a:satMod val="130000"/>
              </a:schemeClr>
            </a:gs>
            <a:gs pos="34000">
              <a:schemeClr val="accent2">
                <a:hueOff val="13942"/>
                <a:satOff val="-9599"/>
                <a:lumOff val="-2451"/>
                <a:alphaOff val="0"/>
                <a:shade val="87000"/>
                <a:satMod val="125000"/>
              </a:schemeClr>
            </a:gs>
            <a:gs pos="70000">
              <a:schemeClr val="accent2">
                <a:hueOff val="13942"/>
                <a:satOff val="-9599"/>
                <a:lumOff val="-2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942"/>
                <a:satOff val="-9599"/>
                <a:lumOff val="-2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again, nope still not there</a:t>
          </a:r>
          <a:endParaRPr lang="en-US" sz="1500" kern="1200" dirty="0"/>
        </a:p>
      </dsp:txBody>
      <dsp:txXfrm>
        <a:off x="6482" y="1502303"/>
        <a:ext cx="1696863" cy="1018118"/>
      </dsp:txXfrm>
    </dsp:sp>
    <dsp:sp modelId="{86D01FC0-5325-4077-9D5B-C305E1E638A0}">
      <dsp:nvSpPr>
        <dsp:cNvPr id="0" name=""/>
        <dsp:cNvSpPr/>
      </dsp:nvSpPr>
      <dsp:spPr>
        <a:xfrm>
          <a:off x="3788689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8018"/>
              <a:satOff val="-12405"/>
              <a:lumOff val="-316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2009411"/>
        <a:ext cx="19513" cy="3902"/>
      </dsp:txXfrm>
    </dsp:sp>
    <dsp:sp modelId="{2CE21FB3-87A6-4D7B-8EA4-4B16EA8C8249}">
      <dsp:nvSpPr>
        <dsp:cNvPr id="0" name=""/>
        <dsp:cNvSpPr/>
      </dsp:nvSpPr>
      <dsp:spPr>
        <a:xfrm>
          <a:off x="2093625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9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9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9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9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Admin, find out he’s on vacation</a:t>
          </a:r>
          <a:endParaRPr lang="en-US" sz="1500" kern="1200" dirty="0"/>
        </a:p>
      </dsp:txBody>
      <dsp:txXfrm>
        <a:off x="2093625" y="1502303"/>
        <a:ext cx="1696863" cy="1018118"/>
      </dsp:txXfrm>
    </dsp:sp>
    <dsp:sp modelId="{2E3DC1DA-1208-4504-A9C8-BF77C31F32F5}">
      <dsp:nvSpPr>
        <dsp:cNvPr id="0" name=""/>
        <dsp:cNvSpPr/>
      </dsp:nvSpPr>
      <dsp:spPr>
        <a:xfrm>
          <a:off x="5875831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1020"/>
              <a:satOff val="-14472"/>
              <a:lumOff val="-36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2009411"/>
        <a:ext cx="19513" cy="3902"/>
      </dsp:txXfrm>
    </dsp:sp>
    <dsp:sp modelId="{7BB5AFC2-9B9F-42CD-BC3B-63A8231F5CEE}">
      <dsp:nvSpPr>
        <dsp:cNvPr id="0" name=""/>
        <dsp:cNvSpPr/>
      </dsp:nvSpPr>
      <dsp:spPr>
        <a:xfrm>
          <a:off x="4180768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9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9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9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9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Backup Admin</a:t>
          </a:r>
          <a:endParaRPr lang="en-US" sz="1500" kern="1200" dirty="0"/>
        </a:p>
      </dsp:txBody>
      <dsp:txXfrm>
        <a:off x="4180768" y="1502303"/>
        <a:ext cx="1696863" cy="1018118"/>
      </dsp:txXfrm>
    </dsp:sp>
    <dsp:sp modelId="{5DFF4DD0-1B83-4A5C-809F-C7959BBE3961}">
      <dsp:nvSpPr>
        <dsp:cNvPr id="0" name=""/>
        <dsp:cNvSpPr/>
      </dsp:nvSpPr>
      <dsp:spPr>
        <a:xfrm>
          <a:off x="7962974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4023"/>
              <a:satOff val="-16540"/>
              <a:lumOff val="-42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2009411"/>
        <a:ext cx="19513" cy="3902"/>
      </dsp:txXfrm>
    </dsp:sp>
    <dsp:sp modelId="{44574E5A-4C39-4F0F-99F8-76C742BC4394}">
      <dsp:nvSpPr>
        <dsp:cNvPr id="0" name=""/>
        <dsp:cNvSpPr/>
      </dsp:nvSpPr>
      <dsp:spPr>
        <a:xfrm>
          <a:off x="6267910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for him to finish his game of solitaire</a:t>
          </a:r>
          <a:endParaRPr lang="en-US" sz="1500" kern="1200" dirty="0"/>
        </a:p>
      </dsp:txBody>
      <dsp:txXfrm>
        <a:off x="6267910" y="1502303"/>
        <a:ext cx="1696863" cy="1018118"/>
      </dsp:txXfrm>
    </dsp:sp>
    <dsp:sp modelId="{7F7AF9B9-408B-486F-9A3C-B5593D1B6D48}">
      <dsp:nvSpPr>
        <dsp:cNvPr id="0" name=""/>
        <dsp:cNvSpPr/>
      </dsp:nvSpPr>
      <dsp:spPr>
        <a:xfrm>
          <a:off x="854914" y="2518621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27026"/>
              <a:satOff val="-18607"/>
              <a:lumOff val="-475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2696509"/>
        <a:ext cx="417884" cy="3902"/>
      </dsp:txXfrm>
    </dsp:sp>
    <dsp:sp modelId="{33D30899-8FFC-4145-8EB3-2622C42055D9}">
      <dsp:nvSpPr>
        <dsp:cNvPr id="0" name=""/>
        <dsp:cNvSpPr/>
      </dsp:nvSpPr>
      <dsp:spPr>
        <a:xfrm>
          <a:off x="8355053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5096"/>
                <a:satOff val="-17278"/>
                <a:lumOff val="-4412"/>
                <a:alphaOff val="0"/>
                <a:shade val="85000"/>
                <a:satMod val="130000"/>
              </a:schemeClr>
            </a:gs>
            <a:gs pos="34000">
              <a:schemeClr val="accent2">
                <a:hueOff val="25096"/>
                <a:satOff val="-17278"/>
                <a:lumOff val="-4412"/>
                <a:alphaOff val="0"/>
                <a:shade val="87000"/>
                <a:satMod val="125000"/>
              </a:schemeClr>
            </a:gs>
            <a:gs pos="70000">
              <a:schemeClr val="accent2">
                <a:hueOff val="25096"/>
                <a:satOff val="-17278"/>
                <a:lumOff val="-4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5096"/>
                <a:satOff val="-17278"/>
                <a:lumOff val="-4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out he spelled it wrong</a:t>
          </a:r>
          <a:endParaRPr lang="en-US" sz="1500" kern="1200" dirty="0"/>
        </a:p>
      </dsp:txBody>
      <dsp:txXfrm>
        <a:off x="8355053" y="1502303"/>
        <a:ext cx="1696863" cy="1018118"/>
      </dsp:txXfrm>
    </dsp:sp>
    <dsp:sp modelId="{5E1A5EB5-3EED-4778-A351-060D91D7635B}">
      <dsp:nvSpPr>
        <dsp:cNvPr id="0" name=""/>
        <dsp:cNvSpPr/>
      </dsp:nvSpPr>
      <dsp:spPr>
        <a:xfrm>
          <a:off x="1701546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29"/>
              <a:satOff val="-20675"/>
              <a:lumOff val="-527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3417808"/>
        <a:ext cx="19513" cy="3902"/>
      </dsp:txXfrm>
    </dsp:sp>
    <dsp:sp modelId="{CAD946EA-13CF-4D5C-B0AF-741ADE3215EF}">
      <dsp:nvSpPr>
        <dsp:cNvPr id="0" name=""/>
        <dsp:cNvSpPr/>
      </dsp:nvSpPr>
      <dsp:spPr>
        <a:xfrm>
          <a:off x="6482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8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8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8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8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for the spelling to be corrected</a:t>
          </a:r>
          <a:endParaRPr lang="en-US" sz="1500" kern="1200" dirty="0"/>
        </a:p>
      </dsp:txBody>
      <dsp:txXfrm>
        <a:off x="6482" y="2910700"/>
        <a:ext cx="1696863" cy="1018118"/>
      </dsp:txXfrm>
    </dsp:sp>
    <dsp:sp modelId="{E5BFB999-5009-4544-9C4D-58A46A3E9A74}">
      <dsp:nvSpPr>
        <dsp:cNvPr id="0" name=""/>
        <dsp:cNvSpPr/>
      </dsp:nvSpPr>
      <dsp:spPr>
        <a:xfrm>
          <a:off x="3788689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3032"/>
              <a:satOff val="-22742"/>
              <a:lumOff val="-58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3417808"/>
        <a:ext cx="19513" cy="3902"/>
      </dsp:txXfrm>
    </dsp:sp>
    <dsp:sp modelId="{F2DB32A0-C43A-4038-B233-3A508234306D}">
      <dsp:nvSpPr>
        <dsp:cNvPr id="0" name=""/>
        <dsp:cNvSpPr/>
      </dsp:nvSpPr>
      <dsp:spPr>
        <a:xfrm>
          <a:off x="2093625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0673"/>
                <a:satOff val="-21118"/>
                <a:lumOff val="-5392"/>
                <a:alphaOff val="0"/>
                <a:shade val="85000"/>
                <a:satMod val="130000"/>
              </a:schemeClr>
            </a:gs>
            <a:gs pos="34000">
              <a:schemeClr val="accent2">
                <a:hueOff val="30673"/>
                <a:satOff val="-21118"/>
                <a:lumOff val="-5392"/>
                <a:alphaOff val="0"/>
                <a:shade val="87000"/>
                <a:satMod val="125000"/>
              </a:schemeClr>
            </a:gs>
            <a:gs pos="70000">
              <a:schemeClr val="accent2">
                <a:hueOff val="30673"/>
                <a:satOff val="-21118"/>
                <a:lumOff val="-5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0673"/>
                <a:satOff val="-21118"/>
                <a:lumOff val="-5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home, still with no Workspace</a:t>
          </a:r>
          <a:endParaRPr lang="en-US" sz="1500" kern="1200" dirty="0"/>
        </a:p>
      </dsp:txBody>
      <dsp:txXfrm>
        <a:off x="2093625" y="2910700"/>
        <a:ext cx="1696863" cy="1018118"/>
      </dsp:txXfrm>
    </dsp:sp>
    <dsp:sp modelId="{BB45658E-A4A4-471C-A42C-132E2BEB8590}">
      <dsp:nvSpPr>
        <dsp:cNvPr id="0" name=""/>
        <dsp:cNvSpPr/>
      </dsp:nvSpPr>
      <dsp:spPr>
        <a:xfrm>
          <a:off x="5875831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6035"/>
              <a:satOff val="-24810"/>
              <a:lumOff val="-633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3417808"/>
        <a:ext cx="19513" cy="3902"/>
      </dsp:txXfrm>
    </dsp:sp>
    <dsp:sp modelId="{178EFC70-23F4-4BC8-B8A8-5EE9A1D7B2ED}">
      <dsp:nvSpPr>
        <dsp:cNvPr id="0" name=""/>
        <dsp:cNvSpPr/>
      </dsp:nvSpPr>
      <dsp:spPr>
        <a:xfrm>
          <a:off x="4180768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 email from the Primary saying it already exists</a:t>
          </a:r>
          <a:endParaRPr lang="en-US" sz="1500" kern="1200" dirty="0"/>
        </a:p>
      </dsp:txBody>
      <dsp:txXfrm>
        <a:off x="4180768" y="2910700"/>
        <a:ext cx="1696863" cy="1018118"/>
      </dsp:txXfrm>
    </dsp:sp>
    <dsp:sp modelId="{67A84D3B-9321-481E-8B40-041627D5C739}">
      <dsp:nvSpPr>
        <dsp:cNvPr id="0" name=""/>
        <dsp:cNvSpPr/>
      </dsp:nvSpPr>
      <dsp:spPr>
        <a:xfrm>
          <a:off x="7962974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3417808"/>
        <a:ext cx="19513" cy="3902"/>
      </dsp:txXfrm>
    </dsp:sp>
    <dsp:sp modelId="{19700188-F333-42DF-853A-C64F6933CDB6}">
      <dsp:nvSpPr>
        <dsp:cNvPr id="0" name=""/>
        <dsp:cNvSpPr/>
      </dsp:nvSpPr>
      <dsp:spPr>
        <a:xfrm>
          <a:off x="6267910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6250"/>
                <a:satOff val="-24957"/>
                <a:lumOff val="-6373"/>
                <a:alphaOff val="0"/>
                <a:shade val="85000"/>
                <a:satMod val="130000"/>
              </a:schemeClr>
            </a:gs>
            <a:gs pos="34000">
              <a:schemeClr val="accent2">
                <a:hueOff val="36250"/>
                <a:satOff val="-24957"/>
                <a:lumOff val="-6373"/>
                <a:alphaOff val="0"/>
                <a:shade val="87000"/>
                <a:satMod val="125000"/>
              </a:schemeClr>
            </a:gs>
            <a:gs pos="70000">
              <a:schemeClr val="accent2">
                <a:hueOff val="36250"/>
                <a:satOff val="-24957"/>
                <a:lumOff val="-6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6250"/>
                <a:satOff val="-24957"/>
                <a:lumOff val="-6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the new workspace to a local directory</a:t>
          </a:r>
          <a:endParaRPr lang="en-US" sz="1500" kern="1200" dirty="0"/>
        </a:p>
      </dsp:txBody>
      <dsp:txXfrm>
        <a:off x="6267910" y="2910700"/>
        <a:ext cx="1696863" cy="1018118"/>
      </dsp:txXfrm>
    </dsp:sp>
    <dsp:sp modelId="{993832A0-C91E-4D74-AF35-5A0F46592D43}">
      <dsp:nvSpPr>
        <dsp:cNvPr id="0" name=""/>
        <dsp:cNvSpPr/>
      </dsp:nvSpPr>
      <dsp:spPr>
        <a:xfrm>
          <a:off x="8355053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7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7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7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7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FINALLY commit some code to the Workspace</a:t>
          </a:r>
          <a:endParaRPr lang="en-US" sz="1500" kern="1200" dirty="0"/>
        </a:p>
      </dsp:txBody>
      <dsp:txXfrm>
        <a:off x="8355053" y="2910700"/>
        <a:ext cx="1696863" cy="1018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Code</a:t>
          </a:r>
          <a:endParaRPr lang="en-US" sz="36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add .</a:t>
          </a:r>
          <a:endParaRPr lang="en-US" sz="36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-am “&lt;</a:t>
          </a:r>
          <a:r>
            <a:rPr lang="en-US" sz="3600" kern="1200" dirty="0" err="1" smtClean="0"/>
            <a:t>msg</a:t>
          </a:r>
          <a:r>
            <a:rPr lang="en-US" sz="3600" kern="1200" dirty="0" smtClean="0"/>
            <a:t>&gt;”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nstyle.com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DallasTechFest.co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DVCS?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753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8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03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2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9786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4417557" y="1389545"/>
            <a:ext cx="3690501" cy="2153333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6188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Durandal.js</a:t>
            </a:r>
            <a:r>
              <a:rPr lang="en-US" dirty="0" smtClean="0"/>
              <a:t>: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Michael Dudley</a:t>
            </a:r>
          </a:p>
          <a:p>
            <a:r>
              <a:rPr lang="en-US" sz="3600" dirty="0" err="1" smtClean="0"/>
              <a:t>Pluralsight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http://provenstyle.com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050" name="Picture 2" descr="https://si0.twimg.com/profile_images/1670477763/pluralsight-square-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17" y="1905000"/>
            <a:ext cx="3338657" cy="33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&lt;destination&gt;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70" y="-46012"/>
            <a:ext cx="12319676" cy="70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only works with Tim’s aliases: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70" y="-46012"/>
            <a:ext cx="12319676" cy="707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950" y="4748377"/>
            <a:ext cx="785116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http://DallasTechFest.com</a:t>
            </a:r>
            <a:endParaRPr lang="en-U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DallasTechFest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599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5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Principal Consultant with Improving</a:t>
            </a:r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Trayburn</a:t>
            </a:r>
            <a:endParaRPr lang="en-US" sz="3600" dirty="0" smtClean="0"/>
          </a:p>
          <a:p>
            <a:r>
              <a:rPr lang="en-US" sz="3600" dirty="0" err="1" smtClean="0"/>
              <a:t>Tim.Rayburn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2440877" y="2855342"/>
            <a:ext cx="2828175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6683139" y="2854617"/>
            <a:ext cx="2810160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5160969" y="3873177"/>
            <a:ext cx="1630253" cy="774635"/>
          </a:xfrm>
          <a:prstGeom prst="upArrow">
            <a:avLst>
              <a:gd name="adj1" fmla="val 5552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287065" y="1927582"/>
            <a:ext cx="1414088" cy="531435"/>
          </a:xfrm>
          <a:prstGeom prst="downArrow">
            <a:avLst>
              <a:gd name="adj1" fmla="val 6656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merge conflicts exist: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best, in my opinion, merge tool for GIT.  </a:t>
            </a:r>
          </a:p>
          <a:p>
            <a:r>
              <a:rPr lang="en-US" sz="4400" dirty="0" smtClean="0"/>
              <a:t>Available for Windows, Mac and Linux</a:t>
            </a:r>
            <a:endParaRPr lang="en-US" sz="4400" dirty="0"/>
          </a:p>
        </p:txBody>
      </p:sp>
      <p:pic>
        <p:nvPicPr>
          <p:cNvPr id="5" name="Content Placeholder 4" descr="Screen Shot 2014-07-02 at 10.45.0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b="3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784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http://github.com/trayburn/Presentation-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GitIntro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Cori Drew</a:t>
            </a:r>
          </a:p>
          <a:p>
            <a:r>
              <a:rPr lang="en-US" sz="3200" dirty="0" smtClean="0"/>
              <a:t>Consultant with Improving</a:t>
            </a:r>
          </a:p>
          <a:p>
            <a:r>
              <a:rPr lang="en-US" sz="3200" dirty="0" smtClean="0"/>
              <a:t>Madly in love with C#</a:t>
            </a:r>
          </a:p>
          <a:p>
            <a:r>
              <a:rPr lang="en-US" sz="3200" dirty="0" smtClean="0"/>
              <a:t>Hater of Whiners (but not </a:t>
            </a:r>
            <a:r>
              <a:rPr lang="en-US" sz="3200" dirty="0" err="1" smtClean="0"/>
              <a:t>Winers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“Just Do GIT”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CoriDrew</a:t>
            </a:r>
            <a:endParaRPr lang="en-US" sz="3600" dirty="0" smtClean="0"/>
          </a:p>
          <a:p>
            <a:r>
              <a:rPr lang="en-US" sz="3600" dirty="0" err="1" smtClean="0"/>
              <a:t>Cori.Drew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23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Chocolatey.org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don’t have to use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Chocolatey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 why wouldn’t you?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Installs BOTH Bash &amp; PowerShell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poshgit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Personal 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Content Placeholder 6" descr="Screen Shot 2014-07-02 at 10.00.2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b="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9109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</TotalTime>
  <Words>1294</Words>
  <Application>Microsoft Macintosh PowerPoint</Application>
  <PresentationFormat>Custom</PresentationFormat>
  <Paragraphs>309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Retrospect</vt:lpstr>
      <vt:lpstr>GIT Workshop</vt:lpstr>
      <vt:lpstr>Durandal.js: Get Started</vt:lpstr>
      <vt:lpstr>PowerPoint Presentation</vt:lpstr>
      <vt:lpstr>PowerPoint Presentation</vt:lpstr>
      <vt:lpstr>Who Are We?</vt:lpstr>
      <vt:lpstr>Who Are We?</vt:lpstr>
      <vt:lpstr>Agenda</vt:lpstr>
      <vt:lpstr>Installing GIT</vt:lpstr>
      <vt:lpstr>Chocolatey.org</vt:lpstr>
      <vt:lpstr>What is DVCS?</vt:lpstr>
      <vt:lpstr>VCS</vt:lpstr>
      <vt:lpstr>VCS</vt:lpstr>
      <vt:lpstr>DVCS</vt:lpstr>
      <vt:lpstr>DVCS</vt:lpstr>
      <vt:lpstr>Starting Locally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Sending to a Remote</vt:lpstr>
      <vt:lpstr>Send changes to a remote</vt:lpstr>
      <vt:lpstr>Branches Elsewhere</vt:lpstr>
      <vt:lpstr>Get changes from a remote</vt:lpstr>
      <vt:lpstr>Beyond Compare</vt:lpstr>
      <vt:lpstr>Agenda</vt:lpstr>
      <vt:lpstr>GIT Cheat Sheet</vt:lpstr>
      <vt:lpstr>Slides &amp;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Timothy Rayburn</cp:lastModifiedBy>
  <cp:revision>43</cp:revision>
  <dcterms:created xsi:type="dcterms:W3CDTF">2013-06-04T13:54:23Z</dcterms:created>
  <dcterms:modified xsi:type="dcterms:W3CDTF">2014-07-02T21:08:41Z</dcterms:modified>
</cp:coreProperties>
</file>