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4"/>
  </p:notesMasterIdLst>
  <p:sldIdLst>
    <p:sldId id="256" r:id="rId2"/>
    <p:sldId id="313" r:id="rId3"/>
    <p:sldId id="257" r:id="rId4"/>
    <p:sldId id="314" r:id="rId5"/>
    <p:sldId id="258" r:id="rId6"/>
    <p:sldId id="320" r:id="rId7"/>
    <p:sldId id="321" r:id="rId8"/>
    <p:sldId id="261" r:id="rId9"/>
    <p:sldId id="316" r:id="rId10"/>
    <p:sldId id="317" r:id="rId11"/>
    <p:sldId id="318" r:id="rId12"/>
    <p:sldId id="319" r:id="rId13"/>
    <p:sldId id="315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0" r:id="rId22"/>
    <p:sldId id="277" r:id="rId23"/>
    <p:sldId id="278" r:id="rId24"/>
    <p:sldId id="279" r:id="rId25"/>
    <p:sldId id="286" r:id="rId26"/>
    <p:sldId id="281" r:id="rId27"/>
    <p:sldId id="282" r:id="rId28"/>
    <p:sldId id="283" r:id="rId29"/>
    <p:sldId id="284" r:id="rId30"/>
    <p:sldId id="285" r:id="rId31"/>
    <p:sldId id="292" r:id="rId32"/>
    <p:sldId id="287" r:id="rId33"/>
    <p:sldId id="290" r:id="rId34"/>
    <p:sldId id="289" r:id="rId35"/>
    <p:sldId id="291" r:id="rId36"/>
    <p:sldId id="293" r:id="rId37"/>
    <p:sldId id="295" r:id="rId38"/>
    <p:sldId id="296" r:id="rId39"/>
    <p:sldId id="297" r:id="rId40"/>
    <p:sldId id="298" r:id="rId41"/>
    <p:sldId id="299" r:id="rId42"/>
    <p:sldId id="303" r:id="rId43"/>
    <p:sldId id="301" r:id="rId44"/>
    <p:sldId id="323" r:id="rId45"/>
    <p:sldId id="322" r:id="rId46"/>
    <p:sldId id="302" r:id="rId47"/>
    <p:sldId id="304" r:id="rId48"/>
    <p:sldId id="305" r:id="rId49"/>
    <p:sldId id="324" r:id="rId50"/>
    <p:sldId id="294" r:id="rId51"/>
    <p:sldId id="300" r:id="rId52"/>
    <p:sldId id="309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04" autoAdjust="0"/>
  </p:normalViewPr>
  <p:slideViewPr>
    <p:cSldViewPr snapToGrid="0">
      <p:cViewPr varScale="1">
        <p:scale>
          <a:sx n="141" d="100"/>
          <a:sy n="141" d="100"/>
        </p:scale>
        <p:origin x="-232" y="-1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4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83B74F-A28E-EC48-BD37-87AE754FEFCA}" type="doc">
      <dgm:prSet loTypeId="urn:microsoft.com/office/officeart/2008/layout/RadialCluster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B74ADD5-03A9-7E40-815C-0FD8C7B287D8}">
      <dgm:prSet phldrT="[Text]"/>
      <dgm:spPr/>
      <dgm:t>
        <a:bodyPr/>
        <a:lstStyle/>
        <a:p>
          <a:r>
            <a:rPr lang="en-US" dirty="0" smtClean="0"/>
            <a:t>TFS</a:t>
          </a:r>
          <a:endParaRPr lang="en-US" dirty="0"/>
        </a:p>
      </dgm:t>
    </dgm:pt>
    <dgm:pt modelId="{71A36CA2-CD03-8446-836E-1ACCD183CC1D}" type="parTrans" cxnId="{5FC0DE9E-B703-E945-B02B-B70AB82E7AC6}">
      <dgm:prSet/>
      <dgm:spPr/>
      <dgm:t>
        <a:bodyPr/>
        <a:lstStyle/>
        <a:p>
          <a:endParaRPr lang="en-US"/>
        </a:p>
      </dgm:t>
    </dgm:pt>
    <dgm:pt modelId="{2C3316D6-2EF0-8348-A03C-28F97088BDA4}" type="sibTrans" cxnId="{5FC0DE9E-B703-E945-B02B-B70AB82E7AC6}">
      <dgm:prSet/>
      <dgm:spPr/>
      <dgm:t>
        <a:bodyPr/>
        <a:lstStyle/>
        <a:p>
          <a:endParaRPr lang="en-US"/>
        </a:p>
      </dgm:t>
    </dgm:pt>
    <dgm:pt modelId="{F4CDF28F-1CE8-2747-A0C2-E80BEFC93746}">
      <dgm:prSet phldrT="[Text]"/>
      <dgm:spPr/>
      <dgm:t>
        <a:bodyPr/>
        <a:lstStyle/>
        <a:p>
          <a:r>
            <a:rPr lang="en-US" dirty="0" smtClean="0"/>
            <a:t>Tim</a:t>
          </a:r>
          <a:endParaRPr lang="en-US" dirty="0"/>
        </a:p>
      </dgm:t>
    </dgm:pt>
    <dgm:pt modelId="{2ADBF305-6055-B74A-A9C1-4D3C1D8C0ACA}" type="parTrans" cxnId="{F95D0E0E-F346-F04F-A2CA-8F50C28A7BC6}">
      <dgm:prSet/>
      <dgm:spPr/>
      <dgm:t>
        <a:bodyPr/>
        <a:lstStyle/>
        <a:p>
          <a:endParaRPr lang="en-US"/>
        </a:p>
      </dgm:t>
    </dgm:pt>
    <dgm:pt modelId="{A9E01D87-B44D-154F-A6AB-A6F7B9390D7B}" type="sibTrans" cxnId="{F95D0E0E-F346-F04F-A2CA-8F50C28A7BC6}">
      <dgm:prSet/>
      <dgm:spPr/>
      <dgm:t>
        <a:bodyPr/>
        <a:lstStyle/>
        <a:p>
          <a:endParaRPr lang="en-US"/>
        </a:p>
      </dgm:t>
    </dgm:pt>
    <dgm:pt modelId="{94E0E05E-8580-8F40-BD83-4A3E79C6D35C}">
      <dgm:prSet phldrT="[Text]"/>
      <dgm:spPr/>
      <dgm:t>
        <a:bodyPr/>
        <a:lstStyle/>
        <a:p>
          <a:r>
            <a:rPr lang="en-US" dirty="0" smtClean="0"/>
            <a:t>Cori</a:t>
          </a:r>
          <a:endParaRPr lang="en-US" dirty="0"/>
        </a:p>
      </dgm:t>
    </dgm:pt>
    <dgm:pt modelId="{2D58E4A1-EDC2-8549-B5B2-B3FBE31C1EDC}" type="parTrans" cxnId="{F9DC9CE3-93FF-E446-94D7-D57156D08A48}">
      <dgm:prSet/>
      <dgm:spPr/>
      <dgm:t>
        <a:bodyPr/>
        <a:lstStyle/>
        <a:p>
          <a:endParaRPr lang="en-US"/>
        </a:p>
      </dgm:t>
    </dgm:pt>
    <dgm:pt modelId="{3DE9659D-2D48-DE4C-A09E-3B28F576AA62}" type="sibTrans" cxnId="{F9DC9CE3-93FF-E446-94D7-D57156D08A48}">
      <dgm:prSet/>
      <dgm:spPr/>
      <dgm:t>
        <a:bodyPr/>
        <a:lstStyle/>
        <a:p>
          <a:endParaRPr lang="en-US"/>
        </a:p>
      </dgm:t>
    </dgm:pt>
    <dgm:pt modelId="{8E0A06DA-B912-4540-9EE4-66C1B3A26BD6}">
      <dgm:prSet phldrT="[Text]"/>
      <dgm:spPr/>
      <dgm:t>
        <a:bodyPr/>
        <a:lstStyle/>
        <a:p>
          <a:r>
            <a:rPr lang="en-US" dirty="0" smtClean="0"/>
            <a:t>David</a:t>
          </a:r>
          <a:endParaRPr lang="en-US" dirty="0"/>
        </a:p>
      </dgm:t>
    </dgm:pt>
    <dgm:pt modelId="{DA3FC019-89C4-5746-AABE-F0B2E76793E9}" type="parTrans" cxnId="{9F179002-2B4C-724E-BFFF-1996E72C3785}">
      <dgm:prSet/>
      <dgm:spPr/>
      <dgm:t>
        <a:bodyPr/>
        <a:lstStyle/>
        <a:p>
          <a:endParaRPr lang="en-US"/>
        </a:p>
      </dgm:t>
    </dgm:pt>
    <dgm:pt modelId="{C23E3402-61AF-7346-9BB2-6D0EC5169CFA}" type="sibTrans" cxnId="{9F179002-2B4C-724E-BFFF-1996E72C3785}">
      <dgm:prSet/>
      <dgm:spPr/>
      <dgm:t>
        <a:bodyPr/>
        <a:lstStyle/>
        <a:p>
          <a:endParaRPr lang="en-US"/>
        </a:p>
      </dgm:t>
    </dgm:pt>
    <dgm:pt modelId="{8D8DC1CF-3FAF-D149-9BCB-94A2E78989F9}">
      <dgm:prSet phldrT="[Text]"/>
      <dgm:spPr/>
      <dgm:t>
        <a:bodyPr/>
        <a:lstStyle/>
        <a:p>
          <a:r>
            <a:rPr lang="en-US" dirty="0" smtClean="0"/>
            <a:t>Jeff</a:t>
          </a:r>
          <a:endParaRPr lang="en-US" dirty="0"/>
        </a:p>
      </dgm:t>
    </dgm:pt>
    <dgm:pt modelId="{B3F1A87F-F772-854E-AC2A-ED7315E91593}" type="parTrans" cxnId="{1B2FCEF8-5F15-3047-BE60-EF8A0FAB89B8}">
      <dgm:prSet/>
      <dgm:spPr/>
      <dgm:t>
        <a:bodyPr/>
        <a:lstStyle/>
        <a:p>
          <a:endParaRPr lang="en-US"/>
        </a:p>
      </dgm:t>
    </dgm:pt>
    <dgm:pt modelId="{D9406E21-C4A8-1A4B-85AA-F86024A9B083}" type="sibTrans" cxnId="{1B2FCEF8-5F15-3047-BE60-EF8A0FAB89B8}">
      <dgm:prSet/>
      <dgm:spPr/>
      <dgm:t>
        <a:bodyPr/>
        <a:lstStyle/>
        <a:p>
          <a:endParaRPr lang="en-US"/>
        </a:p>
      </dgm:t>
    </dgm:pt>
    <dgm:pt modelId="{929B1417-A7FF-0C4C-85F9-59796B9C5103}" type="pres">
      <dgm:prSet presAssocID="{1783B74F-A28E-EC48-BD37-87AE754FEFC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83007CA-1F49-C343-8F51-84DC7566B689}" type="pres">
      <dgm:prSet presAssocID="{EB74ADD5-03A9-7E40-815C-0FD8C7B287D8}" presName="singleCycle" presStyleCnt="0"/>
      <dgm:spPr/>
    </dgm:pt>
    <dgm:pt modelId="{65344688-F104-1C48-B1C2-074A36B6F6DC}" type="pres">
      <dgm:prSet presAssocID="{EB74ADD5-03A9-7E40-815C-0FD8C7B287D8}" presName="singleCenter" presStyleLbl="node1" presStyleIdx="0" presStyleCnt="5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8C51CFE5-3A5D-A246-9689-9442FD3306F4}" type="pres">
      <dgm:prSet presAssocID="{2ADBF305-6055-B74A-A9C1-4D3C1D8C0ACA}" presName="Name56" presStyleLbl="parChTrans1D2" presStyleIdx="0" presStyleCnt="4"/>
      <dgm:spPr/>
    </dgm:pt>
    <dgm:pt modelId="{5FE3F13F-46D2-B74F-94BC-043CA2FB0A6F}" type="pres">
      <dgm:prSet presAssocID="{F4CDF28F-1CE8-2747-A0C2-E80BEFC93746}" presName="text0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3189D-8E79-3F46-94C8-54BD1A4ED6B9}" type="pres">
      <dgm:prSet presAssocID="{2D58E4A1-EDC2-8549-B5B2-B3FBE31C1EDC}" presName="Name56" presStyleLbl="parChTrans1D2" presStyleIdx="1" presStyleCnt="4"/>
      <dgm:spPr/>
    </dgm:pt>
    <dgm:pt modelId="{9954785E-9588-D044-A3BD-434CA5777984}" type="pres">
      <dgm:prSet presAssocID="{94E0E05E-8580-8F40-BD83-4A3E79C6D35C}" presName="text0" presStyleLbl="node1" presStyleIdx="2" presStyleCnt="5">
        <dgm:presLayoutVars>
          <dgm:bulletEnabled val="1"/>
        </dgm:presLayoutVars>
      </dgm:prSet>
      <dgm:spPr/>
    </dgm:pt>
    <dgm:pt modelId="{6ABDC658-1698-0948-A71D-09AEADB6986C}" type="pres">
      <dgm:prSet presAssocID="{DA3FC019-89C4-5746-AABE-F0B2E76793E9}" presName="Name56" presStyleLbl="parChTrans1D2" presStyleIdx="2" presStyleCnt="4"/>
      <dgm:spPr/>
    </dgm:pt>
    <dgm:pt modelId="{1D3AE327-7B7E-9E4F-BDD3-E76D5ACC0FDF}" type="pres">
      <dgm:prSet presAssocID="{8E0A06DA-B912-4540-9EE4-66C1B3A26BD6}" presName="text0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7347D8-5CE3-9E42-97DB-A3F3D241AA1E}" type="pres">
      <dgm:prSet presAssocID="{B3F1A87F-F772-854E-AC2A-ED7315E91593}" presName="Name56" presStyleLbl="parChTrans1D2" presStyleIdx="3" presStyleCnt="4"/>
      <dgm:spPr/>
    </dgm:pt>
    <dgm:pt modelId="{F5CA7DC9-6353-BD4A-8A1D-A18DB638F042}" type="pres">
      <dgm:prSet presAssocID="{8D8DC1CF-3FAF-D149-9BCB-94A2E78989F9}" presName="text0" presStyleLbl="node1" presStyleIdx="4" presStyleCnt="5">
        <dgm:presLayoutVars>
          <dgm:bulletEnabled val="1"/>
        </dgm:presLayoutVars>
      </dgm:prSet>
      <dgm:spPr/>
    </dgm:pt>
  </dgm:ptLst>
  <dgm:cxnLst>
    <dgm:cxn modelId="{F95D0E0E-F346-F04F-A2CA-8F50C28A7BC6}" srcId="{EB74ADD5-03A9-7E40-815C-0FD8C7B287D8}" destId="{F4CDF28F-1CE8-2747-A0C2-E80BEFC93746}" srcOrd="0" destOrd="0" parTransId="{2ADBF305-6055-B74A-A9C1-4D3C1D8C0ACA}" sibTransId="{A9E01D87-B44D-154F-A6AB-A6F7B9390D7B}"/>
    <dgm:cxn modelId="{1A09B294-7246-E94B-B06F-23A818411191}" type="presOf" srcId="{F4CDF28F-1CE8-2747-A0C2-E80BEFC93746}" destId="{5FE3F13F-46D2-B74F-94BC-043CA2FB0A6F}" srcOrd="0" destOrd="0" presId="urn:microsoft.com/office/officeart/2008/layout/RadialCluster"/>
    <dgm:cxn modelId="{F9DC9CE3-93FF-E446-94D7-D57156D08A48}" srcId="{EB74ADD5-03A9-7E40-815C-0FD8C7B287D8}" destId="{94E0E05E-8580-8F40-BD83-4A3E79C6D35C}" srcOrd="1" destOrd="0" parTransId="{2D58E4A1-EDC2-8549-B5B2-B3FBE31C1EDC}" sibTransId="{3DE9659D-2D48-DE4C-A09E-3B28F576AA62}"/>
    <dgm:cxn modelId="{6CF9D45B-547F-6B41-B72B-2215EB0ADFB8}" type="presOf" srcId="{1783B74F-A28E-EC48-BD37-87AE754FEFCA}" destId="{929B1417-A7FF-0C4C-85F9-59796B9C5103}" srcOrd="0" destOrd="0" presId="urn:microsoft.com/office/officeart/2008/layout/RadialCluster"/>
    <dgm:cxn modelId="{83F3965A-F073-6F4E-88DC-88582D60F633}" type="presOf" srcId="{8E0A06DA-B912-4540-9EE4-66C1B3A26BD6}" destId="{1D3AE327-7B7E-9E4F-BDD3-E76D5ACC0FDF}" srcOrd="0" destOrd="0" presId="urn:microsoft.com/office/officeart/2008/layout/RadialCluster"/>
    <dgm:cxn modelId="{6E82D1EB-8D2B-C64B-A24B-4418A11E073B}" type="presOf" srcId="{2D58E4A1-EDC2-8549-B5B2-B3FBE31C1EDC}" destId="{BDD3189D-8E79-3F46-94C8-54BD1A4ED6B9}" srcOrd="0" destOrd="0" presId="urn:microsoft.com/office/officeart/2008/layout/RadialCluster"/>
    <dgm:cxn modelId="{F99AC9A4-5079-4A41-B716-5E459C0480A2}" type="presOf" srcId="{B3F1A87F-F772-854E-AC2A-ED7315E91593}" destId="{5F7347D8-5CE3-9E42-97DB-A3F3D241AA1E}" srcOrd="0" destOrd="0" presId="urn:microsoft.com/office/officeart/2008/layout/RadialCluster"/>
    <dgm:cxn modelId="{8BDF11BD-AAE5-F143-A9D4-4FDD33AB1977}" type="presOf" srcId="{2ADBF305-6055-B74A-A9C1-4D3C1D8C0ACA}" destId="{8C51CFE5-3A5D-A246-9689-9442FD3306F4}" srcOrd="0" destOrd="0" presId="urn:microsoft.com/office/officeart/2008/layout/RadialCluster"/>
    <dgm:cxn modelId="{5FC0DE9E-B703-E945-B02B-B70AB82E7AC6}" srcId="{1783B74F-A28E-EC48-BD37-87AE754FEFCA}" destId="{EB74ADD5-03A9-7E40-815C-0FD8C7B287D8}" srcOrd="0" destOrd="0" parTransId="{71A36CA2-CD03-8446-836E-1ACCD183CC1D}" sibTransId="{2C3316D6-2EF0-8348-A03C-28F97088BDA4}"/>
    <dgm:cxn modelId="{1B2FCEF8-5F15-3047-BE60-EF8A0FAB89B8}" srcId="{EB74ADD5-03A9-7E40-815C-0FD8C7B287D8}" destId="{8D8DC1CF-3FAF-D149-9BCB-94A2E78989F9}" srcOrd="3" destOrd="0" parTransId="{B3F1A87F-F772-854E-AC2A-ED7315E91593}" sibTransId="{D9406E21-C4A8-1A4B-85AA-F86024A9B083}"/>
    <dgm:cxn modelId="{F19A8B49-DB0F-284C-BC25-BCB22C3EB6D7}" type="presOf" srcId="{DA3FC019-89C4-5746-AABE-F0B2E76793E9}" destId="{6ABDC658-1698-0948-A71D-09AEADB6986C}" srcOrd="0" destOrd="0" presId="urn:microsoft.com/office/officeart/2008/layout/RadialCluster"/>
    <dgm:cxn modelId="{15984FDE-1DE5-FA40-BE5F-8C42B4FA2E95}" type="presOf" srcId="{EB74ADD5-03A9-7E40-815C-0FD8C7B287D8}" destId="{65344688-F104-1C48-B1C2-074A36B6F6DC}" srcOrd="0" destOrd="0" presId="urn:microsoft.com/office/officeart/2008/layout/RadialCluster"/>
    <dgm:cxn modelId="{EAD43E96-8EE3-6843-AAA7-C01676A87978}" type="presOf" srcId="{94E0E05E-8580-8F40-BD83-4A3E79C6D35C}" destId="{9954785E-9588-D044-A3BD-434CA5777984}" srcOrd="0" destOrd="0" presId="urn:microsoft.com/office/officeart/2008/layout/RadialCluster"/>
    <dgm:cxn modelId="{AB59F1C3-2F40-2D48-BBD0-B7355DFDF1BF}" type="presOf" srcId="{8D8DC1CF-3FAF-D149-9BCB-94A2E78989F9}" destId="{F5CA7DC9-6353-BD4A-8A1D-A18DB638F042}" srcOrd="0" destOrd="0" presId="urn:microsoft.com/office/officeart/2008/layout/RadialCluster"/>
    <dgm:cxn modelId="{9F179002-2B4C-724E-BFFF-1996E72C3785}" srcId="{EB74ADD5-03A9-7E40-815C-0FD8C7B287D8}" destId="{8E0A06DA-B912-4540-9EE4-66C1B3A26BD6}" srcOrd="2" destOrd="0" parTransId="{DA3FC019-89C4-5746-AABE-F0B2E76793E9}" sibTransId="{C23E3402-61AF-7346-9BB2-6D0EC5169CFA}"/>
    <dgm:cxn modelId="{9ED529D4-690F-D045-B18C-4BC156410A17}" type="presParOf" srcId="{929B1417-A7FF-0C4C-85F9-59796B9C5103}" destId="{283007CA-1F49-C343-8F51-84DC7566B689}" srcOrd="0" destOrd="0" presId="urn:microsoft.com/office/officeart/2008/layout/RadialCluster"/>
    <dgm:cxn modelId="{FD40C077-E4E1-754E-A34F-3FB4B3E3A441}" type="presParOf" srcId="{283007CA-1F49-C343-8F51-84DC7566B689}" destId="{65344688-F104-1C48-B1C2-074A36B6F6DC}" srcOrd="0" destOrd="0" presId="urn:microsoft.com/office/officeart/2008/layout/RadialCluster"/>
    <dgm:cxn modelId="{35A73446-CD2E-6E4B-99AA-501823638001}" type="presParOf" srcId="{283007CA-1F49-C343-8F51-84DC7566B689}" destId="{8C51CFE5-3A5D-A246-9689-9442FD3306F4}" srcOrd="1" destOrd="0" presId="urn:microsoft.com/office/officeart/2008/layout/RadialCluster"/>
    <dgm:cxn modelId="{780CA585-E0D1-AF4D-8068-89BA00A4EF1A}" type="presParOf" srcId="{283007CA-1F49-C343-8F51-84DC7566B689}" destId="{5FE3F13F-46D2-B74F-94BC-043CA2FB0A6F}" srcOrd="2" destOrd="0" presId="urn:microsoft.com/office/officeart/2008/layout/RadialCluster"/>
    <dgm:cxn modelId="{B450ADAB-B8A8-F347-B393-58DBF809C37B}" type="presParOf" srcId="{283007CA-1F49-C343-8F51-84DC7566B689}" destId="{BDD3189D-8E79-3F46-94C8-54BD1A4ED6B9}" srcOrd="3" destOrd="0" presId="urn:microsoft.com/office/officeart/2008/layout/RadialCluster"/>
    <dgm:cxn modelId="{C01F8FBF-9989-2244-B0C7-7D4BD306DC84}" type="presParOf" srcId="{283007CA-1F49-C343-8F51-84DC7566B689}" destId="{9954785E-9588-D044-A3BD-434CA5777984}" srcOrd="4" destOrd="0" presId="urn:microsoft.com/office/officeart/2008/layout/RadialCluster"/>
    <dgm:cxn modelId="{748D11FF-B86F-FA42-9355-0AD9FFD2386D}" type="presParOf" srcId="{283007CA-1F49-C343-8F51-84DC7566B689}" destId="{6ABDC658-1698-0948-A71D-09AEADB6986C}" srcOrd="5" destOrd="0" presId="urn:microsoft.com/office/officeart/2008/layout/RadialCluster"/>
    <dgm:cxn modelId="{608792A5-9E66-0443-A4B2-7C62C2B4777A}" type="presParOf" srcId="{283007CA-1F49-C343-8F51-84DC7566B689}" destId="{1D3AE327-7B7E-9E4F-BDD3-E76D5ACC0FDF}" srcOrd="6" destOrd="0" presId="urn:microsoft.com/office/officeart/2008/layout/RadialCluster"/>
    <dgm:cxn modelId="{75B1332D-13F9-384B-9749-B9C2AE17F7AB}" type="presParOf" srcId="{283007CA-1F49-C343-8F51-84DC7566B689}" destId="{5F7347D8-5CE3-9E42-97DB-A3F3D241AA1E}" srcOrd="7" destOrd="0" presId="urn:microsoft.com/office/officeart/2008/layout/RadialCluster"/>
    <dgm:cxn modelId="{39EC5472-B2F5-7044-BE0D-D98B2C6C67A4}" type="presParOf" srcId="{283007CA-1F49-C343-8F51-84DC7566B689}" destId="{F5CA7DC9-6353-BD4A-8A1D-A18DB638F042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0427956-CE96-40ED-988A-93A83940511A}" type="doc">
      <dgm:prSet loTypeId="urn:microsoft.com/office/officeart/2005/8/layout/cycle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13C0A8-6B7C-4321-9030-8814782DB77E}">
      <dgm:prSet phldrT="[Text]"/>
      <dgm:spPr/>
      <dgm:t>
        <a:bodyPr/>
        <a:lstStyle/>
        <a:p>
          <a:r>
            <a:rPr lang="en-US" dirty="0" smtClean="0"/>
            <a:t>Create a feature branch</a:t>
          </a:r>
          <a:endParaRPr lang="en-US" dirty="0"/>
        </a:p>
      </dgm:t>
    </dgm:pt>
    <dgm:pt modelId="{052C198B-962A-43DD-837D-F4F53A636536}" type="parTrans" cxnId="{8DA6A341-EEAF-483C-B4BC-276CD15CF995}">
      <dgm:prSet/>
      <dgm:spPr/>
      <dgm:t>
        <a:bodyPr/>
        <a:lstStyle/>
        <a:p>
          <a:endParaRPr lang="en-US"/>
        </a:p>
      </dgm:t>
    </dgm:pt>
    <dgm:pt modelId="{8679ADD4-0449-47CA-B74A-7866CCAD6C17}" type="sibTrans" cxnId="{8DA6A341-EEAF-483C-B4BC-276CD15CF995}">
      <dgm:prSet/>
      <dgm:spPr/>
      <dgm:t>
        <a:bodyPr/>
        <a:lstStyle/>
        <a:p>
          <a:endParaRPr lang="en-US"/>
        </a:p>
      </dgm:t>
    </dgm:pt>
    <dgm:pt modelId="{2DF30BA0-9D90-4375-9611-885942D9D1EC}">
      <dgm:prSet phldrT="[Text]"/>
      <dgm:spPr/>
      <dgm:t>
        <a:bodyPr/>
        <a:lstStyle/>
        <a:p>
          <a:r>
            <a:rPr lang="en-US" dirty="0" smtClean="0"/>
            <a:t>Change back to </a:t>
          </a:r>
          <a:r>
            <a:rPr lang="en-US" b="1" dirty="0" smtClean="0"/>
            <a:t>working</a:t>
          </a:r>
          <a:endParaRPr lang="en-US" b="1" dirty="0"/>
        </a:p>
      </dgm:t>
    </dgm:pt>
    <dgm:pt modelId="{53321599-D506-4C10-B97E-BAAA66433BB2}" type="parTrans" cxnId="{83547807-F6FB-42B5-8694-858A8502F8E5}">
      <dgm:prSet/>
      <dgm:spPr/>
      <dgm:t>
        <a:bodyPr/>
        <a:lstStyle/>
        <a:p>
          <a:endParaRPr lang="en-US"/>
        </a:p>
      </dgm:t>
    </dgm:pt>
    <dgm:pt modelId="{0A61E81D-E5E4-4A75-BFF4-4F8474F0FD8A}" type="sibTrans" cxnId="{83547807-F6FB-42B5-8694-858A8502F8E5}">
      <dgm:prSet/>
      <dgm:spPr/>
      <dgm:t>
        <a:bodyPr/>
        <a:lstStyle/>
        <a:p>
          <a:endParaRPr lang="en-US"/>
        </a:p>
      </dgm:t>
    </dgm:pt>
    <dgm:pt modelId="{CF321215-F69A-459E-84DE-937B7CFE0776}">
      <dgm:prSet phldrT="[Text]"/>
      <dgm:spPr/>
      <dgm:t>
        <a:bodyPr/>
        <a:lstStyle/>
        <a:p>
          <a:r>
            <a:rPr lang="en-US" dirty="0" smtClean="0"/>
            <a:t>Loop the Write Code Workflow</a:t>
          </a:r>
          <a:endParaRPr lang="en-US" dirty="0"/>
        </a:p>
      </dgm:t>
    </dgm:pt>
    <dgm:pt modelId="{EAB91F8E-1A01-440D-9362-5BEB80AF4277}" type="parTrans" cxnId="{1E8CF7CA-47E8-422F-940B-9D781CB56E59}">
      <dgm:prSet/>
      <dgm:spPr/>
      <dgm:t>
        <a:bodyPr/>
        <a:lstStyle/>
        <a:p>
          <a:endParaRPr lang="en-US"/>
        </a:p>
      </dgm:t>
    </dgm:pt>
    <dgm:pt modelId="{689BFDED-5234-4334-9CBB-4B58D3F0A76C}" type="sibTrans" cxnId="{1E8CF7CA-47E8-422F-940B-9D781CB56E59}">
      <dgm:prSet/>
      <dgm:spPr/>
      <dgm:t>
        <a:bodyPr/>
        <a:lstStyle/>
        <a:p>
          <a:endParaRPr lang="en-US"/>
        </a:p>
      </dgm:t>
    </dgm:pt>
    <dgm:pt modelId="{B04498D5-CB4B-4181-8A7C-D2A96C96F436}">
      <dgm:prSet phldrT="[Text]"/>
      <dgm:spPr/>
      <dgm:t>
        <a:bodyPr/>
        <a:lstStyle/>
        <a:p>
          <a:r>
            <a:rPr lang="en-US" b="0" dirty="0" smtClean="0"/>
            <a:t>Merge in your changes</a:t>
          </a:r>
          <a:endParaRPr lang="en-US" b="0" dirty="0"/>
        </a:p>
      </dgm:t>
    </dgm:pt>
    <dgm:pt modelId="{9330F619-A78B-4E55-82C9-986EB0A7FE8E}" type="parTrans" cxnId="{5C9C2980-63AF-4F86-91FB-AC60A3245F4C}">
      <dgm:prSet/>
      <dgm:spPr/>
      <dgm:t>
        <a:bodyPr/>
        <a:lstStyle/>
        <a:p>
          <a:endParaRPr lang="en-US"/>
        </a:p>
      </dgm:t>
    </dgm:pt>
    <dgm:pt modelId="{51E6FFF7-A35B-43DC-B7CF-49B32EA07AC5}" type="sibTrans" cxnId="{5C9C2980-63AF-4F86-91FB-AC60A3245F4C}">
      <dgm:prSet/>
      <dgm:spPr/>
      <dgm:t>
        <a:bodyPr/>
        <a:lstStyle/>
        <a:p>
          <a:endParaRPr lang="en-US"/>
        </a:p>
      </dgm:t>
    </dgm:pt>
    <dgm:pt modelId="{3FEECA87-1EBF-4FFB-B16F-CDA90A94B5C4}" type="pres">
      <dgm:prSet presAssocID="{30427956-CE96-40ED-988A-93A83940511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704B27-4F72-4528-B03F-4B552B506DEF}" type="pres">
      <dgm:prSet presAssocID="{30427956-CE96-40ED-988A-93A83940511A}" presName="cycle" presStyleCnt="0"/>
      <dgm:spPr/>
    </dgm:pt>
    <dgm:pt modelId="{552CC2B6-E1A7-41B2-BED3-EC118904C862}" type="pres">
      <dgm:prSet presAssocID="{9813C0A8-6B7C-4321-9030-8814782DB77E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5EC14-0F59-4002-84D4-9A51B298F6BA}" type="pres">
      <dgm:prSet presAssocID="{8679ADD4-0449-47CA-B74A-7866CCAD6C1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8E750133-B72E-4D9A-AEFC-DEA8034DBBAA}" type="pres">
      <dgm:prSet presAssocID="{CF321215-F69A-459E-84DE-937B7CFE0776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CB897-987C-458D-AFD5-0455E375271C}" type="pres">
      <dgm:prSet presAssocID="{2DF30BA0-9D90-4375-9611-885942D9D1EC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7E8B4F-8482-4471-BA7C-EC691CCDCEAF}" type="pres">
      <dgm:prSet presAssocID="{B04498D5-CB4B-4181-8A7C-D2A96C96F436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49CD0F-4291-454D-BE14-4380E50BDF9F}" type="presOf" srcId="{30427956-CE96-40ED-988A-93A83940511A}" destId="{3FEECA87-1EBF-4FFB-B16F-CDA90A94B5C4}" srcOrd="0" destOrd="0" presId="urn:microsoft.com/office/officeart/2005/8/layout/cycle3"/>
    <dgm:cxn modelId="{3C060564-96C3-401E-936F-8E182D0724B8}" type="presOf" srcId="{9813C0A8-6B7C-4321-9030-8814782DB77E}" destId="{552CC2B6-E1A7-41B2-BED3-EC118904C862}" srcOrd="0" destOrd="0" presId="urn:microsoft.com/office/officeart/2005/8/layout/cycle3"/>
    <dgm:cxn modelId="{F9CD3C3B-8C47-4E21-8C25-B9BD63E6B206}" type="presOf" srcId="{B04498D5-CB4B-4181-8A7C-D2A96C96F436}" destId="{B77E8B4F-8482-4471-BA7C-EC691CCDCEAF}" srcOrd="0" destOrd="0" presId="urn:microsoft.com/office/officeart/2005/8/layout/cycle3"/>
    <dgm:cxn modelId="{5C9C2980-63AF-4F86-91FB-AC60A3245F4C}" srcId="{30427956-CE96-40ED-988A-93A83940511A}" destId="{B04498D5-CB4B-4181-8A7C-D2A96C96F436}" srcOrd="3" destOrd="0" parTransId="{9330F619-A78B-4E55-82C9-986EB0A7FE8E}" sibTransId="{51E6FFF7-A35B-43DC-B7CF-49B32EA07AC5}"/>
    <dgm:cxn modelId="{83547807-F6FB-42B5-8694-858A8502F8E5}" srcId="{30427956-CE96-40ED-988A-93A83940511A}" destId="{2DF30BA0-9D90-4375-9611-885942D9D1EC}" srcOrd="2" destOrd="0" parTransId="{53321599-D506-4C10-B97E-BAAA66433BB2}" sibTransId="{0A61E81D-E5E4-4A75-BFF4-4F8474F0FD8A}"/>
    <dgm:cxn modelId="{F12765AB-63DB-45C4-906E-708091768D4C}" type="presOf" srcId="{8679ADD4-0449-47CA-B74A-7866CCAD6C17}" destId="{B5A5EC14-0F59-4002-84D4-9A51B298F6BA}" srcOrd="0" destOrd="0" presId="urn:microsoft.com/office/officeart/2005/8/layout/cycle3"/>
    <dgm:cxn modelId="{FACD127F-834C-4871-B6C2-6670C089B827}" type="presOf" srcId="{2DF30BA0-9D90-4375-9611-885942D9D1EC}" destId="{532CB897-987C-458D-AFD5-0455E375271C}" srcOrd="0" destOrd="0" presId="urn:microsoft.com/office/officeart/2005/8/layout/cycle3"/>
    <dgm:cxn modelId="{8DA6A341-EEAF-483C-B4BC-276CD15CF995}" srcId="{30427956-CE96-40ED-988A-93A83940511A}" destId="{9813C0A8-6B7C-4321-9030-8814782DB77E}" srcOrd="0" destOrd="0" parTransId="{052C198B-962A-43DD-837D-F4F53A636536}" sibTransId="{8679ADD4-0449-47CA-B74A-7866CCAD6C17}"/>
    <dgm:cxn modelId="{1E8CF7CA-47E8-422F-940B-9D781CB56E59}" srcId="{30427956-CE96-40ED-988A-93A83940511A}" destId="{CF321215-F69A-459E-84DE-937B7CFE0776}" srcOrd="1" destOrd="0" parTransId="{EAB91F8E-1A01-440D-9362-5BEB80AF4277}" sibTransId="{689BFDED-5234-4334-9CBB-4B58D3F0A76C}"/>
    <dgm:cxn modelId="{E5930BCC-654A-4110-B3A0-FEBEC28831CC}" type="presOf" srcId="{CF321215-F69A-459E-84DE-937B7CFE0776}" destId="{8E750133-B72E-4D9A-AEFC-DEA8034DBBAA}" srcOrd="0" destOrd="0" presId="urn:microsoft.com/office/officeart/2005/8/layout/cycle3"/>
    <dgm:cxn modelId="{32E754BE-A686-4696-8CD3-5C4D3E706475}" type="presParOf" srcId="{3FEECA87-1EBF-4FFB-B16F-CDA90A94B5C4}" destId="{78704B27-4F72-4528-B03F-4B552B506DEF}" srcOrd="0" destOrd="0" presId="urn:microsoft.com/office/officeart/2005/8/layout/cycle3"/>
    <dgm:cxn modelId="{E218F51B-0A53-476E-B282-E98C08B65031}" type="presParOf" srcId="{78704B27-4F72-4528-B03F-4B552B506DEF}" destId="{552CC2B6-E1A7-41B2-BED3-EC118904C862}" srcOrd="0" destOrd="0" presId="urn:microsoft.com/office/officeart/2005/8/layout/cycle3"/>
    <dgm:cxn modelId="{388CC4E4-CDEF-4AFD-B815-9062C7BE7614}" type="presParOf" srcId="{78704B27-4F72-4528-B03F-4B552B506DEF}" destId="{B5A5EC14-0F59-4002-84D4-9A51B298F6BA}" srcOrd="1" destOrd="0" presId="urn:microsoft.com/office/officeart/2005/8/layout/cycle3"/>
    <dgm:cxn modelId="{4F0AFC8B-AFD1-4970-BA8D-ADCDF3B9855E}" type="presParOf" srcId="{78704B27-4F72-4528-B03F-4B552B506DEF}" destId="{8E750133-B72E-4D9A-AEFC-DEA8034DBBAA}" srcOrd="2" destOrd="0" presId="urn:microsoft.com/office/officeart/2005/8/layout/cycle3"/>
    <dgm:cxn modelId="{41718F56-8763-4387-B1BE-99EAAC2643EE}" type="presParOf" srcId="{78704B27-4F72-4528-B03F-4B552B506DEF}" destId="{532CB897-987C-458D-AFD5-0455E375271C}" srcOrd="3" destOrd="0" presId="urn:microsoft.com/office/officeart/2005/8/layout/cycle3"/>
    <dgm:cxn modelId="{44B55461-D148-47A4-9492-20907425C843}" type="presParOf" srcId="{78704B27-4F72-4528-B03F-4B552B506DEF}" destId="{B77E8B4F-8482-4471-BA7C-EC691CCDCEAF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0427956-CE96-40ED-988A-93A83940511A}" type="doc">
      <dgm:prSet loTypeId="urn:microsoft.com/office/officeart/2005/8/layout/cycle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13C0A8-6B7C-4321-9030-8814782DB77E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checkout -b &lt;feature&gt;</a:t>
          </a:r>
          <a:endParaRPr lang="en-US" dirty="0"/>
        </a:p>
      </dgm:t>
    </dgm:pt>
    <dgm:pt modelId="{052C198B-962A-43DD-837D-F4F53A636536}" type="parTrans" cxnId="{8DA6A341-EEAF-483C-B4BC-276CD15CF995}">
      <dgm:prSet/>
      <dgm:spPr/>
      <dgm:t>
        <a:bodyPr/>
        <a:lstStyle/>
        <a:p>
          <a:endParaRPr lang="en-US"/>
        </a:p>
      </dgm:t>
    </dgm:pt>
    <dgm:pt modelId="{8679ADD4-0449-47CA-B74A-7866CCAD6C17}" type="sibTrans" cxnId="{8DA6A341-EEAF-483C-B4BC-276CD15CF995}">
      <dgm:prSet/>
      <dgm:spPr/>
      <dgm:t>
        <a:bodyPr/>
        <a:lstStyle/>
        <a:p>
          <a:endParaRPr lang="en-US"/>
        </a:p>
      </dgm:t>
    </dgm:pt>
    <dgm:pt modelId="{2DF30BA0-9D90-4375-9611-885942D9D1EC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checkout working</a:t>
          </a:r>
          <a:endParaRPr lang="en-US" b="1" dirty="0"/>
        </a:p>
      </dgm:t>
    </dgm:pt>
    <dgm:pt modelId="{53321599-D506-4C10-B97E-BAAA66433BB2}" type="parTrans" cxnId="{83547807-F6FB-42B5-8694-858A8502F8E5}">
      <dgm:prSet/>
      <dgm:spPr/>
      <dgm:t>
        <a:bodyPr/>
        <a:lstStyle/>
        <a:p>
          <a:endParaRPr lang="en-US"/>
        </a:p>
      </dgm:t>
    </dgm:pt>
    <dgm:pt modelId="{0A61E81D-E5E4-4A75-BFF4-4F8474F0FD8A}" type="sibTrans" cxnId="{83547807-F6FB-42B5-8694-858A8502F8E5}">
      <dgm:prSet/>
      <dgm:spPr/>
      <dgm:t>
        <a:bodyPr/>
        <a:lstStyle/>
        <a:p>
          <a:endParaRPr lang="en-US"/>
        </a:p>
      </dgm:t>
    </dgm:pt>
    <dgm:pt modelId="{CF321215-F69A-459E-84DE-937B7CFE0776}">
      <dgm:prSet phldrT="[Text]"/>
      <dgm:spPr/>
      <dgm:t>
        <a:bodyPr/>
        <a:lstStyle/>
        <a:p>
          <a:r>
            <a:rPr lang="en-US" dirty="0" smtClean="0"/>
            <a:t>Loop the Write Code Workflow</a:t>
          </a:r>
          <a:endParaRPr lang="en-US" dirty="0"/>
        </a:p>
      </dgm:t>
    </dgm:pt>
    <dgm:pt modelId="{EAB91F8E-1A01-440D-9362-5BEB80AF4277}" type="parTrans" cxnId="{1E8CF7CA-47E8-422F-940B-9D781CB56E59}">
      <dgm:prSet/>
      <dgm:spPr/>
      <dgm:t>
        <a:bodyPr/>
        <a:lstStyle/>
        <a:p>
          <a:endParaRPr lang="en-US"/>
        </a:p>
      </dgm:t>
    </dgm:pt>
    <dgm:pt modelId="{689BFDED-5234-4334-9CBB-4B58D3F0A76C}" type="sibTrans" cxnId="{1E8CF7CA-47E8-422F-940B-9D781CB56E59}">
      <dgm:prSet/>
      <dgm:spPr/>
      <dgm:t>
        <a:bodyPr/>
        <a:lstStyle/>
        <a:p>
          <a:endParaRPr lang="en-US"/>
        </a:p>
      </dgm:t>
    </dgm:pt>
    <dgm:pt modelId="{B04498D5-CB4B-4181-8A7C-D2A96C96F436}">
      <dgm:prSet phldrT="[Text]"/>
      <dgm:spPr/>
      <dgm:t>
        <a:bodyPr/>
        <a:lstStyle/>
        <a:p>
          <a:r>
            <a:rPr lang="en-US" b="0" dirty="0" err="1" smtClean="0"/>
            <a:t>git</a:t>
          </a:r>
          <a:r>
            <a:rPr lang="en-US" b="0" dirty="0" smtClean="0"/>
            <a:t> merge &lt;feature&gt;</a:t>
          </a:r>
          <a:endParaRPr lang="en-US" b="0" dirty="0"/>
        </a:p>
      </dgm:t>
    </dgm:pt>
    <dgm:pt modelId="{9330F619-A78B-4E55-82C9-986EB0A7FE8E}" type="parTrans" cxnId="{5C9C2980-63AF-4F86-91FB-AC60A3245F4C}">
      <dgm:prSet/>
      <dgm:spPr/>
      <dgm:t>
        <a:bodyPr/>
        <a:lstStyle/>
        <a:p>
          <a:endParaRPr lang="en-US"/>
        </a:p>
      </dgm:t>
    </dgm:pt>
    <dgm:pt modelId="{51E6FFF7-A35B-43DC-B7CF-49B32EA07AC5}" type="sibTrans" cxnId="{5C9C2980-63AF-4F86-91FB-AC60A3245F4C}">
      <dgm:prSet/>
      <dgm:spPr/>
      <dgm:t>
        <a:bodyPr/>
        <a:lstStyle/>
        <a:p>
          <a:endParaRPr lang="en-US"/>
        </a:p>
      </dgm:t>
    </dgm:pt>
    <dgm:pt modelId="{3FEECA87-1EBF-4FFB-B16F-CDA90A94B5C4}" type="pres">
      <dgm:prSet presAssocID="{30427956-CE96-40ED-988A-93A83940511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704B27-4F72-4528-B03F-4B552B506DEF}" type="pres">
      <dgm:prSet presAssocID="{30427956-CE96-40ED-988A-93A83940511A}" presName="cycle" presStyleCnt="0"/>
      <dgm:spPr/>
    </dgm:pt>
    <dgm:pt modelId="{552CC2B6-E1A7-41B2-BED3-EC118904C862}" type="pres">
      <dgm:prSet presAssocID="{9813C0A8-6B7C-4321-9030-8814782DB77E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5EC14-0F59-4002-84D4-9A51B298F6BA}" type="pres">
      <dgm:prSet presAssocID="{8679ADD4-0449-47CA-B74A-7866CCAD6C1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8E750133-B72E-4D9A-AEFC-DEA8034DBBAA}" type="pres">
      <dgm:prSet presAssocID="{CF321215-F69A-459E-84DE-937B7CFE0776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CB897-987C-458D-AFD5-0455E375271C}" type="pres">
      <dgm:prSet presAssocID="{2DF30BA0-9D90-4375-9611-885942D9D1EC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7E8B4F-8482-4471-BA7C-EC691CCDCEAF}" type="pres">
      <dgm:prSet presAssocID="{B04498D5-CB4B-4181-8A7C-D2A96C96F436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9C2980-63AF-4F86-91FB-AC60A3245F4C}" srcId="{30427956-CE96-40ED-988A-93A83940511A}" destId="{B04498D5-CB4B-4181-8A7C-D2A96C96F436}" srcOrd="3" destOrd="0" parTransId="{9330F619-A78B-4E55-82C9-986EB0A7FE8E}" sibTransId="{51E6FFF7-A35B-43DC-B7CF-49B32EA07AC5}"/>
    <dgm:cxn modelId="{83547807-F6FB-42B5-8694-858A8502F8E5}" srcId="{30427956-CE96-40ED-988A-93A83940511A}" destId="{2DF30BA0-9D90-4375-9611-885942D9D1EC}" srcOrd="2" destOrd="0" parTransId="{53321599-D506-4C10-B97E-BAAA66433BB2}" sibTransId="{0A61E81D-E5E4-4A75-BFF4-4F8474F0FD8A}"/>
    <dgm:cxn modelId="{0DCE4777-F81B-441F-B4C1-DC1C76EC2B80}" type="presOf" srcId="{B04498D5-CB4B-4181-8A7C-D2A96C96F436}" destId="{B77E8B4F-8482-4471-BA7C-EC691CCDCEAF}" srcOrd="0" destOrd="0" presId="urn:microsoft.com/office/officeart/2005/8/layout/cycle3"/>
    <dgm:cxn modelId="{B4AA4BA5-9A6A-43ED-AF27-0BB0510B985D}" type="presOf" srcId="{2DF30BA0-9D90-4375-9611-885942D9D1EC}" destId="{532CB897-987C-458D-AFD5-0455E375271C}" srcOrd="0" destOrd="0" presId="urn:microsoft.com/office/officeart/2005/8/layout/cycle3"/>
    <dgm:cxn modelId="{8DA6A341-EEAF-483C-B4BC-276CD15CF995}" srcId="{30427956-CE96-40ED-988A-93A83940511A}" destId="{9813C0A8-6B7C-4321-9030-8814782DB77E}" srcOrd="0" destOrd="0" parTransId="{052C198B-962A-43DD-837D-F4F53A636536}" sibTransId="{8679ADD4-0449-47CA-B74A-7866CCAD6C17}"/>
    <dgm:cxn modelId="{1E8CF7CA-47E8-422F-940B-9D781CB56E59}" srcId="{30427956-CE96-40ED-988A-93A83940511A}" destId="{CF321215-F69A-459E-84DE-937B7CFE0776}" srcOrd="1" destOrd="0" parTransId="{EAB91F8E-1A01-440D-9362-5BEB80AF4277}" sibTransId="{689BFDED-5234-4334-9CBB-4B58D3F0A76C}"/>
    <dgm:cxn modelId="{48434130-AA2B-4995-8748-FC880AA46785}" type="presOf" srcId="{CF321215-F69A-459E-84DE-937B7CFE0776}" destId="{8E750133-B72E-4D9A-AEFC-DEA8034DBBAA}" srcOrd="0" destOrd="0" presId="urn:microsoft.com/office/officeart/2005/8/layout/cycle3"/>
    <dgm:cxn modelId="{0F727B0E-76F6-42F7-89B5-3C8DE470BAB8}" type="presOf" srcId="{30427956-CE96-40ED-988A-93A83940511A}" destId="{3FEECA87-1EBF-4FFB-B16F-CDA90A94B5C4}" srcOrd="0" destOrd="0" presId="urn:microsoft.com/office/officeart/2005/8/layout/cycle3"/>
    <dgm:cxn modelId="{6743EDAE-18EA-4DDB-A0BC-DA50E6E40202}" type="presOf" srcId="{8679ADD4-0449-47CA-B74A-7866CCAD6C17}" destId="{B5A5EC14-0F59-4002-84D4-9A51B298F6BA}" srcOrd="0" destOrd="0" presId="urn:microsoft.com/office/officeart/2005/8/layout/cycle3"/>
    <dgm:cxn modelId="{31322E1C-7850-448C-B1ED-2421C4847505}" type="presOf" srcId="{9813C0A8-6B7C-4321-9030-8814782DB77E}" destId="{552CC2B6-E1A7-41B2-BED3-EC118904C862}" srcOrd="0" destOrd="0" presId="urn:microsoft.com/office/officeart/2005/8/layout/cycle3"/>
    <dgm:cxn modelId="{2206BD1F-8D25-459F-A47F-25A15C0EB297}" type="presParOf" srcId="{3FEECA87-1EBF-4FFB-B16F-CDA90A94B5C4}" destId="{78704B27-4F72-4528-B03F-4B552B506DEF}" srcOrd="0" destOrd="0" presId="urn:microsoft.com/office/officeart/2005/8/layout/cycle3"/>
    <dgm:cxn modelId="{0FC89E65-311F-415F-8A91-F965B0C4217E}" type="presParOf" srcId="{78704B27-4F72-4528-B03F-4B552B506DEF}" destId="{552CC2B6-E1A7-41B2-BED3-EC118904C862}" srcOrd="0" destOrd="0" presId="urn:microsoft.com/office/officeart/2005/8/layout/cycle3"/>
    <dgm:cxn modelId="{7F043CC9-5CE5-41C3-ADD4-E4255CEDB658}" type="presParOf" srcId="{78704B27-4F72-4528-B03F-4B552B506DEF}" destId="{B5A5EC14-0F59-4002-84D4-9A51B298F6BA}" srcOrd="1" destOrd="0" presId="urn:microsoft.com/office/officeart/2005/8/layout/cycle3"/>
    <dgm:cxn modelId="{6194E550-C8D7-404E-85D6-A4B7C215C6E3}" type="presParOf" srcId="{78704B27-4F72-4528-B03F-4B552B506DEF}" destId="{8E750133-B72E-4D9A-AEFC-DEA8034DBBAA}" srcOrd="2" destOrd="0" presId="urn:microsoft.com/office/officeart/2005/8/layout/cycle3"/>
    <dgm:cxn modelId="{DC354990-BA4B-4481-AE2A-2C4C1A9CAC3A}" type="presParOf" srcId="{78704B27-4F72-4528-B03F-4B552B506DEF}" destId="{532CB897-987C-458D-AFD5-0455E375271C}" srcOrd="3" destOrd="0" presId="urn:microsoft.com/office/officeart/2005/8/layout/cycle3"/>
    <dgm:cxn modelId="{7A287ABE-6FF2-4127-A3FD-088669F4CAE3}" type="presParOf" srcId="{78704B27-4F72-4528-B03F-4B552B506DEF}" destId="{B77E8B4F-8482-4471-BA7C-EC691CCDCEAF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9EC57C3-2119-49D4-9741-6FC85756EF4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B94CE9-036C-4344-8F72-DC49A6C92A75}">
      <dgm:prSet phldrT="[Text]"/>
      <dgm:spPr/>
      <dgm:t>
        <a:bodyPr/>
        <a:lstStyle/>
        <a:p>
          <a:r>
            <a:rPr lang="en-US" dirty="0" smtClean="0"/>
            <a:t>Working Directory</a:t>
          </a:r>
          <a:endParaRPr lang="en-US" dirty="0"/>
        </a:p>
      </dgm:t>
    </dgm:pt>
    <dgm:pt modelId="{A2494B0C-ED24-4BC2-95CF-016ACD5557EB}" type="parTrans" cxnId="{D73E0F4B-D9A5-47D8-BF25-DCD8CCAC8403}">
      <dgm:prSet/>
      <dgm:spPr/>
      <dgm:t>
        <a:bodyPr/>
        <a:lstStyle/>
        <a:p>
          <a:endParaRPr lang="en-US"/>
        </a:p>
      </dgm:t>
    </dgm:pt>
    <dgm:pt modelId="{C8AE6555-EEA6-48DA-9C88-A7E6F4259E1C}" type="sibTrans" cxnId="{D73E0F4B-D9A5-47D8-BF25-DCD8CCAC8403}">
      <dgm:prSet/>
      <dgm:spPr/>
      <dgm:t>
        <a:bodyPr/>
        <a:lstStyle/>
        <a:p>
          <a:endParaRPr lang="en-US"/>
        </a:p>
      </dgm:t>
    </dgm:pt>
    <dgm:pt modelId="{711CFEDA-D059-4229-9CC6-056C16570713}">
      <dgm:prSet phldrT="[Text]"/>
      <dgm:spPr/>
      <dgm:t>
        <a:bodyPr/>
        <a:lstStyle/>
        <a:p>
          <a:r>
            <a:rPr lang="en-US" dirty="0" smtClean="0"/>
            <a:t>Holds Your Files</a:t>
          </a:r>
          <a:endParaRPr lang="en-US" dirty="0"/>
        </a:p>
      </dgm:t>
    </dgm:pt>
    <dgm:pt modelId="{9064461C-5F7D-4DC4-A3F4-36788DAE0A00}" type="parTrans" cxnId="{F2D29E18-4A8E-4206-93E4-3087A4000065}">
      <dgm:prSet/>
      <dgm:spPr/>
      <dgm:t>
        <a:bodyPr/>
        <a:lstStyle/>
        <a:p>
          <a:endParaRPr lang="en-US"/>
        </a:p>
      </dgm:t>
    </dgm:pt>
    <dgm:pt modelId="{F9F9B77A-12D1-4E4D-B8B9-EC7C361E0881}" type="sibTrans" cxnId="{F2D29E18-4A8E-4206-93E4-3087A4000065}">
      <dgm:prSet/>
      <dgm:spPr/>
      <dgm:t>
        <a:bodyPr/>
        <a:lstStyle/>
        <a:p>
          <a:endParaRPr lang="en-US"/>
        </a:p>
      </dgm:t>
    </dgm:pt>
    <dgm:pt modelId="{7B5602D3-4FCA-4374-8A46-5584177DD9BE}">
      <dgm:prSet phldrT="[Text]"/>
      <dgm:spPr/>
      <dgm:t>
        <a:bodyPr/>
        <a:lstStyle/>
        <a:p>
          <a:r>
            <a:rPr lang="en-US" dirty="0" smtClean="0"/>
            <a:t>Can be freely edited, no locks!</a:t>
          </a:r>
          <a:endParaRPr lang="en-US" dirty="0"/>
        </a:p>
      </dgm:t>
    </dgm:pt>
    <dgm:pt modelId="{29F65A0B-5E9F-448A-9348-501E198E9674}" type="parTrans" cxnId="{E00BAECB-881C-466B-A460-C60B35C27924}">
      <dgm:prSet/>
      <dgm:spPr/>
      <dgm:t>
        <a:bodyPr/>
        <a:lstStyle/>
        <a:p>
          <a:endParaRPr lang="en-US"/>
        </a:p>
      </dgm:t>
    </dgm:pt>
    <dgm:pt modelId="{7AF73E08-2904-4A17-A8B8-9F02C713DC04}" type="sibTrans" cxnId="{E00BAECB-881C-466B-A460-C60B35C27924}">
      <dgm:prSet/>
      <dgm:spPr/>
      <dgm:t>
        <a:bodyPr/>
        <a:lstStyle/>
        <a:p>
          <a:endParaRPr lang="en-US"/>
        </a:p>
      </dgm:t>
    </dgm:pt>
    <dgm:pt modelId="{F41C99E5-1E78-49F1-99AD-9DEF5CDD3CB2}">
      <dgm:prSet phldrT="[Text]"/>
      <dgm:spPr/>
      <dgm:t>
        <a:bodyPr/>
        <a:lstStyle/>
        <a:p>
          <a:r>
            <a:rPr lang="en-US" dirty="0" smtClean="0"/>
            <a:t>Index</a:t>
          </a:r>
          <a:endParaRPr lang="en-US" dirty="0"/>
        </a:p>
      </dgm:t>
    </dgm:pt>
    <dgm:pt modelId="{2A3ED6A7-665B-4541-A87A-E39238198753}" type="parTrans" cxnId="{96E18378-2386-43FD-B5B9-CE1FBCDA4427}">
      <dgm:prSet/>
      <dgm:spPr/>
      <dgm:t>
        <a:bodyPr/>
        <a:lstStyle/>
        <a:p>
          <a:endParaRPr lang="en-US"/>
        </a:p>
      </dgm:t>
    </dgm:pt>
    <dgm:pt modelId="{D95A5644-2E9C-4C46-908D-66D25A52D848}" type="sibTrans" cxnId="{96E18378-2386-43FD-B5B9-CE1FBCDA4427}">
      <dgm:prSet/>
      <dgm:spPr/>
      <dgm:t>
        <a:bodyPr/>
        <a:lstStyle/>
        <a:p>
          <a:endParaRPr lang="en-US"/>
        </a:p>
      </dgm:t>
    </dgm:pt>
    <dgm:pt modelId="{DF5C9C72-8944-456A-BAC3-EEF8ED867729}">
      <dgm:prSet phldrT="[Text]"/>
      <dgm:spPr/>
      <dgm:t>
        <a:bodyPr/>
        <a:lstStyle/>
        <a:p>
          <a:r>
            <a:rPr lang="en-US" dirty="0" smtClean="0"/>
            <a:t>Contains files to be included in the next commit</a:t>
          </a:r>
          <a:endParaRPr lang="en-US" dirty="0"/>
        </a:p>
      </dgm:t>
    </dgm:pt>
    <dgm:pt modelId="{C2635804-4A93-4702-AE9C-42AEE596C712}" type="parTrans" cxnId="{1121BBA8-908A-46B4-B805-516700E51EBC}">
      <dgm:prSet/>
      <dgm:spPr/>
      <dgm:t>
        <a:bodyPr/>
        <a:lstStyle/>
        <a:p>
          <a:endParaRPr lang="en-US"/>
        </a:p>
      </dgm:t>
    </dgm:pt>
    <dgm:pt modelId="{E37D0F42-C6B2-4033-B5FF-106DCA0AF609}" type="sibTrans" cxnId="{1121BBA8-908A-46B4-B805-516700E51EBC}">
      <dgm:prSet/>
      <dgm:spPr/>
      <dgm:t>
        <a:bodyPr/>
        <a:lstStyle/>
        <a:p>
          <a:endParaRPr lang="en-US"/>
        </a:p>
      </dgm:t>
    </dgm:pt>
    <dgm:pt modelId="{18DCD47F-0CDC-4504-BDBD-EAF994A964E3}">
      <dgm:prSet phldrT="[Text]"/>
      <dgm:spPr/>
      <dgm:t>
        <a:bodyPr/>
        <a:lstStyle/>
        <a:p>
          <a:r>
            <a:rPr lang="en-US" dirty="0" smtClean="0"/>
            <a:t>“</a:t>
          </a:r>
          <a:r>
            <a:rPr lang="en-US" dirty="0" err="1" smtClean="0"/>
            <a:t>git</a:t>
          </a:r>
          <a:r>
            <a:rPr lang="en-US" dirty="0" smtClean="0"/>
            <a:t> add” puts files in the index</a:t>
          </a:r>
          <a:endParaRPr lang="en-US" dirty="0"/>
        </a:p>
      </dgm:t>
    </dgm:pt>
    <dgm:pt modelId="{506638E0-BE5F-4176-B319-E189DE4ADA57}" type="parTrans" cxnId="{CA180A04-39F7-43E6-95D2-784BF1397271}">
      <dgm:prSet/>
      <dgm:spPr/>
      <dgm:t>
        <a:bodyPr/>
        <a:lstStyle/>
        <a:p>
          <a:endParaRPr lang="en-US"/>
        </a:p>
      </dgm:t>
    </dgm:pt>
    <dgm:pt modelId="{5EA81F4A-9D2B-45A2-A0D5-B9D672897561}" type="sibTrans" cxnId="{CA180A04-39F7-43E6-95D2-784BF1397271}">
      <dgm:prSet/>
      <dgm:spPr/>
      <dgm:t>
        <a:bodyPr/>
        <a:lstStyle/>
        <a:p>
          <a:endParaRPr lang="en-US"/>
        </a:p>
      </dgm:t>
    </dgm:pt>
    <dgm:pt modelId="{239C9AEE-C2E9-4EB4-BC27-E84F9208AFAE}">
      <dgm:prSet phldrT="[Text]"/>
      <dgm:spPr/>
      <dgm:t>
        <a:bodyPr/>
        <a:lstStyle/>
        <a:p>
          <a:r>
            <a:rPr lang="en-US" dirty="0" smtClean="0"/>
            <a:t>Local Repository</a:t>
          </a:r>
          <a:endParaRPr lang="en-US" dirty="0"/>
        </a:p>
      </dgm:t>
    </dgm:pt>
    <dgm:pt modelId="{1555087A-2149-4790-BCA2-DCD277625316}" type="parTrans" cxnId="{C879267E-52B6-4BFA-A244-F6D3FDD6E6F1}">
      <dgm:prSet/>
      <dgm:spPr/>
      <dgm:t>
        <a:bodyPr/>
        <a:lstStyle/>
        <a:p>
          <a:endParaRPr lang="en-US"/>
        </a:p>
      </dgm:t>
    </dgm:pt>
    <dgm:pt modelId="{F3998774-8ECD-45AA-9734-F78649075B7F}" type="sibTrans" cxnId="{C879267E-52B6-4BFA-A244-F6D3FDD6E6F1}">
      <dgm:prSet/>
      <dgm:spPr/>
      <dgm:t>
        <a:bodyPr/>
        <a:lstStyle/>
        <a:p>
          <a:endParaRPr lang="en-US"/>
        </a:p>
      </dgm:t>
    </dgm:pt>
    <dgm:pt modelId="{60B28F44-6288-4FC8-92F2-4295EE218636}">
      <dgm:prSet phldrT="[Text]"/>
      <dgm:spPr/>
      <dgm:t>
        <a:bodyPr/>
        <a:lstStyle/>
        <a:p>
          <a:r>
            <a:rPr lang="en-US" dirty="0" smtClean="0"/>
            <a:t>Your history</a:t>
          </a:r>
          <a:endParaRPr lang="en-US" dirty="0"/>
        </a:p>
      </dgm:t>
    </dgm:pt>
    <dgm:pt modelId="{116E80BD-FC97-4C0C-BA64-581F0E4C23B4}" type="parTrans" cxnId="{B36BEFE1-EB5A-426C-BC4C-24539E9E4E45}">
      <dgm:prSet/>
      <dgm:spPr/>
      <dgm:t>
        <a:bodyPr/>
        <a:lstStyle/>
        <a:p>
          <a:endParaRPr lang="en-US"/>
        </a:p>
      </dgm:t>
    </dgm:pt>
    <dgm:pt modelId="{6225A663-0CCC-4D6E-B7C3-8693CECBB933}" type="sibTrans" cxnId="{B36BEFE1-EB5A-426C-BC4C-24539E9E4E45}">
      <dgm:prSet/>
      <dgm:spPr/>
      <dgm:t>
        <a:bodyPr/>
        <a:lstStyle/>
        <a:p>
          <a:endParaRPr lang="en-US"/>
        </a:p>
      </dgm:t>
    </dgm:pt>
    <dgm:pt modelId="{26D0A223-316C-4307-9A6D-53698C146143}">
      <dgm:prSet phldrT="[Text]"/>
      <dgm:spPr/>
      <dgm:t>
        <a:bodyPr/>
        <a:lstStyle/>
        <a:p>
          <a:r>
            <a:rPr lang="en-US" dirty="0" smtClean="0"/>
            <a:t>The most recent commit is called </a:t>
          </a:r>
          <a:r>
            <a:rPr lang="en-US" b="1" dirty="0" smtClean="0"/>
            <a:t>HEAD</a:t>
          </a:r>
          <a:endParaRPr lang="en-US" b="1" dirty="0"/>
        </a:p>
      </dgm:t>
    </dgm:pt>
    <dgm:pt modelId="{BE3F9E48-68B9-4D8D-A45F-058CE3216E13}" type="parTrans" cxnId="{EB2F2BE6-1C33-433D-AC03-0B9B8AF10452}">
      <dgm:prSet/>
      <dgm:spPr/>
      <dgm:t>
        <a:bodyPr/>
        <a:lstStyle/>
        <a:p>
          <a:endParaRPr lang="en-US"/>
        </a:p>
      </dgm:t>
    </dgm:pt>
    <dgm:pt modelId="{BCCBAB60-4E9A-4745-BB24-0468C495AC63}" type="sibTrans" cxnId="{EB2F2BE6-1C33-433D-AC03-0B9B8AF10452}">
      <dgm:prSet/>
      <dgm:spPr/>
      <dgm:t>
        <a:bodyPr/>
        <a:lstStyle/>
        <a:p>
          <a:endParaRPr lang="en-US"/>
        </a:p>
      </dgm:t>
    </dgm:pt>
    <dgm:pt modelId="{3E1CF2AA-7C00-4ECB-8E8E-F9D86B073767}">
      <dgm:prSet phldrT="[Text]"/>
      <dgm:spPr/>
      <dgm:t>
        <a:bodyPr/>
        <a:lstStyle/>
        <a:p>
          <a:r>
            <a:rPr lang="en-US" b="0" dirty="0" smtClean="0"/>
            <a:t>“</a:t>
          </a:r>
          <a:r>
            <a:rPr lang="en-US" b="0" dirty="0" err="1" smtClean="0"/>
            <a:t>git</a:t>
          </a:r>
          <a:r>
            <a:rPr lang="en-US" b="0" dirty="0" smtClean="0"/>
            <a:t> commit” creates a commit, which is then </a:t>
          </a:r>
          <a:r>
            <a:rPr lang="en-US" b="1" dirty="0" smtClean="0"/>
            <a:t>HEAD</a:t>
          </a:r>
          <a:endParaRPr lang="en-US" b="1" dirty="0"/>
        </a:p>
      </dgm:t>
    </dgm:pt>
    <dgm:pt modelId="{0A9E2ADE-EEBE-4824-A42F-454F66B1E4B7}" type="parTrans" cxnId="{82BD5E71-5F61-48C2-A25E-86C60FBCE973}">
      <dgm:prSet/>
      <dgm:spPr/>
      <dgm:t>
        <a:bodyPr/>
        <a:lstStyle/>
        <a:p>
          <a:endParaRPr lang="en-US"/>
        </a:p>
      </dgm:t>
    </dgm:pt>
    <dgm:pt modelId="{1FFD90BB-0EBB-417E-898B-6D7030EB0B15}" type="sibTrans" cxnId="{82BD5E71-5F61-48C2-A25E-86C60FBCE973}">
      <dgm:prSet/>
      <dgm:spPr/>
      <dgm:t>
        <a:bodyPr/>
        <a:lstStyle/>
        <a:p>
          <a:endParaRPr lang="en-US"/>
        </a:p>
      </dgm:t>
    </dgm:pt>
    <dgm:pt modelId="{FEA72A25-DF59-43A4-A7A1-EE2D86E77CE7}">
      <dgm:prSet phldrT="[Text]"/>
      <dgm:spPr/>
      <dgm:t>
        <a:bodyPr/>
        <a:lstStyle/>
        <a:p>
          <a:r>
            <a:rPr lang="en-US" dirty="0" smtClean="0"/>
            <a:t>“</a:t>
          </a:r>
          <a:r>
            <a:rPr lang="en-US" dirty="0" err="1" smtClean="0"/>
            <a:t>git</a:t>
          </a:r>
          <a:r>
            <a:rPr lang="en-US" dirty="0" smtClean="0"/>
            <a:t> </a:t>
          </a:r>
          <a:r>
            <a:rPr lang="en-US" dirty="0" err="1" smtClean="0"/>
            <a:t>init</a:t>
          </a:r>
          <a:r>
            <a:rPr lang="en-US" dirty="0" smtClean="0"/>
            <a:t>” turns any directory into a new repository</a:t>
          </a:r>
          <a:endParaRPr lang="en-US" dirty="0"/>
        </a:p>
      </dgm:t>
    </dgm:pt>
    <dgm:pt modelId="{C15D949E-27DA-4656-8FF3-3D5833426D9A}" type="parTrans" cxnId="{9F4A3E86-4CC1-4714-86FD-950226C16711}">
      <dgm:prSet/>
      <dgm:spPr/>
      <dgm:t>
        <a:bodyPr/>
        <a:lstStyle/>
        <a:p>
          <a:endParaRPr lang="en-US"/>
        </a:p>
      </dgm:t>
    </dgm:pt>
    <dgm:pt modelId="{95F0A76A-49E9-46FE-98C1-B0C5D0ED1C84}" type="sibTrans" cxnId="{9F4A3E86-4CC1-4714-86FD-950226C16711}">
      <dgm:prSet/>
      <dgm:spPr/>
      <dgm:t>
        <a:bodyPr/>
        <a:lstStyle/>
        <a:p>
          <a:endParaRPr lang="en-US"/>
        </a:p>
      </dgm:t>
    </dgm:pt>
    <dgm:pt modelId="{2CB26EB1-828E-46B1-848D-CA062BADBB52}" type="pres">
      <dgm:prSet presAssocID="{E9EC57C3-2119-49D4-9741-6FC85756E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97601F-B6E7-4007-9F76-92CC8C5B4F2B}" type="pres">
      <dgm:prSet presAssocID="{CCB94CE9-036C-4344-8F72-DC49A6C92A75}" presName="composite" presStyleCnt="0"/>
      <dgm:spPr/>
    </dgm:pt>
    <dgm:pt modelId="{A88D34F9-123E-4C12-846E-19AFEC648FBD}" type="pres">
      <dgm:prSet presAssocID="{CCB94CE9-036C-4344-8F72-DC49A6C92A7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E07FA-685D-44C5-A093-D959270CDDDD}" type="pres">
      <dgm:prSet presAssocID="{CCB94CE9-036C-4344-8F72-DC49A6C92A75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15C51-C7E7-4E72-815E-7D8EE73ED243}" type="pres">
      <dgm:prSet presAssocID="{C8AE6555-EEA6-48DA-9C88-A7E6F4259E1C}" presName="space" presStyleCnt="0"/>
      <dgm:spPr/>
    </dgm:pt>
    <dgm:pt modelId="{F6E4579B-84C9-4DA1-B340-2B17DEB49A17}" type="pres">
      <dgm:prSet presAssocID="{F41C99E5-1E78-49F1-99AD-9DEF5CDD3CB2}" presName="composite" presStyleCnt="0"/>
      <dgm:spPr/>
    </dgm:pt>
    <dgm:pt modelId="{C22FEDB9-95ED-45E5-987A-918B5EACA92D}" type="pres">
      <dgm:prSet presAssocID="{F41C99E5-1E78-49F1-99AD-9DEF5CDD3CB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E1D47-EA7C-4DBD-AAE6-7A4E7D56A33D}" type="pres">
      <dgm:prSet presAssocID="{F41C99E5-1E78-49F1-99AD-9DEF5CDD3CB2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A51D7-52E8-4E4E-B8CA-4C46E1A31954}" type="pres">
      <dgm:prSet presAssocID="{D95A5644-2E9C-4C46-908D-66D25A52D848}" presName="space" presStyleCnt="0"/>
      <dgm:spPr/>
    </dgm:pt>
    <dgm:pt modelId="{0F15E558-DBEF-4988-B684-E678029AB9AC}" type="pres">
      <dgm:prSet presAssocID="{239C9AEE-C2E9-4EB4-BC27-E84F9208AFAE}" presName="composite" presStyleCnt="0"/>
      <dgm:spPr/>
    </dgm:pt>
    <dgm:pt modelId="{EDA5A033-B7BA-428F-ABC3-01BCAA43165C}" type="pres">
      <dgm:prSet presAssocID="{239C9AEE-C2E9-4EB4-BC27-E84F9208AFA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278DA-F6F2-45B6-B095-16915583DEF6}" type="pres">
      <dgm:prSet presAssocID="{239C9AEE-C2E9-4EB4-BC27-E84F9208AFAE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2F2BE6-1C33-433D-AC03-0B9B8AF10452}" srcId="{239C9AEE-C2E9-4EB4-BC27-E84F9208AFAE}" destId="{26D0A223-316C-4307-9A6D-53698C146143}" srcOrd="1" destOrd="0" parTransId="{BE3F9E48-68B9-4D8D-A45F-058CE3216E13}" sibTransId="{BCCBAB60-4E9A-4745-BB24-0468C495AC63}"/>
    <dgm:cxn modelId="{F82BF598-945A-4613-9A58-B11421AD3845}" type="presOf" srcId="{CCB94CE9-036C-4344-8F72-DC49A6C92A75}" destId="{A88D34F9-123E-4C12-846E-19AFEC648FBD}" srcOrd="0" destOrd="0" presId="urn:microsoft.com/office/officeart/2005/8/layout/hList1"/>
    <dgm:cxn modelId="{1121BBA8-908A-46B4-B805-516700E51EBC}" srcId="{F41C99E5-1E78-49F1-99AD-9DEF5CDD3CB2}" destId="{DF5C9C72-8944-456A-BAC3-EEF8ED867729}" srcOrd="0" destOrd="0" parTransId="{C2635804-4A93-4702-AE9C-42AEE596C712}" sibTransId="{E37D0F42-C6B2-4033-B5FF-106DCA0AF609}"/>
    <dgm:cxn modelId="{86AB5EC3-DF73-41DE-9806-3E70BADF41DF}" type="presOf" srcId="{26D0A223-316C-4307-9A6D-53698C146143}" destId="{972278DA-F6F2-45B6-B095-16915583DEF6}" srcOrd="0" destOrd="1" presId="urn:microsoft.com/office/officeart/2005/8/layout/hList1"/>
    <dgm:cxn modelId="{C879267E-52B6-4BFA-A244-F6D3FDD6E6F1}" srcId="{E9EC57C3-2119-49D4-9741-6FC85756EF46}" destId="{239C9AEE-C2E9-4EB4-BC27-E84F9208AFAE}" srcOrd="2" destOrd="0" parTransId="{1555087A-2149-4790-BCA2-DCD277625316}" sibTransId="{F3998774-8ECD-45AA-9734-F78649075B7F}"/>
    <dgm:cxn modelId="{C297C66A-9911-4296-86DA-7053DD1401EB}" type="presOf" srcId="{E9EC57C3-2119-49D4-9741-6FC85756EF46}" destId="{2CB26EB1-828E-46B1-848D-CA062BADBB52}" srcOrd="0" destOrd="0" presId="urn:microsoft.com/office/officeart/2005/8/layout/hList1"/>
    <dgm:cxn modelId="{CA180A04-39F7-43E6-95D2-784BF1397271}" srcId="{F41C99E5-1E78-49F1-99AD-9DEF5CDD3CB2}" destId="{18DCD47F-0CDC-4504-BDBD-EAF994A964E3}" srcOrd="1" destOrd="0" parTransId="{506638E0-BE5F-4176-B319-E189DE4ADA57}" sibTransId="{5EA81F4A-9D2B-45A2-A0D5-B9D672897561}"/>
    <dgm:cxn modelId="{70232A4E-8776-4500-BB5B-C92CDF9900ED}" type="presOf" srcId="{F41C99E5-1E78-49F1-99AD-9DEF5CDD3CB2}" destId="{C22FEDB9-95ED-45E5-987A-918B5EACA92D}" srcOrd="0" destOrd="0" presId="urn:microsoft.com/office/officeart/2005/8/layout/hList1"/>
    <dgm:cxn modelId="{B35C3EAA-0E9A-492C-BFFA-B318C1DE5E2B}" type="presOf" srcId="{FEA72A25-DF59-43A4-A7A1-EE2D86E77CE7}" destId="{3E9E07FA-685D-44C5-A093-D959270CDDDD}" srcOrd="0" destOrd="2" presId="urn:microsoft.com/office/officeart/2005/8/layout/hList1"/>
    <dgm:cxn modelId="{20E0910B-9AB8-4178-B198-3F7E630C735E}" type="presOf" srcId="{711CFEDA-D059-4229-9CC6-056C16570713}" destId="{3E9E07FA-685D-44C5-A093-D959270CDDDD}" srcOrd="0" destOrd="0" presId="urn:microsoft.com/office/officeart/2005/8/layout/hList1"/>
    <dgm:cxn modelId="{EE3001E6-A703-4A56-9BC4-4CDEC115EB61}" type="presOf" srcId="{60B28F44-6288-4FC8-92F2-4295EE218636}" destId="{972278DA-F6F2-45B6-B095-16915583DEF6}" srcOrd="0" destOrd="0" presId="urn:microsoft.com/office/officeart/2005/8/layout/hList1"/>
    <dgm:cxn modelId="{9F4A3E86-4CC1-4714-86FD-950226C16711}" srcId="{CCB94CE9-036C-4344-8F72-DC49A6C92A75}" destId="{FEA72A25-DF59-43A4-A7A1-EE2D86E77CE7}" srcOrd="2" destOrd="0" parTransId="{C15D949E-27DA-4656-8FF3-3D5833426D9A}" sibTransId="{95F0A76A-49E9-46FE-98C1-B0C5D0ED1C84}"/>
    <dgm:cxn modelId="{C116FF36-172F-4432-A54A-0BE616A2159A}" type="presOf" srcId="{DF5C9C72-8944-456A-BAC3-EEF8ED867729}" destId="{887E1D47-EA7C-4DBD-AAE6-7A4E7D56A33D}" srcOrd="0" destOrd="0" presId="urn:microsoft.com/office/officeart/2005/8/layout/hList1"/>
    <dgm:cxn modelId="{17DDECE3-8B74-4AE0-B30A-C20F995D8073}" type="presOf" srcId="{18DCD47F-0CDC-4504-BDBD-EAF994A964E3}" destId="{887E1D47-EA7C-4DBD-AAE6-7A4E7D56A33D}" srcOrd="0" destOrd="1" presId="urn:microsoft.com/office/officeart/2005/8/layout/hList1"/>
    <dgm:cxn modelId="{82BD5E71-5F61-48C2-A25E-86C60FBCE973}" srcId="{239C9AEE-C2E9-4EB4-BC27-E84F9208AFAE}" destId="{3E1CF2AA-7C00-4ECB-8E8E-F9D86B073767}" srcOrd="2" destOrd="0" parTransId="{0A9E2ADE-EEBE-4824-A42F-454F66B1E4B7}" sibTransId="{1FFD90BB-0EBB-417E-898B-6D7030EB0B15}"/>
    <dgm:cxn modelId="{CB13F1FC-6EA0-4CC1-8FFE-B788E9049DC5}" type="presOf" srcId="{7B5602D3-4FCA-4374-8A46-5584177DD9BE}" destId="{3E9E07FA-685D-44C5-A093-D959270CDDDD}" srcOrd="0" destOrd="1" presId="urn:microsoft.com/office/officeart/2005/8/layout/hList1"/>
    <dgm:cxn modelId="{F2D29E18-4A8E-4206-93E4-3087A4000065}" srcId="{CCB94CE9-036C-4344-8F72-DC49A6C92A75}" destId="{711CFEDA-D059-4229-9CC6-056C16570713}" srcOrd="0" destOrd="0" parTransId="{9064461C-5F7D-4DC4-A3F4-36788DAE0A00}" sibTransId="{F9F9B77A-12D1-4E4D-B8B9-EC7C361E0881}"/>
    <dgm:cxn modelId="{96E18378-2386-43FD-B5B9-CE1FBCDA4427}" srcId="{E9EC57C3-2119-49D4-9741-6FC85756EF46}" destId="{F41C99E5-1E78-49F1-99AD-9DEF5CDD3CB2}" srcOrd="1" destOrd="0" parTransId="{2A3ED6A7-665B-4541-A87A-E39238198753}" sibTransId="{D95A5644-2E9C-4C46-908D-66D25A52D848}"/>
    <dgm:cxn modelId="{4488E612-E7C9-4FAC-B739-B8555C22FDE2}" type="presOf" srcId="{239C9AEE-C2E9-4EB4-BC27-E84F9208AFAE}" destId="{EDA5A033-B7BA-428F-ABC3-01BCAA43165C}" srcOrd="0" destOrd="0" presId="urn:microsoft.com/office/officeart/2005/8/layout/hList1"/>
    <dgm:cxn modelId="{B36BEFE1-EB5A-426C-BC4C-24539E9E4E45}" srcId="{239C9AEE-C2E9-4EB4-BC27-E84F9208AFAE}" destId="{60B28F44-6288-4FC8-92F2-4295EE218636}" srcOrd="0" destOrd="0" parTransId="{116E80BD-FC97-4C0C-BA64-581F0E4C23B4}" sibTransId="{6225A663-0CCC-4D6E-B7C3-8693CECBB933}"/>
    <dgm:cxn modelId="{D73E0F4B-D9A5-47D8-BF25-DCD8CCAC8403}" srcId="{E9EC57C3-2119-49D4-9741-6FC85756EF46}" destId="{CCB94CE9-036C-4344-8F72-DC49A6C92A75}" srcOrd="0" destOrd="0" parTransId="{A2494B0C-ED24-4BC2-95CF-016ACD5557EB}" sibTransId="{C8AE6555-EEA6-48DA-9C88-A7E6F4259E1C}"/>
    <dgm:cxn modelId="{00B4A4A4-10DD-43EF-B7CE-099D92BEA24B}" type="presOf" srcId="{3E1CF2AA-7C00-4ECB-8E8E-F9D86B073767}" destId="{972278DA-F6F2-45B6-B095-16915583DEF6}" srcOrd="0" destOrd="2" presId="urn:microsoft.com/office/officeart/2005/8/layout/hList1"/>
    <dgm:cxn modelId="{E00BAECB-881C-466B-A460-C60B35C27924}" srcId="{CCB94CE9-036C-4344-8F72-DC49A6C92A75}" destId="{7B5602D3-4FCA-4374-8A46-5584177DD9BE}" srcOrd="1" destOrd="0" parTransId="{29F65A0B-5E9F-448A-9348-501E198E9674}" sibTransId="{7AF73E08-2904-4A17-A8B8-9F02C713DC04}"/>
    <dgm:cxn modelId="{FA201B95-5DA5-4A2F-9087-EE400F93FE36}" type="presParOf" srcId="{2CB26EB1-828E-46B1-848D-CA062BADBB52}" destId="{1E97601F-B6E7-4007-9F76-92CC8C5B4F2B}" srcOrd="0" destOrd="0" presId="urn:microsoft.com/office/officeart/2005/8/layout/hList1"/>
    <dgm:cxn modelId="{7B5C1F13-B20B-4EAD-9ABA-B3ECB9DEFBF0}" type="presParOf" srcId="{1E97601F-B6E7-4007-9F76-92CC8C5B4F2B}" destId="{A88D34F9-123E-4C12-846E-19AFEC648FBD}" srcOrd="0" destOrd="0" presId="urn:microsoft.com/office/officeart/2005/8/layout/hList1"/>
    <dgm:cxn modelId="{1B685959-059C-4312-990E-D20DD00DEE8F}" type="presParOf" srcId="{1E97601F-B6E7-4007-9F76-92CC8C5B4F2B}" destId="{3E9E07FA-685D-44C5-A093-D959270CDDDD}" srcOrd="1" destOrd="0" presId="urn:microsoft.com/office/officeart/2005/8/layout/hList1"/>
    <dgm:cxn modelId="{931EF2FB-AA4B-431D-A8DF-FE108D3B8590}" type="presParOf" srcId="{2CB26EB1-828E-46B1-848D-CA062BADBB52}" destId="{31615C51-C7E7-4E72-815E-7D8EE73ED243}" srcOrd="1" destOrd="0" presId="urn:microsoft.com/office/officeart/2005/8/layout/hList1"/>
    <dgm:cxn modelId="{438D5EC7-2773-4C97-9470-614DEC444B1E}" type="presParOf" srcId="{2CB26EB1-828E-46B1-848D-CA062BADBB52}" destId="{F6E4579B-84C9-4DA1-B340-2B17DEB49A17}" srcOrd="2" destOrd="0" presId="urn:microsoft.com/office/officeart/2005/8/layout/hList1"/>
    <dgm:cxn modelId="{27B8F2AF-AC18-482E-8C4B-7573F6A92D04}" type="presParOf" srcId="{F6E4579B-84C9-4DA1-B340-2B17DEB49A17}" destId="{C22FEDB9-95ED-45E5-987A-918B5EACA92D}" srcOrd="0" destOrd="0" presId="urn:microsoft.com/office/officeart/2005/8/layout/hList1"/>
    <dgm:cxn modelId="{FEB279D2-B2FE-443F-93AF-27BDB8F0F009}" type="presParOf" srcId="{F6E4579B-84C9-4DA1-B340-2B17DEB49A17}" destId="{887E1D47-EA7C-4DBD-AAE6-7A4E7D56A33D}" srcOrd="1" destOrd="0" presId="urn:microsoft.com/office/officeart/2005/8/layout/hList1"/>
    <dgm:cxn modelId="{67573A5E-2796-47CC-B7C1-2AE0CB57E028}" type="presParOf" srcId="{2CB26EB1-828E-46B1-848D-CA062BADBB52}" destId="{689A51D7-52E8-4E4E-B8CA-4C46E1A31954}" srcOrd="3" destOrd="0" presId="urn:microsoft.com/office/officeart/2005/8/layout/hList1"/>
    <dgm:cxn modelId="{705D60E9-FDE8-4A24-9CE3-C60AD7C3FC99}" type="presParOf" srcId="{2CB26EB1-828E-46B1-848D-CA062BADBB52}" destId="{0F15E558-DBEF-4988-B684-E678029AB9AC}" srcOrd="4" destOrd="0" presId="urn:microsoft.com/office/officeart/2005/8/layout/hList1"/>
    <dgm:cxn modelId="{C68F8490-9743-4569-BC29-6073DB977E04}" type="presParOf" srcId="{0F15E558-DBEF-4988-B684-E678029AB9AC}" destId="{EDA5A033-B7BA-428F-ABC3-01BCAA43165C}" srcOrd="0" destOrd="0" presId="urn:microsoft.com/office/officeart/2005/8/layout/hList1"/>
    <dgm:cxn modelId="{26D47034-1741-4D1D-B69E-D7F931CEB1CD}" type="presParOf" srcId="{0F15E558-DBEF-4988-B684-E678029AB9AC}" destId="{972278DA-F6F2-45B6-B095-16915583DEF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9EC57C3-2119-49D4-9741-6FC85756EF4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B94CE9-036C-4344-8F72-DC49A6C92A75}">
      <dgm:prSet phldrT="[Text]"/>
      <dgm:spPr/>
      <dgm:t>
        <a:bodyPr/>
        <a:lstStyle/>
        <a:p>
          <a:r>
            <a:rPr lang="en-US" dirty="0" smtClean="0"/>
            <a:t>Working Directory</a:t>
          </a:r>
          <a:endParaRPr lang="en-US" dirty="0"/>
        </a:p>
      </dgm:t>
    </dgm:pt>
    <dgm:pt modelId="{A2494B0C-ED24-4BC2-95CF-016ACD5557EB}" type="parTrans" cxnId="{D73E0F4B-D9A5-47D8-BF25-DCD8CCAC8403}">
      <dgm:prSet/>
      <dgm:spPr/>
      <dgm:t>
        <a:bodyPr/>
        <a:lstStyle/>
        <a:p>
          <a:endParaRPr lang="en-US"/>
        </a:p>
      </dgm:t>
    </dgm:pt>
    <dgm:pt modelId="{C8AE6555-EEA6-48DA-9C88-A7E6F4259E1C}" type="sibTrans" cxnId="{D73E0F4B-D9A5-47D8-BF25-DCD8CCAC8403}">
      <dgm:prSet/>
      <dgm:spPr/>
      <dgm:t>
        <a:bodyPr/>
        <a:lstStyle/>
        <a:p>
          <a:endParaRPr lang="en-US"/>
        </a:p>
      </dgm:t>
    </dgm:pt>
    <dgm:pt modelId="{711CFEDA-D059-4229-9CC6-056C16570713}">
      <dgm:prSet phldrT="[Text]"/>
      <dgm:spPr/>
      <dgm:t>
        <a:bodyPr/>
        <a:lstStyle/>
        <a:p>
          <a:r>
            <a:rPr lang="en-US" dirty="0" smtClean="0"/>
            <a:t>Holds Your Files</a:t>
          </a:r>
          <a:endParaRPr lang="en-US" dirty="0"/>
        </a:p>
      </dgm:t>
    </dgm:pt>
    <dgm:pt modelId="{9064461C-5F7D-4DC4-A3F4-36788DAE0A00}" type="parTrans" cxnId="{F2D29E18-4A8E-4206-93E4-3087A4000065}">
      <dgm:prSet/>
      <dgm:spPr/>
      <dgm:t>
        <a:bodyPr/>
        <a:lstStyle/>
        <a:p>
          <a:endParaRPr lang="en-US"/>
        </a:p>
      </dgm:t>
    </dgm:pt>
    <dgm:pt modelId="{F9F9B77A-12D1-4E4D-B8B9-EC7C361E0881}" type="sibTrans" cxnId="{F2D29E18-4A8E-4206-93E4-3087A4000065}">
      <dgm:prSet/>
      <dgm:spPr/>
      <dgm:t>
        <a:bodyPr/>
        <a:lstStyle/>
        <a:p>
          <a:endParaRPr lang="en-US"/>
        </a:p>
      </dgm:t>
    </dgm:pt>
    <dgm:pt modelId="{7B5602D3-4FCA-4374-8A46-5584177DD9BE}">
      <dgm:prSet phldrT="[Text]"/>
      <dgm:spPr/>
      <dgm:t>
        <a:bodyPr/>
        <a:lstStyle/>
        <a:p>
          <a:r>
            <a:rPr lang="en-US" dirty="0" smtClean="0"/>
            <a:t>Can be freely edited, no locks!</a:t>
          </a:r>
          <a:endParaRPr lang="en-US" dirty="0"/>
        </a:p>
      </dgm:t>
    </dgm:pt>
    <dgm:pt modelId="{29F65A0B-5E9F-448A-9348-501E198E9674}" type="parTrans" cxnId="{E00BAECB-881C-466B-A460-C60B35C27924}">
      <dgm:prSet/>
      <dgm:spPr/>
      <dgm:t>
        <a:bodyPr/>
        <a:lstStyle/>
        <a:p>
          <a:endParaRPr lang="en-US"/>
        </a:p>
      </dgm:t>
    </dgm:pt>
    <dgm:pt modelId="{7AF73E08-2904-4A17-A8B8-9F02C713DC04}" type="sibTrans" cxnId="{E00BAECB-881C-466B-A460-C60B35C27924}">
      <dgm:prSet/>
      <dgm:spPr/>
      <dgm:t>
        <a:bodyPr/>
        <a:lstStyle/>
        <a:p>
          <a:endParaRPr lang="en-US"/>
        </a:p>
      </dgm:t>
    </dgm:pt>
    <dgm:pt modelId="{F41C99E5-1E78-49F1-99AD-9DEF5CDD3CB2}">
      <dgm:prSet phldrT="[Text]"/>
      <dgm:spPr/>
      <dgm:t>
        <a:bodyPr/>
        <a:lstStyle/>
        <a:p>
          <a:r>
            <a:rPr lang="en-US" dirty="0" smtClean="0"/>
            <a:t>Index</a:t>
          </a:r>
          <a:endParaRPr lang="en-US" dirty="0"/>
        </a:p>
      </dgm:t>
    </dgm:pt>
    <dgm:pt modelId="{2A3ED6A7-665B-4541-A87A-E39238198753}" type="parTrans" cxnId="{96E18378-2386-43FD-B5B9-CE1FBCDA4427}">
      <dgm:prSet/>
      <dgm:spPr/>
      <dgm:t>
        <a:bodyPr/>
        <a:lstStyle/>
        <a:p>
          <a:endParaRPr lang="en-US"/>
        </a:p>
      </dgm:t>
    </dgm:pt>
    <dgm:pt modelId="{D95A5644-2E9C-4C46-908D-66D25A52D848}" type="sibTrans" cxnId="{96E18378-2386-43FD-B5B9-CE1FBCDA4427}">
      <dgm:prSet/>
      <dgm:spPr/>
      <dgm:t>
        <a:bodyPr/>
        <a:lstStyle/>
        <a:p>
          <a:endParaRPr lang="en-US"/>
        </a:p>
      </dgm:t>
    </dgm:pt>
    <dgm:pt modelId="{DF5C9C72-8944-456A-BAC3-EEF8ED867729}">
      <dgm:prSet phldrT="[Text]"/>
      <dgm:spPr/>
      <dgm:t>
        <a:bodyPr/>
        <a:lstStyle/>
        <a:p>
          <a:r>
            <a:rPr lang="en-US" dirty="0" smtClean="0"/>
            <a:t>Contains files to be included in the next commit</a:t>
          </a:r>
          <a:endParaRPr lang="en-US" dirty="0"/>
        </a:p>
      </dgm:t>
    </dgm:pt>
    <dgm:pt modelId="{C2635804-4A93-4702-AE9C-42AEE596C712}" type="parTrans" cxnId="{1121BBA8-908A-46B4-B805-516700E51EBC}">
      <dgm:prSet/>
      <dgm:spPr/>
      <dgm:t>
        <a:bodyPr/>
        <a:lstStyle/>
        <a:p>
          <a:endParaRPr lang="en-US"/>
        </a:p>
      </dgm:t>
    </dgm:pt>
    <dgm:pt modelId="{E37D0F42-C6B2-4033-B5FF-106DCA0AF609}" type="sibTrans" cxnId="{1121BBA8-908A-46B4-B805-516700E51EBC}">
      <dgm:prSet/>
      <dgm:spPr/>
      <dgm:t>
        <a:bodyPr/>
        <a:lstStyle/>
        <a:p>
          <a:endParaRPr lang="en-US"/>
        </a:p>
      </dgm:t>
    </dgm:pt>
    <dgm:pt modelId="{18DCD47F-0CDC-4504-BDBD-EAF994A964E3}">
      <dgm:prSet phldrT="[Text]"/>
      <dgm:spPr/>
      <dgm:t>
        <a:bodyPr/>
        <a:lstStyle/>
        <a:p>
          <a:r>
            <a:rPr lang="en-US" dirty="0" smtClean="0"/>
            <a:t>“</a:t>
          </a:r>
          <a:r>
            <a:rPr lang="en-US" dirty="0" err="1" smtClean="0"/>
            <a:t>git</a:t>
          </a:r>
          <a:r>
            <a:rPr lang="en-US" dirty="0" smtClean="0"/>
            <a:t> add” puts files in the index</a:t>
          </a:r>
          <a:endParaRPr lang="en-US" dirty="0"/>
        </a:p>
      </dgm:t>
    </dgm:pt>
    <dgm:pt modelId="{506638E0-BE5F-4176-B319-E189DE4ADA57}" type="parTrans" cxnId="{CA180A04-39F7-43E6-95D2-784BF1397271}">
      <dgm:prSet/>
      <dgm:spPr/>
      <dgm:t>
        <a:bodyPr/>
        <a:lstStyle/>
        <a:p>
          <a:endParaRPr lang="en-US"/>
        </a:p>
      </dgm:t>
    </dgm:pt>
    <dgm:pt modelId="{5EA81F4A-9D2B-45A2-A0D5-B9D672897561}" type="sibTrans" cxnId="{CA180A04-39F7-43E6-95D2-784BF1397271}">
      <dgm:prSet/>
      <dgm:spPr/>
      <dgm:t>
        <a:bodyPr/>
        <a:lstStyle/>
        <a:p>
          <a:endParaRPr lang="en-US"/>
        </a:p>
      </dgm:t>
    </dgm:pt>
    <dgm:pt modelId="{239C9AEE-C2E9-4EB4-BC27-E84F9208AFAE}">
      <dgm:prSet phldrT="[Text]"/>
      <dgm:spPr/>
      <dgm:t>
        <a:bodyPr/>
        <a:lstStyle/>
        <a:p>
          <a:r>
            <a:rPr lang="en-US" dirty="0" smtClean="0"/>
            <a:t>Local Repository</a:t>
          </a:r>
          <a:endParaRPr lang="en-US" dirty="0"/>
        </a:p>
      </dgm:t>
    </dgm:pt>
    <dgm:pt modelId="{1555087A-2149-4790-BCA2-DCD277625316}" type="parTrans" cxnId="{C879267E-52B6-4BFA-A244-F6D3FDD6E6F1}">
      <dgm:prSet/>
      <dgm:spPr/>
      <dgm:t>
        <a:bodyPr/>
        <a:lstStyle/>
        <a:p>
          <a:endParaRPr lang="en-US"/>
        </a:p>
      </dgm:t>
    </dgm:pt>
    <dgm:pt modelId="{F3998774-8ECD-45AA-9734-F78649075B7F}" type="sibTrans" cxnId="{C879267E-52B6-4BFA-A244-F6D3FDD6E6F1}">
      <dgm:prSet/>
      <dgm:spPr/>
      <dgm:t>
        <a:bodyPr/>
        <a:lstStyle/>
        <a:p>
          <a:endParaRPr lang="en-US"/>
        </a:p>
      </dgm:t>
    </dgm:pt>
    <dgm:pt modelId="{60B28F44-6288-4FC8-92F2-4295EE218636}">
      <dgm:prSet phldrT="[Text]"/>
      <dgm:spPr/>
      <dgm:t>
        <a:bodyPr/>
        <a:lstStyle/>
        <a:p>
          <a:r>
            <a:rPr lang="en-US" dirty="0" smtClean="0"/>
            <a:t>Your history</a:t>
          </a:r>
          <a:endParaRPr lang="en-US" dirty="0"/>
        </a:p>
      </dgm:t>
    </dgm:pt>
    <dgm:pt modelId="{116E80BD-FC97-4C0C-BA64-581F0E4C23B4}" type="parTrans" cxnId="{B36BEFE1-EB5A-426C-BC4C-24539E9E4E45}">
      <dgm:prSet/>
      <dgm:spPr/>
      <dgm:t>
        <a:bodyPr/>
        <a:lstStyle/>
        <a:p>
          <a:endParaRPr lang="en-US"/>
        </a:p>
      </dgm:t>
    </dgm:pt>
    <dgm:pt modelId="{6225A663-0CCC-4D6E-B7C3-8693CECBB933}" type="sibTrans" cxnId="{B36BEFE1-EB5A-426C-BC4C-24539E9E4E45}">
      <dgm:prSet/>
      <dgm:spPr/>
      <dgm:t>
        <a:bodyPr/>
        <a:lstStyle/>
        <a:p>
          <a:endParaRPr lang="en-US"/>
        </a:p>
      </dgm:t>
    </dgm:pt>
    <dgm:pt modelId="{26D0A223-316C-4307-9A6D-53698C146143}">
      <dgm:prSet phldrT="[Text]"/>
      <dgm:spPr/>
      <dgm:t>
        <a:bodyPr/>
        <a:lstStyle/>
        <a:p>
          <a:r>
            <a:rPr lang="en-US" dirty="0" smtClean="0"/>
            <a:t>The most recent commit is called </a:t>
          </a:r>
          <a:r>
            <a:rPr lang="en-US" b="1" dirty="0" smtClean="0"/>
            <a:t>HEAD</a:t>
          </a:r>
          <a:endParaRPr lang="en-US" b="1" dirty="0"/>
        </a:p>
      </dgm:t>
    </dgm:pt>
    <dgm:pt modelId="{BE3F9E48-68B9-4D8D-A45F-058CE3216E13}" type="parTrans" cxnId="{EB2F2BE6-1C33-433D-AC03-0B9B8AF10452}">
      <dgm:prSet/>
      <dgm:spPr/>
      <dgm:t>
        <a:bodyPr/>
        <a:lstStyle/>
        <a:p>
          <a:endParaRPr lang="en-US"/>
        </a:p>
      </dgm:t>
    </dgm:pt>
    <dgm:pt modelId="{BCCBAB60-4E9A-4745-BB24-0468C495AC63}" type="sibTrans" cxnId="{EB2F2BE6-1C33-433D-AC03-0B9B8AF10452}">
      <dgm:prSet/>
      <dgm:spPr/>
      <dgm:t>
        <a:bodyPr/>
        <a:lstStyle/>
        <a:p>
          <a:endParaRPr lang="en-US"/>
        </a:p>
      </dgm:t>
    </dgm:pt>
    <dgm:pt modelId="{3E1CF2AA-7C00-4ECB-8E8E-F9D86B073767}">
      <dgm:prSet phldrT="[Text]"/>
      <dgm:spPr/>
      <dgm:t>
        <a:bodyPr/>
        <a:lstStyle/>
        <a:p>
          <a:r>
            <a:rPr lang="en-US" b="0" dirty="0" smtClean="0"/>
            <a:t>“</a:t>
          </a:r>
          <a:r>
            <a:rPr lang="en-US" b="0" dirty="0" err="1" smtClean="0"/>
            <a:t>git</a:t>
          </a:r>
          <a:r>
            <a:rPr lang="en-US" b="0" dirty="0" smtClean="0"/>
            <a:t> commit” creates a commit, which is then </a:t>
          </a:r>
          <a:r>
            <a:rPr lang="en-US" b="1" dirty="0" smtClean="0"/>
            <a:t>HEAD</a:t>
          </a:r>
          <a:endParaRPr lang="en-US" b="1" dirty="0"/>
        </a:p>
      </dgm:t>
    </dgm:pt>
    <dgm:pt modelId="{0A9E2ADE-EEBE-4824-A42F-454F66B1E4B7}" type="parTrans" cxnId="{82BD5E71-5F61-48C2-A25E-86C60FBCE973}">
      <dgm:prSet/>
      <dgm:spPr/>
      <dgm:t>
        <a:bodyPr/>
        <a:lstStyle/>
        <a:p>
          <a:endParaRPr lang="en-US"/>
        </a:p>
      </dgm:t>
    </dgm:pt>
    <dgm:pt modelId="{1FFD90BB-0EBB-417E-898B-6D7030EB0B15}" type="sibTrans" cxnId="{82BD5E71-5F61-48C2-A25E-86C60FBCE973}">
      <dgm:prSet/>
      <dgm:spPr/>
      <dgm:t>
        <a:bodyPr/>
        <a:lstStyle/>
        <a:p>
          <a:endParaRPr lang="en-US"/>
        </a:p>
      </dgm:t>
    </dgm:pt>
    <dgm:pt modelId="{D26D8FAC-3A8C-48C6-A087-9DB81ED0BE13}">
      <dgm:prSet phldrT="[Text]"/>
      <dgm:spPr/>
      <dgm:t>
        <a:bodyPr/>
        <a:lstStyle/>
        <a:p>
          <a:r>
            <a:rPr lang="en-US" b="0" dirty="0" smtClean="0"/>
            <a:t>Remote Repository</a:t>
          </a:r>
          <a:endParaRPr lang="en-US" b="0" dirty="0"/>
        </a:p>
      </dgm:t>
    </dgm:pt>
    <dgm:pt modelId="{18DB1763-6F4E-435A-9FA2-BE7D2D1176F3}" type="parTrans" cxnId="{C3FEC712-2C25-4D86-AF77-41CE1B0A47F7}">
      <dgm:prSet/>
      <dgm:spPr/>
      <dgm:t>
        <a:bodyPr/>
        <a:lstStyle/>
        <a:p>
          <a:endParaRPr lang="en-US"/>
        </a:p>
      </dgm:t>
    </dgm:pt>
    <dgm:pt modelId="{FE28703B-B77F-42EE-A7BD-2D8C5CE9A099}" type="sibTrans" cxnId="{C3FEC712-2C25-4D86-AF77-41CE1B0A47F7}">
      <dgm:prSet/>
      <dgm:spPr/>
      <dgm:t>
        <a:bodyPr/>
        <a:lstStyle/>
        <a:p>
          <a:endParaRPr lang="en-US"/>
        </a:p>
      </dgm:t>
    </dgm:pt>
    <dgm:pt modelId="{E732D215-3872-4C64-B9D2-769A63AE42E8}">
      <dgm:prSet phldrT="[Text]"/>
      <dgm:spPr/>
      <dgm:t>
        <a:bodyPr/>
        <a:lstStyle/>
        <a:p>
          <a:r>
            <a:rPr lang="en-US" b="0" dirty="0" smtClean="0"/>
            <a:t>Contains the shared history of all committers</a:t>
          </a:r>
          <a:endParaRPr lang="en-US" b="0" dirty="0"/>
        </a:p>
      </dgm:t>
    </dgm:pt>
    <dgm:pt modelId="{D8493544-7E7F-4FA3-A777-61CDC17A92BE}" type="parTrans" cxnId="{93461BA2-1508-44AE-B5DA-9FCB1690033D}">
      <dgm:prSet/>
      <dgm:spPr/>
      <dgm:t>
        <a:bodyPr/>
        <a:lstStyle/>
        <a:p>
          <a:endParaRPr lang="en-US"/>
        </a:p>
      </dgm:t>
    </dgm:pt>
    <dgm:pt modelId="{4FCBB6E9-E819-4A1E-B08A-1F8B2BE2D121}" type="sibTrans" cxnId="{93461BA2-1508-44AE-B5DA-9FCB1690033D}">
      <dgm:prSet/>
      <dgm:spPr/>
      <dgm:t>
        <a:bodyPr/>
        <a:lstStyle/>
        <a:p>
          <a:endParaRPr lang="en-US"/>
        </a:p>
      </dgm:t>
    </dgm:pt>
    <dgm:pt modelId="{6B35908D-0E01-47E3-819C-518E66C57456}">
      <dgm:prSet phldrT="[Text]"/>
      <dgm:spPr/>
      <dgm:t>
        <a:bodyPr/>
        <a:lstStyle/>
        <a:p>
          <a:r>
            <a:rPr lang="en-US" b="0" dirty="0" smtClean="0"/>
            <a:t>“</a:t>
          </a:r>
          <a:r>
            <a:rPr lang="en-US" b="0" dirty="0" err="1" smtClean="0"/>
            <a:t>git</a:t>
          </a:r>
          <a:r>
            <a:rPr lang="en-US" b="0" dirty="0" smtClean="0"/>
            <a:t> clone” copies it repository</a:t>
          </a:r>
          <a:endParaRPr lang="en-US" b="0" dirty="0"/>
        </a:p>
      </dgm:t>
    </dgm:pt>
    <dgm:pt modelId="{DEBB7ED4-FDC1-45C5-B339-A6F75296A204}" type="parTrans" cxnId="{797CB84B-2B8E-4838-A38D-632FF95B3AE7}">
      <dgm:prSet/>
      <dgm:spPr/>
      <dgm:t>
        <a:bodyPr/>
        <a:lstStyle/>
        <a:p>
          <a:endParaRPr lang="en-US"/>
        </a:p>
      </dgm:t>
    </dgm:pt>
    <dgm:pt modelId="{B594FDA7-21A3-494D-93E5-322F6C028EEA}" type="sibTrans" cxnId="{797CB84B-2B8E-4838-A38D-632FF95B3AE7}">
      <dgm:prSet/>
      <dgm:spPr/>
      <dgm:t>
        <a:bodyPr/>
        <a:lstStyle/>
        <a:p>
          <a:endParaRPr lang="en-US"/>
        </a:p>
      </dgm:t>
    </dgm:pt>
    <dgm:pt modelId="{1F995444-D583-4D5E-BC8B-F46AC283A58A}">
      <dgm:prSet phldrT="[Text]"/>
      <dgm:spPr/>
      <dgm:t>
        <a:bodyPr/>
        <a:lstStyle/>
        <a:p>
          <a:r>
            <a:rPr lang="en-US" b="0" dirty="0" smtClean="0"/>
            <a:t>“</a:t>
          </a:r>
          <a:r>
            <a:rPr lang="en-US" b="0" dirty="0" err="1" smtClean="0"/>
            <a:t>git</a:t>
          </a:r>
          <a:r>
            <a:rPr lang="en-US" b="0" dirty="0" smtClean="0"/>
            <a:t> push” sends local to remote</a:t>
          </a:r>
          <a:endParaRPr lang="en-US" b="0" dirty="0"/>
        </a:p>
      </dgm:t>
    </dgm:pt>
    <dgm:pt modelId="{CF6A03E9-E331-412D-AD42-8B41A7423A68}" type="parTrans" cxnId="{EB99AF85-7B12-425C-8BA9-944CE7CB15BD}">
      <dgm:prSet/>
      <dgm:spPr/>
      <dgm:t>
        <a:bodyPr/>
        <a:lstStyle/>
        <a:p>
          <a:endParaRPr lang="en-US"/>
        </a:p>
      </dgm:t>
    </dgm:pt>
    <dgm:pt modelId="{164F31B2-7924-4278-8410-E0FDDEE0EE2C}" type="sibTrans" cxnId="{EB99AF85-7B12-425C-8BA9-944CE7CB15BD}">
      <dgm:prSet/>
      <dgm:spPr/>
      <dgm:t>
        <a:bodyPr/>
        <a:lstStyle/>
        <a:p>
          <a:endParaRPr lang="en-US"/>
        </a:p>
      </dgm:t>
    </dgm:pt>
    <dgm:pt modelId="{DD44C88D-ED09-4E20-BDD6-9A1AB483736D}">
      <dgm:prSet phldrT="[Text]"/>
      <dgm:spPr/>
      <dgm:t>
        <a:bodyPr/>
        <a:lstStyle/>
        <a:p>
          <a:r>
            <a:rPr lang="en-US" b="0" dirty="0" smtClean="0"/>
            <a:t>“</a:t>
          </a:r>
          <a:r>
            <a:rPr lang="en-US" b="0" dirty="0" err="1" smtClean="0"/>
            <a:t>git</a:t>
          </a:r>
          <a:r>
            <a:rPr lang="en-US" b="0" dirty="0" smtClean="0"/>
            <a:t> pull” brings remote changes to local</a:t>
          </a:r>
          <a:endParaRPr lang="en-US" b="0" dirty="0"/>
        </a:p>
      </dgm:t>
    </dgm:pt>
    <dgm:pt modelId="{585BD29E-9FDE-41BA-9C67-0AC5A8ABF4B2}" type="parTrans" cxnId="{76A3BF78-5393-4B43-8D83-283678BD3EBC}">
      <dgm:prSet/>
      <dgm:spPr/>
      <dgm:t>
        <a:bodyPr/>
        <a:lstStyle/>
        <a:p>
          <a:endParaRPr lang="en-US"/>
        </a:p>
      </dgm:t>
    </dgm:pt>
    <dgm:pt modelId="{B5D4DB23-A5E1-4C08-B3F1-742D8C7F7D68}" type="sibTrans" cxnId="{76A3BF78-5393-4B43-8D83-283678BD3EBC}">
      <dgm:prSet/>
      <dgm:spPr/>
      <dgm:t>
        <a:bodyPr/>
        <a:lstStyle/>
        <a:p>
          <a:endParaRPr lang="en-US"/>
        </a:p>
      </dgm:t>
    </dgm:pt>
    <dgm:pt modelId="{8A946007-F81C-48DF-9783-8A8BDF3AD3D0}">
      <dgm:prSet phldrT="[Text]"/>
      <dgm:spPr/>
      <dgm:t>
        <a:bodyPr/>
        <a:lstStyle/>
        <a:p>
          <a:r>
            <a:rPr lang="en-US" dirty="0" smtClean="0"/>
            <a:t>“</a:t>
          </a:r>
          <a:r>
            <a:rPr lang="en-US" dirty="0" err="1" smtClean="0"/>
            <a:t>git</a:t>
          </a:r>
          <a:r>
            <a:rPr lang="en-US" dirty="0" smtClean="0"/>
            <a:t> </a:t>
          </a:r>
          <a:r>
            <a:rPr lang="en-US" dirty="0" err="1" smtClean="0"/>
            <a:t>init</a:t>
          </a:r>
          <a:r>
            <a:rPr lang="en-US" dirty="0" smtClean="0"/>
            <a:t>” turns any directory into a new repository</a:t>
          </a:r>
          <a:endParaRPr lang="en-US" dirty="0"/>
        </a:p>
      </dgm:t>
    </dgm:pt>
    <dgm:pt modelId="{F27425F3-66BB-42FE-899F-6E96F7A91BC3}" type="parTrans" cxnId="{CCCA07C8-BDD8-464D-911F-7F0B4F359405}">
      <dgm:prSet/>
      <dgm:spPr/>
      <dgm:t>
        <a:bodyPr/>
        <a:lstStyle/>
        <a:p>
          <a:endParaRPr lang="en-US"/>
        </a:p>
      </dgm:t>
    </dgm:pt>
    <dgm:pt modelId="{0BBE8CED-BA5B-4161-83AE-CD5741C01322}" type="sibTrans" cxnId="{CCCA07C8-BDD8-464D-911F-7F0B4F359405}">
      <dgm:prSet/>
      <dgm:spPr/>
      <dgm:t>
        <a:bodyPr/>
        <a:lstStyle/>
        <a:p>
          <a:endParaRPr lang="en-US"/>
        </a:p>
      </dgm:t>
    </dgm:pt>
    <dgm:pt modelId="{2CB26EB1-828E-46B1-848D-CA062BADBB52}" type="pres">
      <dgm:prSet presAssocID="{E9EC57C3-2119-49D4-9741-6FC85756E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97601F-B6E7-4007-9F76-92CC8C5B4F2B}" type="pres">
      <dgm:prSet presAssocID="{CCB94CE9-036C-4344-8F72-DC49A6C92A75}" presName="composite" presStyleCnt="0"/>
      <dgm:spPr/>
    </dgm:pt>
    <dgm:pt modelId="{A88D34F9-123E-4C12-846E-19AFEC648FBD}" type="pres">
      <dgm:prSet presAssocID="{CCB94CE9-036C-4344-8F72-DC49A6C92A7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E07FA-685D-44C5-A093-D959270CDDDD}" type="pres">
      <dgm:prSet presAssocID="{CCB94CE9-036C-4344-8F72-DC49A6C92A75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15C51-C7E7-4E72-815E-7D8EE73ED243}" type="pres">
      <dgm:prSet presAssocID="{C8AE6555-EEA6-48DA-9C88-A7E6F4259E1C}" presName="space" presStyleCnt="0"/>
      <dgm:spPr/>
    </dgm:pt>
    <dgm:pt modelId="{F6E4579B-84C9-4DA1-B340-2B17DEB49A17}" type="pres">
      <dgm:prSet presAssocID="{F41C99E5-1E78-49F1-99AD-9DEF5CDD3CB2}" presName="composite" presStyleCnt="0"/>
      <dgm:spPr/>
    </dgm:pt>
    <dgm:pt modelId="{C22FEDB9-95ED-45E5-987A-918B5EACA92D}" type="pres">
      <dgm:prSet presAssocID="{F41C99E5-1E78-49F1-99AD-9DEF5CDD3CB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E1D47-EA7C-4DBD-AAE6-7A4E7D56A33D}" type="pres">
      <dgm:prSet presAssocID="{F41C99E5-1E78-49F1-99AD-9DEF5CDD3CB2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A51D7-52E8-4E4E-B8CA-4C46E1A31954}" type="pres">
      <dgm:prSet presAssocID="{D95A5644-2E9C-4C46-908D-66D25A52D848}" presName="space" presStyleCnt="0"/>
      <dgm:spPr/>
    </dgm:pt>
    <dgm:pt modelId="{0F15E558-DBEF-4988-B684-E678029AB9AC}" type="pres">
      <dgm:prSet presAssocID="{239C9AEE-C2E9-4EB4-BC27-E84F9208AFAE}" presName="composite" presStyleCnt="0"/>
      <dgm:spPr/>
    </dgm:pt>
    <dgm:pt modelId="{EDA5A033-B7BA-428F-ABC3-01BCAA43165C}" type="pres">
      <dgm:prSet presAssocID="{239C9AEE-C2E9-4EB4-BC27-E84F9208AFA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278DA-F6F2-45B6-B095-16915583DEF6}" type="pres">
      <dgm:prSet presAssocID="{239C9AEE-C2E9-4EB4-BC27-E84F9208AFAE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BC588-91D4-419E-9814-E99C3C3CA2DE}" type="pres">
      <dgm:prSet presAssocID="{F3998774-8ECD-45AA-9734-F78649075B7F}" presName="space" presStyleCnt="0"/>
      <dgm:spPr/>
    </dgm:pt>
    <dgm:pt modelId="{C5516057-4CCC-4E49-AA7D-29DF579CFCFB}" type="pres">
      <dgm:prSet presAssocID="{D26D8FAC-3A8C-48C6-A087-9DB81ED0BE13}" presName="composite" presStyleCnt="0"/>
      <dgm:spPr/>
    </dgm:pt>
    <dgm:pt modelId="{2C4579F4-1D05-4549-BE96-D4BB288EFFAA}" type="pres">
      <dgm:prSet presAssocID="{D26D8FAC-3A8C-48C6-A087-9DB81ED0BE13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2744AC-CC4B-4F18-869B-65BEA4884524}" type="pres">
      <dgm:prSet presAssocID="{D26D8FAC-3A8C-48C6-A087-9DB81ED0BE13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551A7C-EAA7-4229-9D56-09A7E8921C70}" type="presOf" srcId="{3E1CF2AA-7C00-4ECB-8E8E-F9D86B073767}" destId="{972278DA-F6F2-45B6-B095-16915583DEF6}" srcOrd="0" destOrd="2" presId="urn:microsoft.com/office/officeart/2005/8/layout/hList1"/>
    <dgm:cxn modelId="{96E18378-2386-43FD-B5B9-CE1FBCDA4427}" srcId="{E9EC57C3-2119-49D4-9741-6FC85756EF46}" destId="{F41C99E5-1E78-49F1-99AD-9DEF5CDD3CB2}" srcOrd="1" destOrd="0" parTransId="{2A3ED6A7-665B-4541-A87A-E39238198753}" sibTransId="{D95A5644-2E9C-4C46-908D-66D25A52D848}"/>
    <dgm:cxn modelId="{CA180A04-39F7-43E6-95D2-784BF1397271}" srcId="{F41C99E5-1E78-49F1-99AD-9DEF5CDD3CB2}" destId="{18DCD47F-0CDC-4504-BDBD-EAF994A964E3}" srcOrd="1" destOrd="0" parTransId="{506638E0-BE5F-4176-B319-E189DE4ADA57}" sibTransId="{5EA81F4A-9D2B-45A2-A0D5-B9D672897561}"/>
    <dgm:cxn modelId="{EB2F2BE6-1C33-433D-AC03-0B9B8AF10452}" srcId="{239C9AEE-C2E9-4EB4-BC27-E84F9208AFAE}" destId="{26D0A223-316C-4307-9A6D-53698C146143}" srcOrd="1" destOrd="0" parTransId="{BE3F9E48-68B9-4D8D-A45F-058CE3216E13}" sibTransId="{BCCBAB60-4E9A-4745-BB24-0468C495AC63}"/>
    <dgm:cxn modelId="{CCCA07C8-BDD8-464D-911F-7F0B4F359405}" srcId="{CCB94CE9-036C-4344-8F72-DC49A6C92A75}" destId="{8A946007-F81C-48DF-9783-8A8BDF3AD3D0}" srcOrd="2" destOrd="0" parTransId="{F27425F3-66BB-42FE-899F-6E96F7A91BC3}" sibTransId="{0BBE8CED-BA5B-4161-83AE-CD5741C01322}"/>
    <dgm:cxn modelId="{606C20CD-2610-4435-B09C-E24029827437}" type="presOf" srcId="{18DCD47F-0CDC-4504-BDBD-EAF994A964E3}" destId="{887E1D47-EA7C-4DBD-AAE6-7A4E7D56A33D}" srcOrd="0" destOrd="1" presId="urn:microsoft.com/office/officeart/2005/8/layout/hList1"/>
    <dgm:cxn modelId="{E505C032-7D0E-4195-A058-1908F46D425A}" type="presOf" srcId="{D26D8FAC-3A8C-48C6-A087-9DB81ED0BE13}" destId="{2C4579F4-1D05-4549-BE96-D4BB288EFFAA}" srcOrd="0" destOrd="0" presId="urn:microsoft.com/office/officeart/2005/8/layout/hList1"/>
    <dgm:cxn modelId="{C879267E-52B6-4BFA-A244-F6D3FDD6E6F1}" srcId="{E9EC57C3-2119-49D4-9741-6FC85756EF46}" destId="{239C9AEE-C2E9-4EB4-BC27-E84F9208AFAE}" srcOrd="2" destOrd="0" parTransId="{1555087A-2149-4790-BCA2-DCD277625316}" sibTransId="{F3998774-8ECD-45AA-9734-F78649075B7F}"/>
    <dgm:cxn modelId="{EB99AF85-7B12-425C-8BA9-944CE7CB15BD}" srcId="{D26D8FAC-3A8C-48C6-A087-9DB81ED0BE13}" destId="{1F995444-D583-4D5E-BC8B-F46AC283A58A}" srcOrd="2" destOrd="0" parTransId="{CF6A03E9-E331-412D-AD42-8B41A7423A68}" sibTransId="{164F31B2-7924-4278-8410-E0FDDEE0EE2C}"/>
    <dgm:cxn modelId="{960FF19C-A679-4136-BEC6-8BE26C0DAE94}" type="presOf" srcId="{7B5602D3-4FCA-4374-8A46-5584177DD9BE}" destId="{3E9E07FA-685D-44C5-A093-D959270CDDDD}" srcOrd="0" destOrd="1" presId="urn:microsoft.com/office/officeart/2005/8/layout/hList1"/>
    <dgm:cxn modelId="{D73E0F4B-D9A5-47D8-BF25-DCD8CCAC8403}" srcId="{E9EC57C3-2119-49D4-9741-6FC85756EF46}" destId="{CCB94CE9-036C-4344-8F72-DC49A6C92A75}" srcOrd="0" destOrd="0" parTransId="{A2494B0C-ED24-4BC2-95CF-016ACD5557EB}" sibTransId="{C8AE6555-EEA6-48DA-9C88-A7E6F4259E1C}"/>
    <dgm:cxn modelId="{E38EEA12-CF85-4339-8144-40BB9DF52CBE}" type="presOf" srcId="{F41C99E5-1E78-49F1-99AD-9DEF5CDD3CB2}" destId="{C22FEDB9-95ED-45E5-987A-918B5EACA92D}" srcOrd="0" destOrd="0" presId="urn:microsoft.com/office/officeart/2005/8/layout/hList1"/>
    <dgm:cxn modelId="{CBC7572A-D80C-4260-838E-40A0A013FE62}" type="presOf" srcId="{239C9AEE-C2E9-4EB4-BC27-E84F9208AFAE}" destId="{EDA5A033-B7BA-428F-ABC3-01BCAA43165C}" srcOrd="0" destOrd="0" presId="urn:microsoft.com/office/officeart/2005/8/layout/hList1"/>
    <dgm:cxn modelId="{797CB84B-2B8E-4838-A38D-632FF95B3AE7}" srcId="{D26D8FAC-3A8C-48C6-A087-9DB81ED0BE13}" destId="{6B35908D-0E01-47E3-819C-518E66C57456}" srcOrd="1" destOrd="0" parTransId="{DEBB7ED4-FDC1-45C5-B339-A6F75296A204}" sibTransId="{B594FDA7-21A3-494D-93E5-322F6C028EEA}"/>
    <dgm:cxn modelId="{F2D29E18-4A8E-4206-93E4-3087A4000065}" srcId="{CCB94CE9-036C-4344-8F72-DC49A6C92A75}" destId="{711CFEDA-D059-4229-9CC6-056C16570713}" srcOrd="0" destOrd="0" parTransId="{9064461C-5F7D-4DC4-A3F4-36788DAE0A00}" sibTransId="{F9F9B77A-12D1-4E4D-B8B9-EC7C361E0881}"/>
    <dgm:cxn modelId="{7471E01E-95BE-4833-B701-031AD5172E16}" type="presOf" srcId="{E732D215-3872-4C64-B9D2-769A63AE42E8}" destId="{492744AC-CC4B-4F18-869B-65BEA4884524}" srcOrd="0" destOrd="0" presId="urn:microsoft.com/office/officeart/2005/8/layout/hList1"/>
    <dgm:cxn modelId="{76A3BF78-5393-4B43-8D83-283678BD3EBC}" srcId="{D26D8FAC-3A8C-48C6-A087-9DB81ED0BE13}" destId="{DD44C88D-ED09-4E20-BDD6-9A1AB483736D}" srcOrd="3" destOrd="0" parTransId="{585BD29E-9FDE-41BA-9C67-0AC5A8ABF4B2}" sibTransId="{B5D4DB23-A5E1-4C08-B3F1-742D8C7F7D68}"/>
    <dgm:cxn modelId="{F39D11E4-5636-4363-84E4-A51021C99C25}" type="presOf" srcId="{8A946007-F81C-48DF-9783-8A8BDF3AD3D0}" destId="{3E9E07FA-685D-44C5-A093-D959270CDDDD}" srcOrd="0" destOrd="2" presId="urn:microsoft.com/office/officeart/2005/8/layout/hList1"/>
    <dgm:cxn modelId="{7A9260BE-2AC9-4321-B0B8-6FCC30627900}" type="presOf" srcId="{DD44C88D-ED09-4E20-BDD6-9A1AB483736D}" destId="{492744AC-CC4B-4F18-869B-65BEA4884524}" srcOrd="0" destOrd="3" presId="urn:microsoft.com/office/officeart/2005/8/layout/hList1"/>
    <dgm:cxn modelId="{B36BEFE1-EB5A-426C-BC4C-24539E9E4E45}" srcId="{239C9AEE-C2E9-4EB4-BC27-E84F9208AFAE}" destId="{60B28F44-6288-4FC8-92F2-4295EE218636}" srcOrd="0" destOrd="0" parTransId="{116E80BD-FC97-4C0C-BA64-581F0E4C23B4}" sibTransId="{6225A663-0CCC-4D6E-B7C3-8693CECBB933}"/>
    <dgm:cxn modelId="{93461BA2-1508-44AE-B5DA-9FCB1690033D}" srcId="{D26D8FAC-3A8C-48C6-A087-9DB81ED0BE13}" destId="{E732D215-3872-4C64-B9D2-769A63AE42E8}" srcOrd="0" destOrd="0" parTransId="{D8493544-7E7F-4FA3-A777-61CDC17A92BE}" sibTransId="{4FCBB6E9-E819-4A1E-B08A-1F8B2BE2D121}"/>
    <dgm:cxn modelId="{C54110EC-9C32-4EC4-BA96-8F46EE9B751A}" type="presOf" srcId="{60B28F44-6288-4FC8-92F2-4295EE218636}" destId="{972278DA-F6F2-45B6-B095-16915583DEF6}" srcOrd="0" destOrd="0" presId="urn:microsoft.com/office/officeart/2005/8/layout/hList1"/>
    <dgm:cxn modelId="{E00BAECB-881C-466B-A460-C60B35C27924}" srcId="{CCB94CE9-036C-4344-8F72-DC49A6C92A75}" destId="{7B5602D3-4FCA-4374-8A46-5584177DD9BE}" srcOrd="1" destOrd="0" parTransId="{29F65A0B-5E9F-448A-9348-501E198E9674}" sibTransId="{7AF73E08-2904-4A17-A8B8-9F02C713DC04}"/>
    <dgm:cxn modelId="{A2BA7E54-7586-4EC5-A453-B637DB80B06F}" type="presOf" srcId="{6B35908D-0E01-47E3-819C-518E66C57456}" destId="{492744AC-CC4B-4F18-869B-65BEA4884524}" srcOrd="0" destOrd="1" presId="urn:microsoft.com/office/officeart/2005/8/layout/hList1"/>
    <dgm:cxn modelId="{82BD5E71-5F61-48C2-A25E-86C60FBCE973}" srcId="{239C9AEE-C2E9-4EB4-BC27-E84F9208AFAE}" destId="{3E1CF2AA-7C00-4ECB-8E8E-F9D86B073767}" srcOrd="2" destOrd="0" parTransId="{0A9E2ADE-EEBE-4824-A42F-454F66B1E4B7}" sibTransId="{1FFD90BB-0EBB-417E-898B-6D7030EB0B15}"/>
    <dgm:cxn modelId="{1841DF5F-11A6-4D42-A5E3-715CBD2B33E7}" type="presOf" srcId="{711CFEDA-D059-4229-9CC6-056C16570713}" destId="{3E9E07FA-685D-44C5-A093-D959270CDDDD}" srcOrd="0" destOrd="0" presId="urn:microsoft.com/office/officeart/2005/8/layout/hList1"/>
    <dgm:cxn modelId="{D387559D-C34E-48DA-9249-92E7BB72C2AF}" type="presOf" srcId="{E9EC57C3-2119-49D4-9741-6FC85756EF46}" destId="{2CB26EB1-828E-46B1-848D-CA062BADBB52}" srcOrd="0" destOrd="0" presId="urn:microsoft.com/office/officeart/2005/8/layout/hList1"/>
    <dgm:cxn modelId="{D8AE2836-DCF1-44E9-9523-7560E0A56051}" type="presOf" srcId="{1F995444-D583-4D5E-BC8B-F46AC283A58A}" destId="{492744AC-CC4B-4F18-869B-65BEA4884524}" srcOrd="0" destOrd="2" presId="urn:microsoft.com/office/officeart/2005/8/layout/hList1"/>
    <dgm:cxn modelId="{C3FEC712-2C25-4D86-AF77-41CE1B0A47F7}" srcId="{E9EC57C3-2119-49D4-9741-6FC85756EF46}" destId="{D26D8FAC-3A8C-48C6-A087-9DB81ED0BE13}" srcOrd="3" destOrd="0" parTransId="{18DB1763-6F4E-435A-9FA2-BE7D2D1176F3}" sibTransId="{FE28703B-B77F-42EE-A7BD-2D8C5CE9A099}"/>
    <dgm:cxn modelId="{1121BBA8-908A-46B4-B805-516700E51EBC}" srcId="{F41C99E5-1E78-49F1-99AD-9DEF5CDD3CB2}" destId="{DF5C9C72-8944-456A-BAC3-EEF8ED867729}" srcOrd="0" destOrd="0" parTransId="{C2635804-4A93-4702-AE9C-42AEE596C712}" sibTransId="{E37D0F42-C6B2-4033-B5FF-106DCA0AF609}"/>
    <dgm:cxn modelId="{EB38EDD7-7F2D-48D5-8EF2-AD749720FCD2}" type="presOf" srcId="{CCB94CE9-036C-4344-8F72-DC49A6C92A75}" destId="{A88D34F9-123E-4C12-846E-19AFEC648FBD}" srcOrd="0" destOrd="0" presId="urn:microsoft.com/office/officeart/2005/8/layout/hList1"/>
    <dgm:cxn modelId="{8F932379-0ACA-45BB-9E29-22EC8B9070A4}" type="presOf" srcId="{DF5C9C72-8944-456A-BAC3-EEF8ED867729}" destId="{887E1D47-EA7C-4DBD-AAE6-7A4E7D56A33D}" srcOrd="0" destOrd="0" presId="urn:microsoft.com/office/officeart/2005/8/layout/hList1"/>
    <dgm:cxn modelId="{DC042B92-C000-4EF9-9298-AB7D0B392A76}" type="presOf" srcId="{26D0A223-316C-4307-9A6D-53698C146143}" destId="{972278DA-F6F2-45B6-B095-16915583DEF6}" srcOrd="0" destOrd="1" presId="urn:microsoft.com/office/officeart/2005/8/layout/hList1"/>
    <dgm:cxn modelId="{6FA1447D-1822-4721-B5DC-2C675C04BBA9}" type="presParOf" srcId="{2CB26EB1-828E-46B1-848D-CA062BADBB52}" destId="{1E97601F-B6E7-4007-9F76-92CC8C5B4F2B}" srcOrd="0" destOrd="0" presId="urn:microsoft.com/office/officeart/2005/8/layout/hList1"/>
    <dgm:cxn modelId="{57331E7C-8D17-4E51-B93A-2DBE1D4FCEE6}" type="presParOf" srcId="{1E97601F-B6E7-4007-9F76-92CC8C5B4F2B}" destId="{A88D34F9-123E-4C12-846E-19AFEC648FBD}" srcOrd="0" destOrd="0" presId="urn:microsoft.com/office/officeart/2005/8/layout/hList1"/>
    <dgm:cxn modelId="{9F6DB7B5-FA67-4558-A34F-4CE0874380F6}" type="presParOf" srcId="{1E97601F-B6E7-4007-9F76-92CC8C5B4F2B}" destId="{3E9E07FA-685D-44C5-A093-D959270CDDDD}" srcOrd="1" destOrd="0" presId="urn:microsoft.com/office/officeart/2005/8/layout/hList1"/>
    <dgm:cxn modelId="{383C27D6-D07D-404C-8FC9-39881F359C33}" type="presParOf" srcId="{2CB26EB1-828E-46B1-848D-CA062BADBB52}" destId="{31615C51-C7E7-4E72-815E-7D8EE73ED243}" srcOrd="1" destOrd="0" presId="urn:microsoft.com/office/officeart/2005/8/layout/hList1"/>
    <dgm:cxn modelId="{A4D43DBF-9A39-4148-BED5-789937E49CA8}" type="presParOf" srcId="{2CB26EB1-828E-46B1-848D-CA062BADBB52}" destId="{F6E4579B-84C9-4DA1-B340-2B17DEB49A17}" srcOrd="2" destOrd="0" presId="urn:microsoft.com/office/officeart/2005/8/layout/hList1"/>
    <dgm:cxn modelId="{A8E154E8-AC27-4389-A323-B251D5CE1B4B}" type="presParOf" srcId="{F6E4579B-84C9-4DA1-B340-2B17DEB49A17}" destId="{C22FEDB9-95ED-45E5-987A-918B5EACA92D}" srcOrd="0" destOrd="0" presId="urn:microsoft.com/office/officeart/2005/8/layout/hList1"/>
    <dgm:cxn modelId="{4F692FE3-0800-47E7-ADCA-34AD7DB6EFEA}" type="presParOf" srcId="{F6E4579B-84C9-4DA1-B340-2B17DEB49A17}" destId="{887E1D47-EA7C-4DBD-AAE6-7A4E7D56A33D}" srcOrd="1" destOrd="0" presId="urn:microsoft.com/office/officeart/2005/8/layout/hList1"/>
    <dgm:cxn modelId="{7434B1C4-A68B-47E3-B993-D63BB752A324}" type="presParOf" srcId="{2CB26EB1-828E-46B1-848D-CA062BADBB52}" destId="{689A51D7-52E8-4E4E-B8CA-4C46E1A31954}" srcOrd="3" destOrd="0" presId="urn:microsoft.com/office/officeart/2005/8/layout/hList1"/>
    <dgm:cxn modelId="{B7895996-665F-41BC-82F0-FCD91692D6DF}" type="presParOf" srcId="{2CB26EB1-828E-46B1-848D-CA062BADBB52}" destId="{0F15E558-DBEF-4988-B684-E678029AB9AC}" srcOrd="4" destOrd="0" presId="urn:microsoft.com/office/officeart/2005/8/layout/hList1"/>
    <dgm:cxn modelId="{22D247B0-C212-4F6D-8F13-3407BDCA3394}" type="presParOf" srcId="{0F15E558-DBEF-4988-B684-E678029AB9AC}" destId="{EDA5A033-B7BA-428F-ABC3-01BCAA43165C}" srcOrd="0" destOrd="0" presId="urn:microsoft.com/office/officeart/2005/8/layout/hList1"/>
    <dgm:cxn modelId="{32BDFD2C-BA33-4EA1-BFF7-1AA260C92BB4}" type="presParOf" srcId="{0F15E558-DBEF-4988-B684-E678029AB9AC}" destId="{972278DA-F6F2-45B6-B095-16915583DEF6}" srcOrd="1" destOrd="0" presId="urn:microsoft.com/office/officeart/2005/8/layout/hList1"/>
    <dgm:cxn modelId="{23978C69-7214-4243-81C7-2CB9B2F529DD}" type="presParOf" srcId="{2CB26EB1-828E-46B1-848D-CA062BADBB52}" destId="{14EBC588-91D4-419E-9814-E99C3C3CA2DE}" srcOrd="5" destOrd="0" presId="urn:microsoft.com/office/officeart/2005/8/layout/hList1"/>
    <dgm:cxn modelId="{CF6E0EE5-4FF5-4D74-AC1B-9B8A2C3D313D}" type="presParOf" srcId="{2CB26EB1-828E-46B1-848D-CA062BADBB52}" destId="{C5516057-4CCC-4E49-AA7D-29DF579CFCFB}" srcOrd="6" destOrd="0" presId="urn:microsoft.com/office/officeart/2005/8/layout/hList1"/>
    <dgm:cxn modelId="{83B70E4F-62A4-4AD4-8C3F-1AF11853CA05}" type="presParOf" srcId="{C5516057-4CCC-4E49-AA7D-29DF579CFCFB}" destId="{2C4579F4-1D05-4549-BE96-D4BB288EFFAA}" srcOrd="0" destOrd="0" presId="urn:microsoft.com/office/officeart/2005/8/layout/hList1"/>
    <dgm:cxn modelId="{8B8AD2F8-DDFC-455B-AD49-9FCEF9F8BB3D}" type="presParOf" srcId="{C5516057-4CCC-4E49-AA7D-29DF579CFCFB}" destId="{492744AC-CC4B-4F18-869B-65BEA488452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83B74F-A28E-EC48-BD37-87AE754FEFCA}" type="doc">
      <dgm:prSet loTypeId="urn:microsoft.com/office/officeart/2008/layout/RadialCluster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B74ADD5-03A9-7E40-815C-0FD8C7B287D8}">
      <dgm:prSet phldrT="[Text]"/>
      <dgm:spPr/>
      <dgm:t>
        <a:bodyPr/>
        <a:lstStyle/>
        <a:p>
          <a:r>
            <a:rPr lang="en-US" dirty="0" smtClean="0"/>
            <a:t>Master</a:t>
          </a:r>
          <a:endParaRPr lang="en-US" dirty="0"/>
        </a:p>
      </dgm:t>
    </dgm:pt>
    <dgm:pt modelId="{71A36CA2-CD03-8446-836E-1ACCD183CC1D}" type="parTrans" cxnId="{5FC0DE9E-B703-E945-B02B-B70AB82E7AC6}">
      <dgm:prSet/>
      <dgm:spPr/>
      <dgm:t>
        <a:bodyPr/>
        <a:lstStyle/>
        <a:p>
          <a:endParaRPr lang="en-US"/>
        </a:p>
      </dgm:t>
    </dgm:pt>
    <dgm:pt modelId="{2C3316D6-2EF0-8348-A03C-28F97088BDA4}" type="sibTrans" cxnId="{5FC0DE9E-B703-E945-B02B-B70AB82E7AC6}">
      <dgm:prSet/>
      <dgm:spPr/>
      <dgm:t>
        <a:bodyPr/>
        <a:lstStyle/>
        <a:p>
          <a:endParaRPr lang="en-US"/>
        </a:p>
      </dgm:t>
    </dgm:pt>
    <dgm:pt modelId="{F4CDF28F-1CE8-2747-A0C2-E80BEFC93746}">
      <dgm:prSet phldrT="[Text]"/>
      <dgm:spPr/>
      <dgm:t>
        <a:bodyPr/>
        <a:lstStyle/>
        <a:p>
          <a:r>
            <a:rPr lang="en-US" dirty="0" smtClean="0"/>
            <a:t>Slave</a:t>
          </a:r>
          <a:endParaRPr lang="en-US" dirty="0"/>
        </a:p>
      </dgm:t>
    </dgm:pt>
    <dgm:pt modelId="{2ADBF305-6055-B74A-A9C1-4D3C1D8C0ACA}" type="parTrans" cxnId="{F95D0E0E-F346-F04F-A2CA-8F50C28A7BC6}">
      <dgm:prSet/>
      <dgm:spPr/>
      <dgm:t>
        <a:bodyPr/>
        <a:lstStyle/>
        <a:p>
          <a:endParaRPr lang="en-US"/>
        </a:p>
      </dgm:t>
    </dgm:pt>
    <dgm:pt modelId="{A9E01D87-B44D-154F-A6AB-A6F7B9390D7B}" type="sibTrans" cxnId="{F95D0E0E-F346-F04F-A2CA-8F50C28A7BC6}">
      <dgm:prSet/>
      <dgm:spPr/>
      <dgm:t>
        <a:bodyPr/>
        <a:lstStyle/>
        <a:p>
          <a:endParaRPr lang="en-US"/>
        </a:p>
      </dgm:t>
    </dgm:pt>
    <dgm:pt modelId="{94E0E05E-8580-8F40-BD83-4A3E79C6D35C}">
      <dgm:prSet phldrT="[Text]"/>
      <dgm:spPr/>
      <dgm:t>
        <a:bodyPr/>
        <a:lstStyle/>
        <a:p>
          <a:r>
            <a:rPr lang="en-US" dirty="0" smtClean="0"/>
            <a:t>Slave</a:t>
          </a:r>
          <a:endParaRPr lang="en-US" dirty="0"/>
        </a:p>
      </dgm:t>
    </dgm:pt>
    <dgm:pt modelId="{2D58E4A1-EDC2-8549-B5B2-B3FBE31C1EDC}" type="parTrans" cxnId="{F9DC9CE3-93FF-E446-94D7-D57156D08A48}">
      <dgm:prSet/>
      <dgm:spPr/>
      <dgm:t>
        <a:bodyPr/>
        <a:lstStyle/>
        <a:p>
          <a:endParaRPr lang="en-US"/>
        </a:p>
      </dgm:t>
    </dgm:pt>
    <dgm:pt modelId="{3DE9659D-2D48-DE4C-A09E-3B28F576AA62}" type="sibTrans" cxnId="{F9DC9CE3-93FF-E446-94D7-D57156D08A48}">
      <dgm:prSet/>
      <dgm:spPr/>
      <dgm:t>
        <a:bodyPr/>
        <a:lstStyle/>
        <a:p>
          <a:endParaRPr lang="en-US"/>
        </a:p>
      </dgm:t>
    </dgm:pt>
    <dgm:pt modelId="{8E0A06DA-B912-4540-9EE4-66C1B3A26BD6}">
      <dgm:prSet phldrT="[Text]"/>
      <dgm:spPr/>
      <dgm:t>
        <a:bodyPr/>
        <a:lstStyle/>
        <a:p>
          <a:r>
            <a:rPr lang="en-US" dirty="0" smtClean="0"/>
            <a:t>Slave</a:t>
          </a:r>
          <a:endParaRPr lang="en-US" dirty="0"/>
        </a:p>
      </dgm:t>
    </dgm:pt>
    <dgm:pt modelId="{DA3FC019-89C4-5746-AABE-F0B2E76793E9}" type="parTrans" cxnId="{9F179002-2B4C-724E-BFFF-1996E72C3785}">
      <dgm:prSet/>
      <dgm:spPr/>
      <dgm:t>
        <a:bodyPr/>
        <a:lstStyle/>
        <a:p>
          <a:endParaRPr lang="en-US"/>
        </a:p>
      </dgm:t>
    </dgm:pt>
    <dgm:pt modelId="{C23E3402-61AF-7346-9BB2-6D0EC5169CFA}" type="sibTrans" cxnId="{9F179002-2B4C-724E-BFFF-1996E72C3785}">
      <dgm:prSet/>
      <dgm:spPr/>
      <dgm:t>
        <a:bodyPr/>
        <a:lstStyle/>
        <a:p>
          <a:endParaRPr lang="en-US"/>
        </a:p>
      </dgm:t>
    </dgm:pt>
    <dgm:pt modelId="{8D8DC1CF-3FAF-D149-9BCB-94A2E78989F9}">
      <dgm:prSet phldrT="[Text]"/>
      <dgm:spPr/>
      <dgm:t>
        <a:bodyPr/>
        <a:lstStyle/>
        <a:p>
          <a:r>
            <a:rPr lang="en-US" dirty="0" smtClean="0"/>
            <a:t>Slave</a:t>
          </a:r>
          <a:endParaRPr lang="en-US" dirty="0"/>
        </a:p>
      </dgm:t>
    </dgm:pt>
    <dgm:pt modelId="{B3F1A87F-F772-854E-AC2A-ED7315E91593}" type="parTrans" cxnId="{1B2FCEF8-5F15-3047-BE60-EF8A0FAB89B8}">
      <dgm:prSet/>
      <dgm:spPr/>
      <dgm:t>
        <a:bodyPr/>
        <a:lstStyle/>
        <a:p>
          <a:endParaRPr lang="en-US"/>
        </a:p>
      </dgm:t>
    </dgm:pt>
    <dgm:pt modelId="{D9406E21-C4A8-1A4B-85AA-F86024A9B083}" type="sibTrans" cxnId="{1B2FCEF8-5F15-3047-BE60-EF8A0FAB89B8}">
      <dgm:prSet/>
      <dgm:spPr/>
      <dgm:t>
        <a:bodyPr/>
        <a:lstStyle/>
        <a:p>
          <a:endParaRPr lang="en-US"/>
        </a:p>
      </dgm:t>
    </dgm:pt>
    <dgm:pt modelId="{929B1417-A7FF-0C4C-85F9-59796B9C5103}" type="pres">
      <dgm:prSet presAssocID="{1783B74F-A28E-EC48-BD37-87AE754FEFC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83007CA-1F49-C343-8F51-84DC7566B689}" type="pres">
      <dgm:prSet presAssocID="{EB74ADD5-03A9-7E40-815C-0FD8C7B287D8}" presName="singleCycle" presStyleCnt="0"/>
      <dgm:spPr/>
    </dgm:pt>
    <dgm:pt modelId="{65344688-F104-1C48-B1C2-074A36B6F6DC}" type="pres">
      <dgm:prSet presAssocID="{EB74ADD5-03A9-7E40-815C-0FD8C7B287D8}" presName="singleCenter" presStyleLbl="node1" presStyleIdx="0" presStyleCnt="5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8C51CFE5-3A5D-A246-9689-9442FD3306F4}" type="pres">
      <dgm:prSet presAssocID="{2ADBF305-6055-B74A-A9C1-4D3C1D8C0ACA}" presName="Name56" presStyleLbl="parChTrans1D2" presStyleIdx="0" presStyleCnt="4"/>
      <dgm:spPr/>
    </dgm:pt>
    <dgm:pt modelId="{5FE3F13F-46D2-B74F-94BC-043CA2FB0A6F}" type="pres">
      <dgm:prSet presAssocID="{F4CDF28F-1CE8-2747-A0C2-E80BEFC93746}" presName="text0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3189D-8E79-3F46-94C8-54BD1A4ED6B9}" type="pres">
      <dgm:prSet presAssocID="{2D58E4A1-EDC2-8549-B5B2-B3FBE31C1EDC}" presName="Name56" presStyleLbl="parChTrans1D2" presStyleIdx="1" presStyleCnt="4"/>
      <dgm:spPr/>
    </dgm:pt>
    <dgm:pt modelId="{9954785E-9588-D044-A3BD-434CA5777984}" type="pres">
      <dgm:prSet presAssocID="{94E0E05E-8580-8F40-BD83-4A3E79C6D35C}" presName="text0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BDC658-1698-0948-A71D-09AEADB6986C}" type="pres">
      <dgm:prSet presAssocID="{DA3FC019-89C4-5746-AABE-F0B2E76793E9}" presName="Name56" presStyleLbl="parChTrans1D2" presStyleIdx="2" presStyleCnt="4"/>
      <dgm:spPr/>
    </dgm:pt>
    <dgm:pt modelId="{1D3AE327-7B7E-9E4F-BDD3-E76D5ACC0FDF}" type="pres">
      <dgm:prSet presAssocID="{8E0A06DA-B912-4540-9EE4-66C1B3A26BD6}" presName="text0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7347D8-5CE3-9E42-97DB-A3F3D241AA1E}" type="pres">
      <dgm:prSet presAssocID="{B3F1A87F-F772-854E-AC2A-ED7315E91593}" presName="Name56" presStyleLbl="parChTrans1D2" presStyleIdx="3" presStyleCnt="4"/>
      <dgm:spPr/>
    </dgm:pt>
    <dgm:pt modelId="{F5CA7DC9-6353-BD4A-8A1D-A18DB638F042}" type="pres">
      <dgm:prSet presAssocID="{8D8DC1CF-3FAF-D149-9BCB-94A2E78989F9}" presName="text0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5D0E0E-F346-F04F-A2CA-8F50C28A7BC6}" srcId="{EB74ADD5-03A9-7E40-815C-0FD8C7B287D8}" destId="{F4CDF28F-1CE8-2747-A0C2-E80BEFC93746}" srcOrd="0" destOrd="0" parTransId="{2ADBF305-6055-B74A-A9C1-4D3C1D8C0ACA}" sibTransId="{A9E01D87-B44D-154F-A6AB-A6F7B9390D7B}"/>
    <dgm:cxn modelId="{F9DC9CE3-93FF-E446-94D7-D57156D08A48}" srcId="{EB74ADD5-03A9-7E40-815C-0FD8C7B287D8}" destId="{94E0E05E-8580-8F40-BD83-4A3E79C6D35C}" srcOrd="1" destOrd="0" parTransId="{2D58E4A1-EDC2-8549-B5B2-B3FBE31C1EDC}" sibTransId="{3DE9659D-2D48-DE4C-A09E-3B28F576AA62}"/>
    <dgm:cxn modelId="{BFBEDE3C-61EB-4345-9AD5-B58BFB6699EA}" type="presOf" srcId="{94E0E05E-8580-8F40-BD83-4A3E79C6D35C}" destId="{9954785E-9588-D044-A3BD-434CA5777984}" srcOrd="0" destOrd="0" presId="urn:microsoft.com/office/officeart/2008/layout/RadialCluster"/>
    <dgm:cxn modelId="{55461F54-D212-2F43-86CF-F289ADF3AA72}" type="presOf" srcId="{2D58E4A1-EDC2-8549-B5B2-B3FBE31C1EDC}" destId="{BDD3189D-8E79-3F46-94C8-54BD1A4ED6B9}" srcOrd="0" destOrd="0" presId="urn:microsoft.com/office/officeart/2008/layout/RadialCluster"/>
    <dgm:cxn modelId="{CFAB7106-46FE-A64C-A79B-CD1D0CD47EB3}" type="presOf" srcId="{1783B74F-A28E-EC48-BD37-87AE754FEFCA}" destId="{929B1417-A7FF-0C4C-85F9-59796B9C5103}" srcOrd="0" destOrd="0" presId="urn:microsoft.com/office/officeart/2008/layout/RadialCluster"/>
    <dgm:cxn modelId="{1896557A-7208-2141-8E75-C60BFA709207}" type="presOf" srcId="{EB74ADD5-03A9-7E40-815C-0FD8C7B287D8}" destId="{65344688-F104-1C48-B1C2-074A36B6F6DC}" srcOrd="0" destOrd="0" presId="urn:microsoft.com/office/officeart/2008/layout/RadialCluster"/>
    <dgm:cxn modelId="{39FD8BFE-A949-D949-AB23-90B1279DA641}" type="presOf" srcId="{8E0A06DA-B912-4540-9EE4-66C1B3A26BD6}" destId="{1D3AE327-7B7E-9E4F-BDD3-E76D5ACC0FDF}" srcOrd="0" destOrd="0" presId="urn:microsoft.com/office/officeart/2008/layout/RadialCluster"/>
    <dgm:cxn modelId="{1B2FCEF8-5F15-3047-BE60-EF8A0FAB89B8}" srcId="{EB74ADD5-03A9-7E40-815C-0FD8C7B287D8}" destId="{8D8DC1CF-3FAF-D149-9BCB-94A2E78989F9}" srcOrd="3" destOrd="0" parTransId="{B3F1A87F-F772-854E-AC2A-ED7315E91593}" sibTransId="{D9406E21-C4A8-1A4B-85AA-F86024A9B083}"/>
    <dgm:cxn modelId="{5FC0DE9E-B703-E945-B02B-B70AB82E7AC6}" srcId="{1783B74F-A28E-EC48-BD37-87AE754FEFCA}" destId="{EB74ADD5-03A9-7E40-815C-0FD8C7B287D8}" srcOrd="0" destOrd="0" parTransId="{71A36CA2-CD03-8446-836E-1ACCD183CC1D}" sibTransId="{2C3316D6-2EF0-8348-A03C-28F97088BDA4}"/>
    <dgm:cxn modelId="{2F5B2D29-8480-574E-AAEB-63F6CEA2FFAC}" type="presOf" srcId="{8D8DC1CF-3FAF-D149-9BCB-94A2E78989F9}" destId="{F5CA7DC9-6353-BD4A-8A1D-A18DB638F042}" srcOrd="0" destOrd="0" presId="urn:microsoft.com/office/officeart/2008/layout/RadialCluster"/>
    <dgm:cxn modelId="{0DE3C606-C7A2-7B45-BB10-060B44F66A5B}" type="presOf" srcId="{2ADBF305-6055-B74A-A9C1-4D3C1D8C0ACA}" destId="{8C51CFE5-3A5D-A246-9689-9442FD3306F4}" srcOrd="0" destOrd="0" presId="urn:microsoft.com/office/officeart/2008/layout/RadialCluster"/>
    <dgm:cxn modelId="{3070D734-E2CB-A344-8255-1AAF425794E4}" type="presOf" srcId="{B3F1A87F-F772-854E-AC2A-ED7315E91593}" destId="{5F7347D8-5CE3-9E42-97DB-A3F3D241AA1E}" srcOrd="0" destOrd="0" presId="urn:microsoft.com/office/officeart/2008/layout/RadialCluster"/>
    <dgm:cxn modelId="{A3AACA71-B570-D146-A7C3-CC447C331EAC}" type="presOf" srcId="{DA3FC019-89C4-5746-AABE-F0B2E76793E9}" destId="{6ABDC658-1698-0948-A71D-09AEADB6986C}" srcOrd="0" destOrd="0" presId="urn:microsoft.com/office/officeart/2008/layout/RadialCluster"/>
    <dgm:cxn modelId="{BF733733-477A-AF45-BA0F-32B099584B51}" type="presOf" srcId="{F4CDF28F-1CE8-2747-A0C2-E80BEFC93746}" destId="{5FE3F13F-46D2-B74F-94BC-043CA2FB0A6F}" srcOrd="0" destOrd="0" presId="urn:microsoft.com/office/officeart/2008/layout/RadialCluster"/>
    <dgm:cxn modelId="{9F179002-2B4C-724E-BFFF-1996E72C3785}" srcId="{EB74ADD5-03A9-7E40-815C-0FD8C7B287D8}" destId="{8E0A06DA-B912-4540-9EE4-66C1B3A26BD6}" srcOrd="2" destOrd="0" parTransId="{DA3FC019-89C4-5746-AABE-F0B2E76793E9}" sibTransId="{C23E3402-61AF-7346-9BB2-6D0EC5169CFA}"/>
    <dgm:cxn modelId="{EA51B4C2-FE2E-0A4A-925D-117341ABF08E}" type="presParOf" srcId="{929B1417-A7FF-0C4C-85F9-59796B9C5103}" destId="{283007CA-1F49-C343-8F51-84DC7566B689}" srcOrd="0" destOrd="0" presId="urn:microsoft.com/office/officeart/2008/layout/RadialCluster"/>
    <dgm:cxn modelId="{44DFD1A6-8FE7-EA4F-B28D-0B7951A37842}" type="presParOf" srcId="{283007CA-1F49-C343-8F51-84DC7566B689}" destId="{65344688-F104-1C48-B1C2-074A36B6F6DC}" srcOrd="0" destOrd="0" presId="urn:microsoft.com/office/officeart/2008/layout/RadialCluster"/>
    <dgm:cxn modelId="{ADC0E68D-9831-CE4C-AF64-4B5804A5A8A5}" type="presParOf" srcId="{283007CA-1F49-C343-8F51-84DC7566B689}" destId="{8C51CFE5-3A5D-A246-9689-9442FD3306F4}" srcOrd="1" destOrd="0" presId="urn:microsoft.com/office/officeart/2008/layout/RadialCluster"/>
    <dgm:cxn modelId="{9E09E9E6-2E73-D747-8B67-88CFE2E0F4A3}" type="presParOf" srcId="{283007CA-1F49-C343-8F51-84DC7566B689}" destId="{5FE3F13F-46D2-B74F-94BC-043CA2FB0A6F}" srcOrd="2" destOrd="0" presId="urn:microsoft.com/office/officeart/2008/layout/RadialCluster"/>
    <dgm:cxn modelId="{D898F439-9471-B44B-A3EE-4CABABAE4C45}" type="presParOf" srcId="{283007CA-1F49-C343-8F51-84DC7566B689}" destId="{BDD3189D-8E79-3F46-94C8-54BD1A4ED6B9}" srcOrd="3" destOrd="0" presId="urn:microsoft.com/office/officeart/2008/layout/RadialCluster"/>
    <dgm:cxn modelId="{48A8B817-A03E-D64F-A9A1-C1514ACBEDA0}" type="presParOf" srcId="{283007CA-1F49-C343-8F51-84DC7566B689}" destId="{9954785E-9588-D044-A3BD-434CA5777984}" srcOrd="4" destOrd="0" presId="urn:microsoft.com/office/officeart/2008/layout/RadialCluster"/>
    <dgm:cxn modelId="{A415883B-8956-AB43-A168-7F6E8FC26DB6}" type="presParOf" srcId="{283007CA-1F49-C343-8F51-84DC7566B689}" destId="{6ABDC658-1698-0948-A71D-09AEADB6986C}" srcOrd="5" destOrd="0" presId="urn:microsoft.com/office/officeart/2008/layout/RadialCluster"/>
    <dgm:cxn modelId="{984EA3A1-0491-5147-87AE-C14B0CE5FC49}" type="presParOf" srcId="{283007CA-1F49-C343-8F51-84DC7566B689}" destId="{1D3AE327-7B7E-9E4F-BDD3-E76D5ACC0FDF}" srcOrd="6" destOrd="0" presId="urn:microsoft.com/office/officeart/2008/layout/RadialCluster"/>
    <dgm:cxn modelId="{E4FCAEA6-8F62-B641-8D59-4B63CBF6729D}" type="presParOf" srcId="{283007CA-1F49-C343-8F51-84DC7566B689}" destId="{5F7347D8-5CE3-9E42-97DB-A3F3D241AA1E}" srcOrd="7" destOrd="0" presId="urn:microsoft.com/office/officeart/2008/layout/RadialCluster"/>
    <dgm:cxn modelId="{A12C45C5-03F5-CE49-A47C-4E36B00338FA}" type="presParOf" srcId="{283007CA-1F49-C343-8F51-84DC7566B689}" destId="{F5CA7DC9-6353-BD4A-8A1D-A18DB638F042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CCEDD9-E143-0C4B-A0CF-F2F1968A162A}" type="doc">
      <dgm:prSet loTypeId="urn:microsoft.com/office/officeart/2005/8/layout/radial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65DA313-DE60-FF40-9D9E-502CA15DB21E}">
      <dgm:prSet phldrT="[Text]"/>
      <dgm:spPr/>
      <dgm:t>
        <a:bodyPr/>
        <a:lstStyle/>
        <a:p>
          <a:r>
            <a:rPr lang="en-US" dirty="0" smtClean="0"/>
            <a:t>The Server</a:t>
          </a:r>
          <a:endParaRPr lang="en-US" dirty="0"/>
        </a:p>
      </dgm:t>
    </dgm:pt>
    <dgm:pt modelId="{46DE417B-0772-BC45-9A0D-F306ADB324A1}" type="parTrans" cxnId="{0BD99AA1-521A-714F-A8EA-04AF11D77D42}">
      <dgm:prSet/>
      <dgm:spPr/>
      <dgm:t>
        <a:bodyPr/>
        <a:lstStyle/>
        <a:p>
          <a:endParaRPr lang="en-US"/>
        </a:p>
      </dgm:t>
    </dgm:pt>
    <dgm:pt modelId="{4EE8759C-4524-9D46-BB96-3AD8FCD59263}" type="sibTrans" cxnId="{0BD99AA1-521A-714F-A8EA-04AF11D77D42}">
      <dgm:prSet/>
      <dgm:spPr/>
      <dgm:t>
        <a:bodyPr/>
        <a:lstStyle/>
        <a:p>
          <a:endParaRPr lang="en-US"/>
        </a:p>
      </dgm:t>
    </dgm:pt>
    <dgm:pt modelId="{83077DD0-09CB-1842-97C2-020707C44026}">
      <dgm:prSet phldrT="[Text]"/>
      <dgm:spPr/>
      <dgm:t>
        <a:bodyPr/>
        <a:lstStyle/>
        <a:p>
          <a:r>
            <a:rPr lang="en-US" dirty="0" smtClean="0"/>
            <a:t>Cori</a:t>
          </a:r>
          <a:endParaRPr lang="en-US" dirty="0"/>
        </a:p>
      </dgm:t>
    </dgm:pt>
    <dgm:pt modelId="{FEFDB4D3-E9FD-FB43-935F-22DBD38893E9}" type="parTrans" cxnId="{C24E84FC-5CD4-4145-A787-7FD0018B6446}">
      <dgm:prSet/>
      <dgm:spPr/>
      <dgm:t>
        <a:bodyPr/>
        <a:lstStyle/>
        <a:p>
          <a:endParaRPr lang="en-US"/>
        </a:p>
      </dgm:t>
    </dgm:pt>
    <dgm:pt modelId="{C5A7DC84-AA08-B547-9C26-54EDAE0469F6}" type="sibTrans" cxnId="{C24E84FC-5CD4-4145-A787-7FD0018B6446}">
      <dgm:prSet/>
      <dgm:spPr/>
      <dgm:t>
        <a:bodyPr/>
        <a:lstStyle/>
        <a:p>
          <a:endParaRPr lang="en-US"/>
        </a:p>
      </dgm:t>
    </dgm:pt>
    <dgm:pt modelId="{C58CE7D8-4C88-BB44-AF13-F803B4EE137A}">
      <dgm:prSet phldrT="[Text]"/>
      <dgm:spPr/>
      <dgm:t>
        <a:bodyPr/>
        <a:lstStyle/>
        <a:p>
          <a:r>
            <a:rPr lang="en-US" dirty="0" smtClean="0"/>
            <a:t>Tim</a:t>
          </a:r>
          <a:endParaRPr lang="en-US" dirty="0"/>
        </a:p>
      </dgm:t>
    </dgm:pt>
    <dgm:pt modelId="{049206C2-4AAB-E54E-9A06-229625728F7A}" type="parTrans" cxnId="{4EF80CB8-B455-A04A-8ECC-148371B8F2F6}">
      <dgm:prSet/>
      <dgm:spPr/>
      <dgm:t>
        <a:bodyPr/>
        <a:lstStyle/>
        <a:p>
          <a:endParaRPr lang="en-US"/>
        </a:p>
      </dgm:t>
    </dgm:pt>
    <dgm:pt modelId="{9CE76A6A-DCA2-164F-A707-CD73D7B7F591}" type="sibTrans" cxnId="{4EF80CB8-B455-A04A-8ECC-148371B8F2F6}">
      <dgm:prSet/>
      <dgm:spPr/>
      <dgm:t>
        <a:bodyPr/>
        <a:lstStyle/>
        <a:p>
          <a:endParaRPr lang="en-US"/>
        </a:p>
      </dgm:t>
    </dgm:pt>
    <dgm:pt modelId="{FA1C305C-D5A7-4241-B88C-C27E7D35C330}">
      <dgm:prSet phldrT="[Text]"/>
      <dgm:spPr/>
      <dgm:t>
        <a:bodyPr/>
        <a:lstStyle/>
        <a:p>
          <a:r>
            <a:rPr lang="en-US" dirty="0" smtClean="0"/>
            <a:t>Jeff</a:t>
          </a:r>
          <a:endParaRPr lang="en-US" dirty="0"/>
        </a:p>
      </dgm:t>
    </dgm:pt>
    <dgm:pt modelId="{1656268A-05FC-CA4D-B489-A86FED44AE5D}" type="parTrans" cxnId="{CEC1D6FA-22F4-3948-BC55-DA940AC43BF6}">
      <dgm:prSet/>
      <dgm:spPr/>
      <dgm:t>
        <a:bodyPr/>
        <a:lstStyle/>
        <a:p>
          <a:endParaRPr lang="en-US"/>
        </a:p>
      </dgm:t>
    </dgm:pt>
    <dgm:pt modelId="{5FAE6D88-55D8-3F48-A5C7-AD08E53B01C6}" type="sibTrans" cxnId="{CEC1D6FA-22F4-3948-BC55-DA940AC43BF6}">
      <dgm:prSet/>
      <dgm:spPr/>
      <dgm:t>
        <a:bodyPr/>
        <a:lstStyle/>
        <a:p>
          <a:endParaRPr lang="en-US"/>
        </a:p>
      </dgm:t>
    </dgm:pt>
    <dgm:pt modelId="{F9D6BFED-FE75-9B46-9802-6919BF90065A}">
      <dgm:prSet phldrT="[Text]"/>
      <dgm:spPr/>
      <dgm:t>
        <a:bodyPr/>
        <a:lstStyle/>
        <a:p>
          <a:r>
            <a:rPr lang="en-US" dirty="0" smtClean="0"/>
            <a:t>David</a:t>
          </a:r>
          <a:endParaRPr lang="en-US" dirty="0"/>
        </a:p>
      </dgm:t>
    </dgm:pt>
    <dgm:pt modelId="{A7E3F6D9-4A66-994E-B204-568ADB78E67D}" type="parTrans" cxnId="{9425905E-25D6-B949-9924-AA32213B39B7}">
      <dgm:prSet/>
      <dgm:spPr/>
      <dgm:t>
        <a:bodyPr/>
        <a:lstStyle/>
        <a:p>
          <a:endParaRPr lang="en-US"/>
        </a:p>
      </dgm:t>
    </dgm:pt>
    <dgm:pt modelId="{2207D27D-6FD3-2849-A9C3-6EF8225A347D}" type="sibTrans" cxnId="{9425905E-25D6-B949-9924-AA32213B39B7}">
      <dgm:prSet/>
      <dgm:spPr/>
      <dgm:t>
        <a:bodyPr/>
        <a:lstStyle/>
        <a:p>
          <a:endParaRPr lang="en-US"/>
        </a:p>
      </dgm:t>
    </dgm:pt>
    <dgm:pt modelId="{E1322FC8-2BAB-0D48-946C-6BEE824444E0}" type="pres">
      <dgm:prSet presAssocID="{4DCCEDD9-E143-0C4B-A0CF-F2F1968A162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EFB6559-3C98-E848-9BC0-EE39352464B2}" type="pres">
      <dgm:prSet presAssocID="{F65DA313-DE60-FF40-9D9E-502CA15DB21E}" presName="centerShape" presStyleLbl="node0" presStyleIdx="0" presStyleCnt="1"/>
      <dgm:spPr/>
    </dgm:pt>
    <dgm:pt modelId="{D36620C4-7C2F-7045-A0F4-E142723FE275}" type="pres">
      <dgm:prSet presAssocID="{FEFDB4D3-E9FD-FB43-935F-22DBD38893E9}" presName="Name9" presStyleLbl="parChTrans1D2" presStyleIdx="0" presStyleCnt="4"/>
      <dgm:spPr/>
    </dgm:pt>
    <dgm:pt modelId="{715557BD-61A5-054E-8B92-3C0F3E4CBC67}" type="pres">
      <dgm:prSet presAssocID="{FEFDB4D3-E9FD-FB43-935F-22DBD38893E9}" presName="connTx" presStyleLbl="parChTrans1D2" presStyleIdx="0" presStyleCnt="4"/>
      <dgm:spPr/>
    </dgm:pt>
    <dgm:pt modelId="{F4CD8B78-1E6E-CB4A-BA76-46877310356A}" type="pres">
      <dgm:prSet presAssocID="{83077DD0-09CB-1842-97C2-020707C44026}" presName="node" presStyleLbl="node1" presStyleIdx="0" presStyleCnt="4">
        <dgm:presLayoutVars>
          <dgm:bulletEnabled val="1"/>
        </dgm:presLayoutVars>
      </dgm:prSet>
      <dgm:spPr/>
    </dgm:pt>
    <dgm:pt modelId="{DFC61A23-27F3-5247-974A-2CFD27E3093E}" type="pres">
      <dgm:prSet presAssocID="{049206C2-4AAB-E54E-9A06-229625728F7A}" presName="Name9" presStyleLbl="parChTrans1D2" presStyleIdx="1" presStyleCnt="4"/>
      <dgm:spPr/>
    </dgm:pt>
    <dgm:pt modelId="{81F621CE-1CF8-4346-B0CC-26539B2A2894}" type="pres">
      <dgm:prSet presAssocID="{049206C2-4AAB-E54E-9A06-229625728F7A}" presName="connTx" presStyleLbl="parChTrans1D2" presStyleIdx="1" presStyleCnt="4"/>
      <dgm:spPr/>
    </dgm:pt>
    <dgm:pt modelId="{44B9829B-768A-A045-85FB-453BA747F1C0}" type="pres">
      <dgm:prSet presAssocID="{C58CE7D8-4C88-BB44-AF13-F803B4EE137A}" presName="node" presStyleLbl="node1" presStyleIdx="1" presStyleCnt="4">
        <dgm:presLayoutVars>
          <dgm:bulletEnabled val="1"/>
        </dgm:presLayoutVars>
      </dgm:prSet>
      <dgm:spPr/>
    </dgm:pt>
    <dgm:pt modelId="{C5732AA4-BFA4-8848-A676-077BFD8DF1F3}" type="pres">
      <dgm:prSet presAssocID="{1656268A-05FC-CA4D-B489-A86FED44AE5D}" presName="Name9" presStyleLbl="parChTrans1D2" presStyleIdx="2" presStyleCnt="4"/>
      <dgm:spPr/>
    </dgm:pt>
    <dgm:pt modelId="{B6F9C771-01AE-1D4E-A887-F541F3E68677}" type="pres">
      <dgm:prSet presAssocID="{1656268A-05FC-CA4D-B489-A86FED44AE5D}" presName="connTx" presStyleLbl="parChTrans1D2" presStyleIdx="2" presStyleCnt="4"/>
      <dgm:spPr/>
    </dgm:pt>
    <dgm:pt modelId="{F7ED0828-19FA-7845-BC68-D9D1D07212AC}" type="pres">
      <dgm:prSet presAssocID="{FA1C305C-D5A7-4241-B88C-C27E7D35C330}" presName="node" presStyleLbl="node1" presStyleIdx="2" presStyleCnt="4">
        <dgm:presLayoutVars>
          <dgm:bulletEnabled val="1"/>
        </dgm:presLayoutVars>
      </dgm:prSet>
      <dgm:spPr/>
    </dgm:pt>
    <dgm:pt modelId="{597373B4-D255-6C46-B8DE-8969BA242A7C}" type="pres">
      <dgm:prSet presAssocID="{A7E3F6D9-4A66-994E-B204-568ADB78E67D}" presName="Name9" presStyleLbl="parChTrans1D2" presStyleIdx="3" presStyleCnt="4"/>
      <dgm:spPr/>
    </dgm:pt>
    <dgm:pt modelId="{9D1AD69B-D73F-994B-AADC-5D3A9938583D}" type="pres">
      <dgm:prSet presAssocID="{A7E3F6D9-4A66-994E-B204-568ADB78E67D}" presName="connTx" presStyleLbl="parChTrans1D2" presStyleIdx="3" presStyleCnt="4"/>
      <dgm:spPr/>
    </dgm:pt>
    <dgm:pt modelId="{43FF4B5A-6356-3E4C-9D8F-8A28AFE96C12}" type="pres">
      <dgm:prSet presAssocID="{F9D6BFED-FE75-9B46-9802-6919BF90065A}" presName="node" presStyleLbl="node1" presStyleIdx="3" presStyleCnt="4">
        <dgm:presLayoutVars>
          <dgm:bulletEnabled val="1"/>
        </dgm:presLayoutVars>
      </dgm:prSet>
      <dgm:spPr/>
    </dgm:pt>
  </dgm:ptLst>
  <dgm:cxnLst>
    <dgm:cxn modelId="{C4327A1A-CAEE-E042-9EC5-1F213222046E}" type="presOf" srcId="{FEFDB4D3-E9FD-FB43-935F-22DBD38893E9}" destId="{D36620C4-7C2F-7045-A0F4-E142723FE275}" srcOrd="0" destOrd="0" presId="urn:microsoft.com/office/officeart/2005/8/layout/radial1"/>
    <dgm:cxn modelId="{F0CFBEE7-1538-9542-946D-665AFBB4E09B}" type="presOf" srcId="{049206C2-4AAB-E54E-9A06-229625728F7A}" destId="{81F621CE-1CF8-4346-B0CC-26539B2A2894}" srcOrd="1" destOrd="0" presId="urn:microsoft.com/office/officeart/2005/8/layout/radial1"/>
    <dgm:cxn modelId="{95E43485-AFA3-1D4E-8966-6593515F32D1}" type="presOf" srcId="{83077DD0-09CB-1842-97C2-020707C44026}" destId="{F4CD8B78-1E6E-CB4A-BA76-46877310356A}" srcOrd="0" destOrd="0" presId="urn:microsoft.com/office/officeart/2005/8/layout/radial1"/>
    <dgm:cxn modelId="{B7DB15A6-962C-914D-B0C8-493EFD53B14B}" type="presOf" srcId="{FA1C305C-D5A7-4241-B88C-C27E7D35C330}" destId="{F7ED0828-19FA-7845-BC68-D9D1D07212AC}" srcOrd="0" destOrd="0" presId="urn:microsoft.com/office/officeart/2005/8/layout/radial1"/>
    <dgm:cxn modelId="{4EF80CB8-B455-A04A-8ECC-148371B8F2F6}" srcId="{F65DA313-DE60-FF40-9D9E-502CA15DB21E}" destId="{C58CE7D8-4C88-BB44-AF13-F803B4EE137A}" srcOrd="1" destOrd="0" parTransId="{049206C2-4AAB-E54E-9A06-229625728F7A}" sibTransId="{9CE76A6A-DCA2-164F-A707-CD73D7B7F591}"/>
    <dgm:cxn modelId="{366E55D9-22A1-B449-AC2E-44BBF101D26F}" type="presOf" srcId="{1656268A-05FC-CA4D-B489-A86FED44AE5D}" destId="{C5732AA4-BFA4-8848-A676-077BFD8DF1F3}" srcOrd="0" destOrd="0" presId="urn:microsoft.com/office/officeart/2005/8/layout/radial1"/>
    <dgm:cxn modelId="{544FEBEF-050C-F740-8626-83D7070D2C74}" type="presOf" srcId="{FEFDB4D3-E9FD-FB43-935F-22DBD38893E9}" destId="{715557BD-61A5-054E-8B92-3C0F3E4CBC67}" srcOrd="1" destOrd="0" presId="urn:microsoft.com/office/officeart/2005/8/layout/radial1"/>
    <dgm:cxn modelId="{0B743937-725C-284F-9245-437FA0875C23}" type="presOf" srcId="{1656268A-05FC-CA4D-B489-A86FED44AE5D}" destId="{B6F9C771-01AE-1D4E-A887-F541F3E68677}" srcOrd="1" destOrd="0" presId="urn:microsoft.com/office/officeart/2005/8/layout/radial1"/>
    <dgm:cxn modelId="{1CF194D9-1C1D-5D47-9231-DB05C137D9D0}" type="presOf" srcId="{4DCCEDD9-E143-0C4B-A0CF-F2F1968A162A}" destId="{E1322FC8-2BAB-0D48-946C-6BEE824444E0}" srcOrd="0" destOrd="0" presId="urn:microsoft.com/office/officeart/2005/8/layout/radial1"/>
    <dgm:cxn modelId="{9425905E-25D6-B949-9924-AA32213B39B7}" srcId="{F65DA313-DE60-FF40-9D9E-502CA15DB21E}" destId="{F9D6BFED-FE75-9B46-9802-6919BF90065A}" srcOrd="3" destOrd="0" parTransId="{A7E3F6D9-4A66-994E-B204-568ADB78E67D}" sibTransId="{2207D27D-6FD3-2849-A9C3-6EF8225A347D}"/>
    <dgm:cxn modelId="{CEC1D6FA-22F4-3948-BC55-DA940AC43BF6}" srcId="{F65DA313-DE60-FF40-9D9E-502CA15DB21E}" destId="{FA1C305C-D5A7-4241-B88C-C27E7D35C330}" srcOrd="2" destOrd="0" parTransId="{1656268A-05FC-CA4D-B489-A86FED44AE5D}" sibTransId="{5FAE6D88-55D8-3F48-A5C7-AD08E53B01C6}"/>
    <dgm:cxn modelId="{1790A8B7-E954-A948-8873-0214329CEAAC}" type="presOf" srcId="{A7E3F6D9-4A66-994E-B204-568ADB78E67D}" destId="{597373B4-D255-6C46-B8DE-8969BA242A7C}" srcOrd="0" destOrd="0" presId="urn:microsoft.com/office/officeart/2005/8/layout/radial1"/>
    <dgm:cxn modelId="{C4409C64-165B-E841-AF68-9C22DC6158C9}" type="presOf" srcId="{A7E3F6D9-4A66-994E-B204-568ADB78E67D}" destId="{9D1AD69B-D73F-994B-AADC-5D3A9938583D}" srcOrd="1" destOrd="0" presId="urn:microsoft.com/office/officeart/2005/8/layout/radial1"/>
    <dgm:cxn modelId="{A4C9E0FF-D15F-8B40-A201-B60B82716516}" type="presOf" srcId="{F65DA313-DE60-FF40-9D9E-502CA15DB21E}" destId="{6EFB6559-3C98-E848-9BC0-EE39352464B2}" srcOrd="0" destOrd="0" presId="urn:microsoft.com/office/officeart/2005/8/layout/radial1"/>
    <dgm:cxn modelId="{0BD99AA1-521A-714F-A8EA-04AF11D77D42}" srcId="{4DCCEDD9-E143-0C4B-A0CF-F2F1968A162A}" destId="{F65DA313-DE60-FF40-9D9E-502CA15DB21E}" srcOrd="0" destOrd="0" parTransId="{46DE417B-0772-BC45-9A0D-F306ADB324A1}" sibTransId="{4EE8759C-4524-9D46-BB96-3AD8FCD59263}"/>
    <dgm:cxn modelId="{DEEF656C-C8A7-7B40-AAD6-674BF830F544}" type="presOf" srcId="{F9D6BFED-FE75-9B46-9802-6919BF90065A}" destId="{43FF4B5A-6356-3E4C-9D8F-8A28AFE96C12}" srcOrd="0" destOrd="0" presId="urn:microsoft.com/office/officeart/2005/8/layout/radial1"/>
    <dgm:cxn modelId="{C24E84FC-5CD4-4145-A787-7FD0018B6446}" srcId="{F65DA313-DE60-FF40-9D9E-502CA15DB21E}" destId="{83077DD0-09CB-1842-97C2-020707C44026}" srcOrd="0" destOrd="0" parTransId="{FEFDB4D3-E9FD-FB43-935F-22DBD38893E9}" sibTransId="{C5A7DC84-AA08-B547-9C26-54EDAE0469F6}"/>
    <dgm:cxn modelId="{21F022B9-18E1-B54C-BE0C-22DAEA17828A}" type="presOf" srcId="{049206C2-4AAB-E54E-9A06-229625728F7A}" destId="{DFC61A23-27F3-5247-974A-2CFD27E3093E}" srcOrd="0" destOrd="0" presId="urn:microsoft.com/office/officeart/2005/8/layout/radial1"/>
    <dgm:cxn modelId="{346DE1AA-42CB-0748-8A8E-81CE907FAAC9}" type="presOf" srcId="{C58CE7D8-4C88-BB44-AF13-F803B4EE137A}" destId="{44B9829B-768A-A045-85FB-453BA747F1C0}" srcOrd="0" destOrd="0" presId="urn:microsoft.com/office/officeart/2005/8/layout/radial1"/>
    <dgm:cxn modelId="{4D43C2D9-7B5B-7A47-94CF-CDFAE74F6A0B}" type="presParOf" srcId="{E1322FC8-2BAB-0D48-946C-6BEE824444E0}" destId="{6EFB6559-3C98-E848-9BC0-EE39352464B2}" srcOrd="0" destOrd="0" presId="urn:microsoft.com/office/officeart/2005/8/layout/radial1"/>
    <dgm:cxn modelId="{8024DF16-3D81-6D4D-AAAE-5D3EB4DE7994}" type="presParOf" srcId="{E1322FC8-2BAB-0D48-946C-6BEE824444E0}" destId="{D36620C4-7C2F-7045-A0F4-E142723FE275}" srcOrd="1" destOrd="0" presId="urn:microsoft.com/office/officeart/2005/8/layout/radial1"/>
    <dgm:cxn modelId="{26C586CC-7CAF-D040-923E-CF7502017C2D}" type="presParOf" srcId="{D36620C4-7C2F-7045-A0F4-E142723FE275}" destId="{715557BD-61A5-054E-8B92-3C0F3E4CBC67}" srcOrd="0" destOrd="0" presId="urn:microsoft.com/office/officeart/2005/8/layout/radial1"/>
    <dgm:cxn modelId="{3AD6257F-3077-EF44-8FC1-6CCC29F3D8C5}" type="presParOf" srcId="{E1322FC8-2BAB-0D48-946C-6BEE824444E0}" destId="{F4CD8B78-1E6E-CB4A-BA76-46877310356A}" srcOrd="2" destOrd="0" presId="urn:microsoft.com/office/officeart/2005/8/layout/radial1"/>
    <dgm:cxn modelId="{92D19672-1323-9049-B179-6B11C23F46B7}" type="presParOf" srcId="{E1322FC8-2BAB-0D48-946C-6BEE824444E0}" destId="{DFC61A23-27F3-5247-974A-2CFD27E3093E}" srcOrd="3" destOrd="0" presId="urn:microsoft.com/office/officeart/2005/8/layout/radial1"/>
    <dgm:cxn modelId="{94F6B04F-BCCE-7F47-917B-13F96A812EB2}" type="presParOf" srcId="{DFC61A23-27F3-5247-974A-2CFD27E3093E}" destId="{81F621CE-1CF8-4346-B0CC-26539B2A2894}" srcOrd="0" destOrd="0" presId="urn:microsoft.com/office/officeart/2005/8/layout/radial1"/>
    <dgm:cxn modelId="{F4223F5A-F548-074E-A88F-EB76D5D6A0B2}" type="presParOf" srcId="{E1322FC8-2BAB-0D48-946C-6BEE824444E0}" destId="{44B9829B-768A-A045-85FB-453BA747F1C0}" srcOrd="4" destOrd="0" presId="urn:microsoft.com/office/officeart/2005/8/layout/radial1"/>
    <dgm:cxn modelId="{B875F588-E4DE-B74C-AAB4-0EECF6747D28}" type="presParOf" srcId="{E1322FC8-2BAB-0D48-946C-6BEE824444E0}" destId="{C5732AA4-BFA4-8848-A676-077BFD8DF1F3}" srcOrd="5" destOrd="0" presId="urn:microsoft.com/office/officeart/2005/8/layout/radial1"/>
    <dgm:cxn modelId="{9EBB25F5-8F02-ED43-9320-F8CF46F1AD45}" type="presParOf" srcId="{C5732AA4-BFA4-8848-A676-077BFD8DF1F3}" destId="{B6F9C771-01AE-1D4E-A887-F541F3E68677}" srcOrd="0" destOrd="0" presId="urn:microsoft.com/office/officeart/2005/8/layout/radial1"/>
    <dgm:cxn modelId="{F3FA8157-0BEA-FC44-A8AF-26186751C05E}" type="presParOf" srcId="{E1322FC8-2BAB-0D48-946C-6BEE824444E0}" destId="{F7ED0828-19FA-7845-BC68-D9D1D07212AC}" srcOrd="6" destOrd="0" presId="urn:microsoft.com/office/officeart/2005/8/layout/radial1"/>
    <dgm:cxn modelId="{97CFA9D7-A7D1-5842-9745-BC79DAE14934}" type="presParOf" srcId="{E1322FC8-2BAB-0D48-946C-6BEE824444E0}" destId="{597373B4-D255-6C46-B8DE-8969BA242A7C}" srcOrd="7" destOrd="0" presId="urn:microsoft.com/office/officeart/2005/8/layout/radial1"/>
    <dgm:cxn modelId="{27A4AE5E-0D79-B94C-B93F-F9B74744F333}" type="presParOf" srcId="{597373B4-D255-6C46-B8DE-8969BA242A7C}" destId="{9D1AD69B-D73F-994B-AADC-5D3A9938583D}" srcOrd="0" destOrd="0" presId="urn:microsoft.com/office/officeart/2005/8/layout/radial1"/>
    <dgm:cxn modelId="{ECE14BB6-AF38-7B44-8281-173F4A4B30EE}" type="presParOf" srcId="{E1322FC8-2BAB-0D48-946C-6BEE824444E0}" destId="{43FF4B5A-6356-3E4C-9D8F-8A28AFE96C12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CCEDD9-E143-0C4B-A0CF-F2F1968A162A}" type="doc">
      <dgm:prSet loTypeId="urn:microsoft.com/office/officeart/2005/8/layout/radial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65DA313-DE60-FF40-9D9E-502CA15DB21E}">
      <dgm:prSet phldrT="[Text]"/>
      <dgm:spPr/>
      <dgm:t>
        <a:bodyPr/>
        <a:lstStyle/>
        <a:p>
          <a:r>
            <a:rPr lang="en-US" dirty="0" smtClean="0"/>
            <a:t>The Server</a:t>
          </a:r>
          <a:endParaRPr lang="en-US" dirty="0"/>
        </a:p>
      </dgm:t>
    </dgm:pt>
    <dgm:pt modelId="{46DE417B-0772-BC45-9A0D-F306ADB324A1}" type="parTrans" cxnId="{0BD99AA1-521A-714F-A8EA-04AF11D77D42}">
      <dgm:prSet/>
      <dgm:spPr/>
      <dgm:t>
        <a:bodyPr/>
        <a:lstStyle/>
        <a:p>
          <a:endParaRPr lang="en-US"/>
        </a:p>
      </dgm:t>
    </dgm:pt>
    <dgm:pt modelId="{4EE8759C-4524-9D46-BB96-3AD8FCD59263}" type="sibTrans" cxnId="{0BD99AA1-521A-714F-A8EA-04AF11D77D42}">
      <dgm:prSet/>
      <dgm:spPr/>
      <dgm:t>
        <a:bodyPr/>
        <a:lstStyle/>
        <a:p>
          <a:endParaRPr lang="en-US"/>
        </a:p>
      </dgm:t>
    </dgm:pt>
    <dgm:pt modelId="{83077DD0-09CB-1842-97C2-020707C44026}">
      <dgm:prSet phldrT="[Text]"/>
      <dgm:spPr/>
      <dgm:t>
        <a:bodyPr/>
        <a:lstStyle/>
        <a:p>
          <a:r>
            <a:rPr lang="en-US" dirty="0" smtClean="0"/>
            <a:t>Cori</a:t>
          </a:r>
          <a:endParaRPr lang="en-US" dirty="0"/>
        </a:p>
      </dgm:t>
    </dgm:pt>
    <dgm:pt modelId="{FEFDB4D3-E9FD-FB43-935F-22DBD38893E9}" type="parTrans" cxnId="{C24E84FC-5CD4-4145-A787-7FD0018B6446}">
      <dgm:prSet/>
      <dgm:spPr/>
      <dgm:t>
        <a:bodyPr/>
        <a:lstStyle/>
        <a:p>
          <a:endParaRPr lang="en-US"/>
        </a:p>
      </dgm:t>
    </dgm:pt>
    <dgm:pt modelId="{C5A7DC84-AA08-B547-9C26-54EDAE0469F6}" type="sibTrans" cxnId="{C24E84FC-5CD4-4145-A787-7FD0018B6446}">
      <dgm:prSet/>
      <dgm:spPr/>
      <dgm:t>
        <a:bodyPr/>
        <a:lstStyle/>
        <a:p>
          <a:endParaRPr lang="en-US"/>
        </a:p>
      </dgm:t>
    </dgm:pt>
    <dgm:pt modelId="{C58CE7D8-4C88-BB44-AF13-F803B4EE137A}">
      <dgm:prSet phldrT="[Text]"/>
      <dgm:spPr/>
      <dgm:t>
        <a:bodyPr/>
        <a:lstStyle/>
        <a:p>
          <a:r>
            <a:rPr lang="en-US" dirty="0" smtClean="0"/>
            <a:t>Tim</a:t>
          </a:r>
          <a:endParaRPr lang="en-US" dirty="0"/>
        </a:p>
      </dgm:t>
    </dgm:pt>
    <dgm:pt modelId="{049206C2-4AAB-E54E-9A06-229625728F7A}" type="parTrans" cxnId="{4EF80CB8-B455-A04A-8ECC-148371B8F2F6}">
      <dgm:prSet/>
      <dgm:spPr/>
      <dgm:t>
        <a:bodyPr/>
        <a:lstStyle/>
        <a:p>
          <a:endParaRPr lang="en-US"/>
        </a:p>
      </dgm:t>
    </dgm:pt>
    <dgm:pt modelId="{9CE76A6A-DCA2-164F-A707-CD73D7B7F591}" type="sibTrans" cxnId="{4EF80CB8-B455-A04A-8ECC-148371B8F2F6}">
      <dgm:prSet/>
      <dgm:spPr/>
      <dgm:t>
        <a:bodyPr/>
        <a:lstStyle/>
        <a:p>
          <a:endParaRPr lang="en-US"/>
        </a:p>
      </dgm:t>
    </dgm:pt>
    <dgm:pt modelId="{FA1C305C-D5A7-4241-B88C-C27E7D35C330}">
      <dgm:prSet phldrT="[Text]"/>
      <dgm:spPr/>
      <dgm:t>
        <a:bodyPr/>
        <a:lstStyle/>
        <a:p>
          <a:r>
            <a:rPr lang="en-US" dirty="0" smtClean="0"/>
            <a:t>Jeff</a:t>
          </a:r>
          <a:endParaRPr lang="en-US" dirty="0"/>
        </a:p>
      </dgm:t>
    </dgm:pt>
    <dgm:pt modelId="{1656268A-05FC-CA4D-B489-A86FED44AE5D}" type="parTrans" cxnId="{CEC1D6FA-22F4-3948-BC55-DA940AC43BF6}">
      <dgm:prSet/>
      <dgm:spPr/>
      <dgm:t>
        <a:bodyPr/>
        <a:lstStyle/>
        <a:p>
          <a:endParaRPr lang="en-US"/>
        </a:p>
      </dgm:t>
    </dgm:pt>
    <dgm:pt modelId="{5FAE6D88-55D8-3F48-A5C7-AD08E53B01C6}" type="sibTrans" cxnId="{CEC1D6FA-22F4-3948-BC55-DA940AC43BF6}">
      <dgm:prSet/>
      <dgm:spPr/>
      <dgm:t>
        <a:bodyPr/>
        <a:lstStyle/>
        <a:p>
          <a:endParaRPr lang="en-US"/>
        </a:p>
      </dgm:t>
    </dgm:pt>
    <dgm:pt modelId="{F9D6BFED-FE75-9B46-9802-6919BF90065A}">
      <dgm:prSet phldrT="[Text]"/>
      <dgm:spPr/>
      <dgm:t>
        <a:bodyPr/>
        <a:lstStyle/>
        <a:p>
          <a:r>
            <a:rPr lang="en-US" dirty="0" smtClean="0"/>
            <a:t>David</a:t>
          </a:r>
          <a:endParaRPr lang="en-US" dirty="0"/>
        </a:p>
      </dgm:t>
    </dgm:pt>
    <dgm:pt modelId="{A7E3F6D9-4A66-994E-B204-568ADB78E67D}" type="parTrans" cxnId="{9425905E-25D6-B949-9924-AA32213B39B7}">
      <dgm:prSet/>
      <dgm:spPr/>
      <dgm:t>
        <a:bodyPr/>
        <a:lstStyle/>
        <a:p>
          <a:endParaRPr lang="en-US"/>
        </a:p>
      </dgm:t>
    </dgm:pt>
    <dgm:pt modelId="{2207D27D-6FD3-2849-A9C3-6EF8225A347D}" type="sibTrans" cxnId="{9425905E-25D6-B949-9924-AA32213B39B7}">
      <dgm:prSet/>
      <dgm:spPr/>
      <dgm:t>
        <a:bodyPr/>
        <a:lstStyle/>
        <a:p>
          <a:endParaRPr lang="en-US"/>
        </a:p>
      </dgm:t>
    </dgm:pt>
    <dgm:pt modelId="{E1322FC8-2BAB-0D48-946C-6BEE824444E0}" type="pres">
      <dgm:prSet presAssocID="{4DCCEDD9-E143-0C4B-A0CF-F2F1968A162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EFB6559-3C98-E848-9BC0-EE39352464B2}" type="pres">
      <dgm:prSet presAssocID="{F65DA313-DE60-FF40-9D9E-502CA15DB21E}" presName="centerShape" presStyleLbl="node0" presStyleIdx="0" presStyleCnt="1"/>
      <dgm:spPr/>
    </dgm:pt>
    <dgm:pt modelId="{D36620C4-7C2F-7045-A0F4-E142723FE275}" type="pres">
      <dgm:prSet presAssocID="{FEFDB4D3-E9FD-FB43-935F-22DBD38893E9}" presName="Name9" presStyleLbl="parChTrans1D2" presStyleIdx="0" presStyleCnt="4"/>
      <dgm:spPr/>
    </dgm:pt>
    <dgm:pt modelId="{715557BD-61A5-054E-8B92-3C0F3E4CBC67}" type="pres">
      <dgm:prSet presAssocID="{FEFDB4D3-E9FD-FB43-935F-22DBD38893E9}" presName="connTx" presStyleLbl="parChTrans1D2" presStyleIdx="0" presStyleCnt="4"/>
      <dgm:spPr/>
    </dgm:pt>
    <dgm:pt modelId="{F4CD8B78-1E6E-CB4A-BA76-46877310356A}" type="pres">
      <dgm:prSet presAssocID="{83077DD0-09CB-1842-97C2-020707C44026}" presName="node" presStyleLbl="node1" presStyleIdx="0" presStyleCnt="4">
        <dgm:presLayoutVars>
          <dgm:bulletEnabled val="1"/>
        </dgm:presLayoutVars>
      </dgm:prSet>
      <dgm:spPr/>
    </dgm:pt>
    <dgm:pt modelId="{DFC61A23-27F3-5247-974A-2CFD27E3093E}" type="pres">
      <dgm:prSet presAssocID="{049206C2-4AAB-E54E-9A06-229625728F7A}" presName="Name9" presStyleLbl="parChTrans1D2" presStyleIdx="1" presStyleCnt="4"/>
      <dgm:spPr/>
    </dgm:pt>
    <dgm:pt modelId="{81F621CE-1CF8-4346-B0CC-26539B2A2894}" type="pres">
      <dgm:prSet presAssocID="{049206C2-4AAB-E54E-9A06-229625728F7A}" presName="connTx" presStyleLbl="parChTrans1D2" presStyleIdx="1" presStyleCnt="4"/>
      <dgm:spPr/>
    </dgm:pt>
    <dgm:pt modelId="{44B9829B-768A-A045-85FB-453BA747F1C0}" type="pres">
      <dgm:prSet presAssocID="{C58CE7D8-4C88-BB44-AF13-F803B4EE137A}" presName="node" presStyleLbl="node1" presStyleIdx="1" presStyleCnt="4">
        <dgm:presLayoutVars>
          <dgm:bulletEnabled val="1"/>
        </dgm:presLayoutVars>
      </dgm:prSet>
      <dgm:spPr/>
    </dgm:pt>
    <dgm:pt modelId="{C5732AA4-BFA4-8848-A676-077BFD8DF1F3}" type="pres">
      <dgm:prSet presAssocID="{1656268A-05FC-CA4D-B489-A86FED44AE5D}" presName="Name9" presStyleLbl="parChTrans1D2" presStyleIdx="2" presStyleCnt="4"/>
      <dgm:spPr/>
    </dgm:pt>
    <dgm:pt modelId="{B6F9C771-01AE-1D4E-A887-F541F3E68677}" type="pres">
      <dgm:prSet presAssocID="{1656268A-05FC-CA4D-B489-A86FED44AE5D}" presName="connTx" presStyleLbl="parChTrans1D2" presStyleIdx="2" presStyleCnt="4"/>
      <dgm:spPr/>
    </dgm:pt>
    <dgm:pt modelId="{F7ED0828-19FA-7845-BC68-D9D1D07212AC}" type="pres">
      <dgm:prSet presAssocID="{FA1C305C-D5A7-4241-B88C-C27E7D35C330}" presName="node" presStyleLbl="node1" presStyleIdx="2" presStyleCnt="4">
        <dgm:presLayoutVars>
          <dgm:bulletEnabled val="1"/>
        </dgm:presLayoutVars>
      </dgm:prSet>
      <dgm:spPr/>
    </dgm:pt>
    <dgm:pt modelId="{597373B4-D255-6C46-B8DE-8969BA242A7C}" type="pres">
      <dgm:prSet presAssocID="{A7E3F6D9-4A66-994E-B204-568ADB78E67D}" presName="Name9" presStyleLbl="parChTrans1D2" presStyleIdx="3" presStyleCnt="4"/>
      <dgm:spPr/>
    </dgm:pt>
    <dgm:pt modelId="{9D1AD69B-D73F-994B-AADC-5D3A9938583D}" type="pres">
      <dgm:prSet presAssocID="{A7E3F6D9-4A66-994E-B204-568ADB78E67D}" presName="connTx" presStyleLbl="parChTrans1D2" presStyleIdx="3" presStyleCnt="4"/>
      <dgm:spPr/>
    </dgm:pt>
    <dgm:pt modelId="{43FF4B5A-6356-3E4C-9D8F-8A28AFE96C12}" type="pres">
      <dgm:prSet presAssocID="{F9D6BFED-FE75-9B46-9802-6919BF90065A}" presName="node" presStyleLbl="node1" presStyleIdx="3" presStyleCnt="4">
        <dgm:presLayoutVars>
          <dgm:bulletEnabled val="1"/>
        </dgm:presLayoutVars>
      </dgm:prSet>
      <dgm:spPr/>
    </dgm:pt>
  </dgm:ptLst>
  <dgm:cxnLst>
    <dgm:cxn modelId="{EE4F0A67-F1E7-2C44-A04C-F679BA3156E3}" type="presOf" srcId="{049206C2-4AAB-E54E-9A06-229625728F7A}" destId="{DFC61A23-27F3-5247-974A-2CFD27E3093E}" srcOrd="0" destOrd="0" presId="urn:microsoft.com/office/officeart/2005/8/layout/radial1"/>
    <dgm:cxn modelId="{C4545199-DF55-E745-A125-423B4182347E}" type="presOf" srcId="{FEFDB4D3-E9FD-FB43-935F-22DBD38893E9}" destId="{715557BD-61A5-054E-8B92-3C0F3E4CBC67}" srcOrd="1" destOrd="0" presId="urn:microsoft.com/office/officeart/2005/8/layout/radial1"/>
    <dgm:cxn modelId="{4EF80CB8-B455-A04A-8ECC-148371B8F2F6}" srcId="{F65DA313-DE60-FF40-9D9E-502CA15DB21E}" destId="{C58CE7D8-4C88-BB44-AF13-F803B4EE137A}" srcOrd="1" destOrd="0" parTransId="{049206C2-4AAB-E54E-9A06-229625728F7A}" sibTransId="{9CE76A6A-DCA2-164F-A707-CD73D7B7F591}"/>
    <dgm:cxn modelId="{9425905E-25D6-B949-9924-AA32213B39B7}" srcId="{F65DA313-DE60-FF40-9D9E-502CA15DB21E}" destId="{F9D6BFED-FE75-9B46-9802-6919BF90065A}" srcOrd="3" destOrd="0" parTransId="{A7E3F6D9-4A66-994E-B204-568ADB78E67D}" sibTransId="{2207D27D-6FD3-2849-A9C3-6EF8225A347D}"/>
    <dgm:cxn modelId="{74F8E921-E319-8141-B0E2-2F3FE87C745A}" type="presOf" srcId="{F9D6BFED-FE75-9B46-9802-6919BF90065A}" destId="{43FF4B5A-6356-3E4C-9D8F-8A28AFE96C12}" srcOrd="0" destOrd="0" presId="urn:microsoft.com/office/officeart/2005/8/layout/radial1"/>
    <dgm:cxn modelId="{103AE0C0-57C1-B843-A0AF-E2F58B378E40}" type="presOf" srcId="{A7E3F6D9-4A66-994E-B204-568ADB78E67D}" destId="{597373B4-D255-6C46-B8DE-8969BA242A7C}" srcOrd="0" destOrd="0" presId="urn:microsoft.com/office/officeart/2005/8/layout/radial1"/>
    <dgm:cxn modelId="{CEC1D6FA-22F4-3948-BC55-DA940AC43BF6}" srcId="{F65DA313-DE60-FF40-9D9E-502CA15DB21E}" destId="{FA1C305C-D5A7-4241-B88C-C27E7D35C330}" srcOrd="2" destOrd="0" parTransId="{1656268A-05FC-CA4D-B489-A86FED44AE5D}" sibTransId="{5FAE6D88-55D8-3F48-A5C7-AD08E53B01C6}"/>
    <dgm:cxn modelId="{550C9CED-39B9-0A4E-B994-0F067F2653FF}" type="presOf" srcId="{1656268A-05FC-CA4D-B489-A86FED44AE5D}" destId="{C5732AA4-BFA4-8848-A676-077BFD8DF1F3}" srcOrd="0" destOrd="0" presId="urn:microsoft.com/office/officeart/2005/8/layout/radial1"/>
    <dgm:cxn modelId="{D01AE9CA-E278-984F-9D58-2A9F54C7BD63}" type="presOf" srcId="{4DCCEDD9-E143-0C4B-A0CF-F2F1968A162A}" destId="{E1322FC8-2BAB-0D48-946C-6BEE824444E0}" srcOrd="0" destOrd="0" presId="urn:microsoft.com/office/officeart/2005/8/layout/radial1"/>
    <dgm:cxn modelId="{42FEF520-6186-304C-9009-46B77FBF4443}" type="presOf" srcId="{1656268A-05FC-CA4D-B489-A86FED44AE5D}" destId="{B6F9C771-01AE-1D4E-A887-F541F3E68677}" srcOrd="1" destOrd="0" presId="urn:microsoft.com/office/officeart/2005/8/layout/radial1"/>
    <dgm:cxn modelId="{0BD99AA1-521A-714F-A8EA-04AF11D77D42}" srcId="{4DCCEDD9-E143-0C4B-A0CF-F2F1968A162A}" destId="{F65DA313-DE60-FF40-9D9E-502CA15DB21E}" srcOrd="0" destOrd="0" parTransId="{46DE417B-0772-BC45-9A0D-F306ADB324A1}" sibTransId="{4EE8759C-4524-9D46-BB96-3AD8FCD59263}"/>
    <dgm:cxn modelId="{7B67A1C2-7296-764C-A676-C0DA7D4236ED}" type="presOf" srcId="{C58CE7D8-4C88-BB44-AF13-F803B4EE137A}" destId="{44B9829B-768A-A045-85FB-453BA747F1C0}" srcOrd="0" destOrd="0" presId="urn:microsoft.com/office/officeart/2005/8/layout/radial1"/>
    <dgm:cxn modelId="{37B773B9-AFB7-D64C-AF0D-54C4EFC43BE2}" type="presOf" srcId="{049206C2-4AAB-E54E-9A06-229625728F7A}" destId="{81F621CE-1CF8-4346-B0CC-26539B2A2894}" srcOrd="1" destOrd="0" presId="urn:microsoft.com/office/officeart/2005/8/layout/radial1"/>
    <dgm:cxn modelId="{932F1D04-0178-5B48-B9E2-07C28F3D0236}" type="presOf" srcId="{FEFDB4D3-E9FD-FB43-935F-22DBD38893E9}" destId="{D36620C4-7C2F-7045-A0F4-E142723FE275}" srcOrd="0" destOrd="0" presId="urn:microsoft.com/office/officeart/2005/8/layout/radial1"/>
    <dgm:cxn modelId="{BAEA248D-19C1-AC46-80F5-DE21AD80FA20}" type="presOf" srcId="{FA1C305C-D5A7-4241-B88C-C27E7D35C330}" destId="{F7ED0828-19FA-7845-BC68-D9D1D07212AC}" srcOrd="0" destOrd="0" presId="urn:microsoft.com/office/officeart/2005/8/layout/radial1"/>
    <dgm:cxn modelId="{68CE2E30-946D-CC4E-A081-1E3143B7F87D}" type="presOf" srcId="{F65DA313-DE60-FF40-9D9E-502CA15DB21E}" destId="{6EFB6559-3C98-E848-9BC0-EE39352464B2}" srcOrd="0" destOrd="0" presId="urn:microsoft.com/office/officeart/2005/8/layout/radial1"/>
    <dgm:cxn modelId="{C24E84FC-5CD4-4145-A787-7FD0018B6446}" srcId="{F65DA313-DE60-FF40-9D9E-502CA15DB21E}" destId="{83077DD0-09CB-1842-97C2-020707C44026}" srcOrd="0" destOrd="0" parTransId="{FEFDB4D3-E9FD-FB43-935F-22DBD38893E9}" sibTransId="{C5A7DC84-AA08-B547-9C26-54EDAE0469F6}"/>
    <dgm:cxn modelId="{7D2F3E9E-6D46-BE4A-976D-D9D93A71E1DD}" type="presOf" srcId="{83077DD0-09CB-1842-97C2-020707C44026}" destId="{F4CD8B78-1E6E-CB4A-BA76-46877310356A}" srcOrd="0" destOrd="0" presId="urn:microsoft.com/office/officeart/2005/8/layout/radial1"/>
    <dgm:cxn modelId="{919F8942-AA95-144E-BB3A-E3D1820690F7}" type="presOf" srcId="{A7E3F6D9-4A66-994E-B204-568ADB78E67D}" destId="{9D1AD69B-D73F-994B-AADC-5D3A9938583D}" srcOrd="1" destOrd="0" presId="urn:microsoft.com/office/officeart/2005/8/layout/radial1"/>
    <dgm:cxn modelId="{2154DD85-5DA0-3546-8230-EB4EC30324CF}" type="presParOf" srcId="{E1322FC8-2BAB-0D48-946C-6BEE824444E0}" destId="{6EFB6559-3C98-E848-9BC0-EE39352464B2}" srcOrd="0" destOrd="0" presId="urn:microsoft.com/office/officeart/2005/8/layout/radial1"/>
    <dgm:cxn modelId="{10CAA1FB-4774-7C44-828F-C5E45D1E9CD2}" type="presParOf" srcId="{E1322FC8-2BAB-0D48-946C-6BEE824444E0}" destId="{D36620C4-7C2F-7045-A0F4-E142723FE275}" srcOrd="1" destOrd="0" presId="urn:microsoft.com/office/officeart/2005/8/layout/radial1"/>
    <dgm:cxn modelId="{892E1526-E395-394B-957B-D08A965AF51E}" type="presParOf" srcId="{D36620C4-7C2F-7045-A0F4-E142723FE275}" destId="{715557BD-61A5-054E-8B92-3C0F3E4CBC67}" srcOrd="0" destOrd="0" presId="urn:microsoft.com/office/officeart/2005/8/layout/radial1"/>
    <dgm:cxn modelId="{2EAC82A2-23D4-6A4F-9629-717382EFB67A}" type="presParOf" srcId="{E1322FC8-2BAB-0D48-946C-6BEE824444E0}" destId="{F4CD8B78-1E6E-CB4A-BA76-46877310356A}" srcOrd="2" destOrd="0" presId="urn:microsoft.com/office/officeart/2005/8/layout/radial1"/>
    <dgm:cxn modelId="{9CF0C3F9-1AAB-4243-A633-4678C90564E4}" type="presParOf" srcId="{E1322FC8-2BAB-0D48-946C-6BEE824444E0}" destId="{DFC61A23-27F3-5247-974A-2CFD27E3093E}" srcOrd="3" destOrd="0" presId="urn:microsoft.com/office/officeart/2005/8/layout/radial1"/>
    <dgm:cxn modelId="{49471FAD-4AC9-AE49-A752-759D80A089C9}" type="presParOf" srcId="{DFC61A23-27F3-5247-974A-2CFD27E3093E}" destId="{81F621CE-1CF8-4346-B0CC-26539B2A2894}" srcOrd="0" destOrd="0" presId="urn:microsoft.com/office/officeart/2005/8/layout/radial1"/>
    <dgm:cxn modelId="{91E9D761-503B-3F4E-8A02-4B83C4F16288}" type="presParOf" srcId="{E1322FC8-2BAB-0D48-946C-6BEE824444E0}" destId="{44B9829B-768A-A045-85FB-453BA747F1C0}" srcOrd="4" destOrd="0" presId="urn:microsoft.com/office/officeart/2005/8/layout/radial1"/>
    <dgm:cxn modelId="{0C0A3001-A0F9-5A4A-883D-BEFCC1E1A562}" type="presParOf" srcId="{E1322FC8-2BAB-0D48-946C-6BEE824444E0}" destId="{C5732AA4-BFA4-8848-A676-077BFD8DF1F3}" srcOrd="5" destOrd="0" presId="urn:microsoft.com/office/officeart/2005/8/layout/radial1"/>
    <dgm:cxn modelId="{DD086BF2-61B5-3746-B2CF-2E653507B389}" type="presParOf" srcId="{C5732AA4-BFA4-8848-A676-077BFD8DF1F3}" destId="{B6F9C771-01AE-1D4E-A887-F541F3E68677}" srcOrd="0" destOrd="0" presId="urn:microsoft.com/office/officeart/2005/8/layout/radial1"/>
    <dgm:cxn modelId="{4F940542-6409-3C41-B840-6A4648F16261}" type="presParOf" srcId="{E1322FC8-2BAB-0D48-946C-6BEE824444E0}" destId="{F7ED0828-19FA-7845-BC68-D9D1D07212AC}" srcOrd="6" destOrd="0" presId="urn:microsoft.com/office/officeart/2005/8/layout/radial1"/>
    <dgm:cxn modelId="{E941B930-2D3F-D645-BCA0-BE5A5C5A9A15}" type="presParOf" srcId="{E1322FC8-2BAB-0D48-946C-6BEE824444E0}" destId="{597373B4-D255-6C46-B8DE-8969BA242A7C}" srcOrd="7" destOrd="0" presId="urn:microsoft.com/office/officeart/2005/8/layout/radial1"/>
    <dgm:cxn modelId="{C437EC2D-ADFC-6443-BFB9-04C1130BBE8A}" type="presParOf" srcId="{597373B4-D255-6C46-B8DE-8969BA242A7C}" destId="{9D1AD69B-D73F-994B-AADC-5D3A9938583D}" srcOrd="0" destOrd="0" presId="urn:microsoft.com/office/officeart/2005/8/layout/radial1"/>
    <dgm:cxn modelId="{73FD9208-40C1-B140-8301-4875434EA1A1}" type="presParOf" srcId="{E1322FC8-2BAB-0D48-946C-6BEE824444E0}" destId="{43FF4B5A-6356-3E4C-9D8F-8A28AFE96C12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4780176-15F7-444B-AB8A-5623C0F98ECE}" type="doc">
      <dgm:prSet loTypeId="urn:microsoft.com/office/officeart/2005/8/layout/bProcess3" loCatId="process" qsTypeId="urn:microsoft.com/office/officeart/2005/8/quickstyle/3d1" qsCatId="3D" csTypeId="urn:microsoft.com/office/officeart/2005/8/colors/colorful2" csCatId="colorful" phldr="1"/>
      <dgm:spPr/>
    </dgm:pt>
    <dgm:pt modelId="{FAC121C3-BC4D-45EA-88B3-402C9904EE23}">
      <dgm:prSet phldrT="[Text]"/>
      <dgm:spPr/>
      <dgm:t>
        <a:bodyPr/>
        <a:lstStyle/>
        <a:p>
          <a:r>
            <a:rPr lang="en-US" dirty="0" smtClean="0"/>
            <a:t>Request New Workspace</a:t>
          </a:r>
          <a:endParaRPr lang="en-US" dirty="0"/>
        </a:p>
      </dgm:t>
    </dgm:pt>
    <dgm:pt modelId="{2D2AE0C8-2BDD-43EC-8F19-63B7A1CCC5C8}" type="parTrans" cxnId="{48120187-B3A9-4589-A893-C7D437220B07}">
      <dgm:prSet/>
      <dgm:spPr/>
      <dgm:t>
        <a:bodyPr/>
        <a:lstStyle/>
        <a:p>
          <a:endParaRPr lang="en-US"/>
        </a:p>
      </dgm:t>
    </dgm:pt>
    <dgm:pt modelId="{188ACB0A-696B-4256-97F5-78FE099A9B82}" type="sibTrans" cxnId="{48120187-B3A9-4589-A893-C7D437220B07}">
      <dgm:prSet/>
      <dgm:spPr/>
      <dgm:t>
        <a:bodyPr/>
        <a:lstStyle/>
        <a:p>
          <a:endParaRPr lang="en-US"/>
        </a:p>
      </dgm:t>
    </dgm:pt>
    <dgm:pt modelId="{E494FBF4-4E1F-4379-B861-18A3A76F90C5}">
      <dgm:prSet phldrT="[Text]"/>
      <dgm:spPr/>
      <dgm:t>
        <a:bodyPr/>
        <a:lstStyle/>
        <a:p>
          <a:r>
            <a:rPr lang="en-US" dirty="0" smtClean="0"/>
            <a:t>Go out to lunch</a:t>
          </a:r>
          <a:endParaRPr lang="en-US" dirty="0"/>
        </a:p>
      </dgm:t>
    </dgm:pt>
    <dgm:pt modelId="{9266DFDC-415C-42E9-88CD-1396FCF6F7CD}" type="parTrans" cxnId="{811A22FA-926A-436B-901F-21E4FA97ACC4}">
      <dgm:prSet/>
      <dgm:spPr/>
      <dgm:t>
        <a:bodyPr/>
        <a:lstStyle/>
        <a:p>
          <a:endParaRPr lang="en-US"/>
        </a:p>
      </dgm:t>
    </dgm:pt>
    <dgm:pt modelId="{3CA887BB-DECC-4B2B-AF29-9819658AB269}" type="sibTrans" cxnId="{811A22FA-926A-436B-901F-21E4FA97ACC4}">
      <dgm:prSet/>
      <dgm:spPr/>
      <dgm:t>
        <a:bodyPr/>
        <a:lstStyle/>
        <a:p>
          <a:endParaRPr lang="en-US"/>
        </a:p>
      </dgm:t>
    </dgm:pt>
    <dgm:pt modelId="{C98614B7-4B10-45F2-B57E-EC819640AD40}">
      <dgm:prSet phldrT="[Text]"/>
      <dgm:spPr/>
      <dgm:t>
        <a:bodyPr/>
        <a:lstStyle/>
        <a:p>
          <a:r>
            <a:rPr lang="en-US" dirty="0" smtClean="0"/>
            <a:t>Check and see its still not there</a:t>
          </a:r>
          <a:endParaRPr lang="en-US" dirty="0"/>
        </a:p>
      </dgm:t>
    </dgm:pt>
    <dgm:pt modelId="{17281F3D-EC13-448E-B092-91A77B06FCD2}" type="parTrans" cxnId="{14E6FEE6-9C38-409E-8400-436E6A196B78}">
      <dgm:prSet/>
      <dgm:spPr/>
      <dgm:t>
        <a:bodyPr/>
        <a:lstStyle/>
        <a:p>
          <a:endParaRPr lang="en-US"/>
        </a:p>
      </dgm:t>
    </dgm:pt>
    <dgm:pt modelId="{5590CB55-1A6D-4549-923A-C88891CA3A0E}" type="sibTrans" cxnId="{14E6FEE6-9C38-409E-8400-436E6A196B78}">
      <dgm:prSet/>
      <dgm:spPr/>
      <dgm:t>
        <a:bodyPr/>
        <a:lstStyle/>
        <a:p>
          <a:endParaRPr lang="en-US"/>
        </a:p>
      </dgm:t>
    </dgm:pt>
    <dgm:pt modelId="{E5C61E2E-91D6-4C5D-BE19-556C17D13CE3}">
      <dgm:prSet phldrT="[Text]"/>
      <dgm:spPr/>
      <dgm:t>
        <a:bodyPr/>
        <a:lstStyle/>
        <a:p>
          <a:r>
            <a:rPr lang="en-US" dirty="0" smtClean="0"/>
            <a:t>Send the admin another email</a:t>
          </a:r>
          <a:endParaRPr lang="en-US" dirty="0"/>
        </a:p>
      </dgm:t>
    </dgm:pt>
    <dgm:pt modelId="{02A46E80-6924-42AA-A589-95DF2CD8298C}" type="parTrans" cxnId="{FE944784-7993-4516-9216-BF212532E1FD}">
      <dgm:prSet/>
      <dgm:spPr/>
      <dgm:t>
        <a:bodyPr/>
        <a:lstStyle/>
        <a:p>
          <a:endParaRPr lang="en-US"/>
        </a:p>
      </dgm:t>
    </dgm:pt>
    <dgm:pt modelId="{1E6A85DA-516E-46BA-B639-D2280E8860DD}" type="sibTrans" cxnId="{FE944784-7993-4516-9216-BF212532E1FD}">
      <dgm:prSet/>
      <dgm:spPr/>
      <dgm:t>
        <a:bodyPr/>
        <a:lstStyle/>
        <a:p>
          <a:endParaRPr lang="en-US"/>
        </a:p>
      </dgm:t>
    </dgm:pt>
    <dgm:pt modelId="{0D7C9204-5FA5-4AE2-A7F2-F436B6D7BD21}">
      <dgm:prSet phldrT="[Text]"/>
      <dgm:spPr/>
      <dgm:t>
        <a:bodyPr/>
        <a:lstStyle/>
        <a:p>
          <a:r>
            <a:rPr lang="en-US" dirty="0" smtClean="0"/>
            <a:t>Check Facebook</a:t>
          </a:r>
          <a:endParaRPr lang="en-US" dirty="0"/>
        </a:p>
      </dgm:t>
    </dgm:pt>
    <dgm:pt modelId="{8E169B96-703D-4F04-B2EF-60C70135B0AA}" type="parTrans" cxnId="{BC06952F-7848-4F55-A95C-BCF27E8348DD}">
      <dgm:prSet/>
      <dgm:spPr/>
      <dgm:t>
        <a:bodyPr/>
        <a:lstStyle/>
        <a:p>
          <a:endParaRPr lang="en-US"/>
        </a:p>
      </dgm:t>
    </dgm:pt>
    <dgm:pt modelId="{AB350429-7618-4DC9-8480-7E244BC70418}" type="sibTrans" cxnId="{BC06952F-7848-4F55-A95C-BCF27E8348DD}">
      <dgm:prSet/>
      <dgm:spPr/>
      <dgm:t>
        <a:bodyPr/>
        <a:lstStyle/>
        <a:p>
          <a:endParaRPr lang="en-US"/>
        </a:p>
      </dgm:t>
    </dgm:pt>
    <dgm:pt modelId="{77B3120E-4B22-4FE8-9F85-A453E9ACF0F2}">
      <dgm:prSet phldrT="[Text]"/>
      <dgm:spPr/>
      <dgm:t>
        <a:bodyPr/>
        <a:lstStyle/>
        <a:p>
          <a:r>
            <a:rPr lang="en-US" dirty="0" smtClean="0"/>
            <a:t>Check again, nope still not there</a:t>
          </a:r>
          <a:endParaRPr lang="en-US" dirty="0"/>
        </a:p>
      </dgm:t>
    </dgm:pt>
    <dgm:pt modelId="{3D34D429-2C3E-4AC0-ACE9-EFA1E63F569A}" type="parTrans" cxnId="{F7E11896-1483-4A52-909D-F414E87C8E00}">
      <dgm:prSet/>
      <dgm:spPr/>
      <dgm:t>
        <a:bodyPr/>
        <a:lstStyle/>
        <a:p>
          <a:endParaRPr lang="en-US"/>
        </a:p>
      </dgm:t>
    </dgm:pt>
    <dgm:pt modelId="{B95A1A5B-4B64-4B90-A229-4C3E9EE18E3F}" type="sibTrans" cxnId="{F7E11896-1483-4A52-909D-F414E87C8E00}">
      <dgm:prSet/>
      <dgm:spPr/>
      <dgm:t>
        <a:bodyPr/>
        <a:lstStyle/>
        <a:p>
          <a:endParaRPr lang="en-US"/>
        </a:p>
      </dgm:t>
    </dgm:pt>
    <dgm:pt modelId="{F9390813-761E-4134-AA4C-B70F7CDCC7C1}">
      <dgm:prSet phldrT="[Text]"/>
      <dgm:spPr/>
      <dgm:t>
        <a:bodyPr/>
        <a:lstStyle/>
        <a:p>
          <a:r>
            <a:rPr lang="en-US" dirty="0" smtClean="0"/>
            <a:t>Call the Admin, find out he’s on vacation</a:t>
          </a:r>
          <a:endParaRPr lang="en-US" dirty="0"/>
        </a:p>
      </dgm:t>
    </dgm:pt>
    <dgm:pt modelId="{658A2103-8339-4EE0-AB15-C77D832DF8A9}" type="parTrans" cxnId="{68B0A078-094C-4A27-90F8-3F9B52A07983}">
      <dgm:prSet/>
      <dgm:spPr/>
      <dgm:t>
        <a:bodyPr/>
        <a:lstStyle/>
        <a:p>
          <a:endParaRPr lang="en-US"/>
        </a:p>
      </dgm:t>
    </dgm:pt>
    <dgm:pt modelId="{2DA19202-FB6F-4C8A-B002-FA89D9E9E9E8}" type="sibTrans" cxnId="{68B0A078-094C-4A27-90F8-3F9B52A07983}">
      <dgm:prSet/>
      <dgm:spPr/>
      <dgm:t>
        <a:bodyPr/>
        <a:lstStyle/>
        <a:p>
          <a:endParaRPr lang="en-US"/>
        </a:p>
      </dgm:t>
    </dgm:pt>
    <dgm:pt modelId="{828D892A-E515-4610-9F10-6D84A02646D8}">
      <dgm:prSet phldrT="[Text]"/>
      <dgm:spPr/>
      <dgm:t>
        <a:bodyPr/>
        <a:lstStyle/>
        <a:p>
          <a:r>
            <a:rPr lang="en-US" dirty="0" smtClean="0"/>
            <a:t>Call the Backup Admin</a:t>
          </a:r>
          <a:endParaRPr lang="en-US" dirty="0"/>
        </a:p>
      </dgm:t>
    </dgm:pt>
    <dgm:pt modelId="{F4126A58-303E-4ACF-9D9F-1DD0C86A2280}" type="parTrans" cxnId="{7CF1AB1E-83A2-4036-A9DE-C2B317ED393A}">
      <dgm:prSet/>
      <dgm:spPr/>
      <dgm:t>
        <a:bodyPr/>
        <a:lstStyle/>
        <a:p>
          <a:endParaRPr lang="en-US"/>
        </a:p>
      </dgm:t>
    </dgm:pt>
    <dgm:pt modelId="{084AE614-9B38-47D9-87FB-58AC31419204}" type="sibTrans" cxnId="{7CF1AB1E-83A2-4036-A9DE-C2B317ED393A}">
      <dgm:prSet/>
      <dgm:spPr/>
      <dgm:t>
        <a:bodyPr/>
        <a:lstStyle/>
        <a:p>
          <a:endParaRPr lang="en-US"/>
        </a:p>
      </dgm:t>
    </dgm:pt>
    <dgm:pt modelId="{A4483F4C-07B9-456E-AD80-C90CA9F3C780}">
      <dgm:prSet phldrT="[Text]"/>
      <dgm:spPr/>
      <dgm:t>
        <a:bodyPr/>
        <a:lstStyle/>
        <a:p>
          <a:r>
            <a:rPr lang="en-US" dirty="0" smtClean="0"/>
            <a:t>Wait for him to finish his game of solitaire</a:t>
          </a:r>
          <a:endParaRPr lang="en-US" dirty="0"/>
        </a:p>
      </dgm:t>
    </dgm:pt>
    <dgm:pt modelId="{101D9FB1-A5B4-4A22-BDAE-1AE39B5FE507}" type="parTrans" cxnId="{CE5C175E-6C71-437E-B29B-70984BDA5D96}">
      <dgm:prSet/>
      <dgm:spPr/>
      <dgm:t>
        <a:bodyPr/>
        <a:lstStyle/>
        <a:p>
          <a:endParaRPr lang="en-US"/>
        </a:p>
      </dgm:t>
    </dgm:pt>
    <dgm:pt modelId="{6DED40A6-EF50-4C57-AA75-DA6922FD704B}" type="sibTrans" cxnId="{CE5C175E-6C71-437E-B29B-70984BDA5D96}">
      <dgm:prSet/>
      <dgm:spPr/>
      <dgm:t>
        <a:bodyPr/>
        <a:lstStyle/>
        <a:p>
          <a:endParaRPr lang="en-US"/>
        </a:p>
      </dgm:t>
    </dgm:pt>
    <dgm:pt modelId="{488AF285-06B2-4D9B-AF93-164C7EFC5881}">
      <dgm:prSet phldrT="[Text]"/>
      <dgm:spPr/>
      <dgm:t>
        <a:bodyPr/>
        <a:lstStyle/>
        <a:p>
          <a:r>
            <a:rPr lang="en-US" dirty="0" smtClean="0"/>
            <a:t>Find out he spelled it wrong</a:t>
          </a:r>
          <a:endParaRPr lang="en-US" dirty="0"/>
        </a:p>
      </dgm:t>
    </dgm:pt>
    <dgm:pt modelId="{C42A73B8-DB80-4EF1-88C8-57B177620078}" type="parTrans" cxnId="{CFB8FA6B-CB4C-4253-A9C9-88D17535E4CB}">
      <dgm:prSet/>
      <dgm:spPr/>
      <dgm:t>
        <a:bodyPr/>
        <a:lstStyle/>
        <a:p>
          <a:endParaRPr lang="en-US"/>
        </a:p>
      </dgm:t>
    </dgm:pt>
    <dgm:pt modelId="{A632DFD1-3C5C-4D0A-9844-9EFBD2A6C410}" type="sibTrans" cxnId="{CFB8FA6B-CB4C-4253-A9C9-88D17535E4CB}">
      <dgm:prSet/>
      <dgm:spPr/>
      <dgm:t>
        <a:bodyPr/>
        <a:lstStyle/>
        <a:p>
          <a:endParaRPr lang="en-US"/>
        </a:p>
      </dgm:t>
    </dgm:pt>
    <dgm:pt modelId="{53624501-D2A3-4F91-B5AC-14BF1E15AA34}">
      <dgm:prSet phldrT="[Text]"/>
      <dgm:spPr/>
      <dgm:t>
        <a:bodyPr/>
        <a:lstStyle/>
        <a:p>
          <a:r>
            <a:rPr lang="en-US" dirty="0" smtClean="0"/>
            <a:t>Ask for the spelling to be corrected</a:t>
          </a:r>
          <a:endParaRPr lang="en-US" dirty="0"/>
        </a:p>
      </dgm:t>
    </dgm:pt>
    <dgm:pt modelId="{79E780FD-4C77-4F85-9F3A-B86C36BE2962}" type="parTrans" cxnId="{7512BDA2-A5CA-449B-AE74-57445319EBFC}">
      <dgm:prSet/>
      <dgm:spPr/>
      <dgm:t>
        <a:bodyPr/>
        <a:lstStyle/>
        <a:p>
          <a:endParaRPr lang="en-US"/>
        </a:p>
      </dgm:t>
    </dgm:pt>
    <dgm:pt modelId="{A4770BCC-5457-4EDF-B3EE-F0DF61F5837A}" type="sibTrans" cxnId="{7512BDA2-A5CA-449B-AE74-57445319EBFC}">
      <dgm:prSet/>
      <dgm:spPr/>
      <dgm:t>
        <a:bodyPr/>
        <a:lstStyle/>
        <a:p>
          <a:endParaRPr lang="en-US"/>
        </a:p>
      </dgm:t>
    </dgm:pt>
    <dgm:pt modelId="{C05E6902-9394-42E7-873F-4D56E5E81D57}">
      <dgm:prSet phldrT="[Text]"/>
      <dgm:spPr/>
      <dgm:t>
        <a:bodyPr/>
        <a:lstStyle/>
        <a:p>
          <a:r>
            <a:rPr lang="en-US" dirty="0" smtClean="0"/>
            <a:t>Go home, still with no Workspace</a:t>
          </a:r>
          <a:endParaRPr lang="en-US" dirty="0"/>
        </a:p>
      </dgm:t>
    </dgm:pt>
    <dgm:pt modelId="{8D2C3A45-7AB4-4AE3-86B2-D2BB0904B5B4}" type="parTrans" cxnId="{849B3229-A901-49C6-B2CF-20D5CC114C07}">
      <dgm:prSet/>
      <dgm:spPr/>
      <dgm:t>
        <a:bodyPr/>
        <a:lstStyle/>
        <a:p>
          <a:endParaRPr lang="en-US"/>
        </a:p>
      </dgm:t>
    </dgm:pt>
    <dgm:pt modelId="{E0BC8935-F0BF-4CD9-861C-B1BDF5D7DBDE}" type="sibTrans" cxnId="{849B3229-A901-49C6-B2CF-20D5CC114C07}">
      <dgm:prSet/>
      <dgm:spPr/>
      <dgm:t>
        <a:bodyPr/>
        <a:lstStyle/>
        <a:p>
          <a:endParaRPr lang="en-US"/>
        </a:p>
      </dgm:t>
    </dgm:pt>
    <dgm:pt modelId="{11112C41-20E8-4CA5-96BD-C3F1EA48371B}">
      <dgm:prSet phldrT="[Text]"/>
      <dgm:spPr/>
      <dgm:t>
        <a:bodyPr/>
        <a:lstStyle/>
        <a:p>
          <a:r>
            <a:rPr lang="en-US" dirty="0" smtClean="0"/>
            <a:t>Get an email from the Primary saying it already exists</a:t>
          </a:r>
          <a:endParaRPr lang="en-US" dirty="0"/>
        </a:p>
      </dgm:t>
    </dgm:pt>
    <dgm:pt modelId="{CF255538-7EB6-499E-93C3-61F79FE10E8B}" type="parTrans" cxnId="{37C1FDA5-058C-49B2-A78C-26ED1D41B0A0}">
      <dgm:prSet/>
      <dgm:spPr/>
      <dgm:t>
        <a:bodyPr/>
        <a:lstStyle/>
        <a:p>
          <a:endParaRPr lang="en-US"/>
        </a:p>
      </dgm:t>
    </dgm:pt>
    <dgm:pt modelId="{35493791-CB07-4162-8F9D-28B2A7ED68A8}" type="sibTrans" cxnId="{37C1FDA5-058C-49B2-A78C-26ED1D41B0A0}">
      <dgm:prSet/>
      <dgm:spPr/>
      <dgm:t>
        <a:bodyPr/>
        <a:lstStyle/>
        <a:p>
          <a:endParaRPr lang="en-US"/>
        </a:p>
      </dgm:t>
    </dgm:pt>
    <dgm:pt modelId="{6F8C84D3-2810-40C6-87BB-0A69C1D2A597}">
      <dgm:prSet phldrT="[Text]"/>
      <dgm:spPr/>
      <dgm:t>
        <a:bodyPr/>
        <a:lstStyle/>
        <a:p>
          <a:r>
            <a:rPr lang="en-US" dirty="0" smtClean="0"/>
            <a:t>Map the new workspace to a local directory</a:t>
          </a:r>
          <a:endParaRPr lang="en-US" dirty="0"/>
        </a:p>
      </dgm:t>
    </dgm:pt>
    <dgm:pt modelId="{2E013E0F-AB14-4FD4-8129-9DB522BC129F}" type="parTrans" cxnId="{055D7486-6C34-4FC5-AB51-6861444FAF6D}">
      <dgm:prSet/>
      <dgm:spPr/>
      <dgm:t>
        <a:bodyPr/>
        <a:lstStyle/>
        <a:p>
          <a:endParaRPr lang="en-US"/>
        </a:p>
      </dgm:t>
    </dgm:pt>
    <dgm:pt modelId="{80C11805-9AB6-499C-B2DC-17AA5315F98E}" type="sibTrans" cxnId="{055D7486-6C34-4FC5-AB51-6861444FAF6D}">
      <dgm:prSet/>
      <dgm:spPr/>
      <dgm:t>
        <a:bodyPr/>
        <a:lstStyle/>
        <a:p>
          <a:endParaRPr lang="en-US"/>
        </a:p>
      </dgm:t>
    </dgm:pt>
    <dgm:pt modelId="{28CFA05A-C164-49B7-B675-B4A32B3233F5}">
      <dgm:prSet phldrT="[Text]"/>
      <dgm:spPr/>
      <dgm:t>
        <a:bodyPr/>
        <a:lstStyle/>
        <a:p>
          <a:r>
            <a:rPr lang="en-US" dirty="0" smtClean="0"/>
            <a:t>FINALLY commit some code to the Workspace</a:t>
          </a:r>
          <a:endParaRPr lang="en-US" dirty="0"/>
        </a:p>
      </dgm:t>
    </dgm:pt>
    <dgm:pt modelId="{883ECEB2-14A8-4223-A046-744CD86A5E88}" type="parTrans" cxnId="{156C6607-CF67-4A97-91B0-12378FF1AE31}">
      <dgm:prSet/>
      <dgm:spPr/>
      <dgm:t>
        <a:bodyPr/>
        <a:lstStyle/>
        <a:p>
          <a:endParaRPr lang="en-US"/>
        </a:p>
      </dgm:t>
    </dgm:pt>
    <dgm:pt modelId="{D946382E-1145-40A6-89C1-5DDAD6837CA5}" type="sibTrans" cxnId="{156C6607-CF67-4A97-91B0-12378FF1AE31}">
      <dgm:prSet/>
      <dgm:spPr/>
      <dgm:t>
        <a:bodyPr/>
        <a:lstStyle/>
        <a:p>
          <a:endParaRPr lang="en-US"/>
        </a:p>
      </dgm:t>
    </dgm:pt>
    <dgm:pt modelId="{D7BA071D-91FA-4FA3-A8C4-D1F6A74DBABE}" type="pres">
      <dgm:prSet presAssocID="{A4780176-15F7-444B-AB8A-5623C0F98ECE}" presName="Name0" presStyleCnt="0">
        <dgm:presLayoutVars>
          <dgm:dir/>
          <dgm:resizeHandles val="exact"/>
        </dgm:presLayoutVars>
      </dgm:prSet>
      <dgm:spPr/>
    </dgm:pt>
    <dgm:pt modelId="{21016743-5E7F-4B3B-BBDF-C5A29EF3180A}" type="pres">
      <dgm:prSet presAssocID="{FAC121C3-BC4D-45EA-88B3-402C9904EE23}" presName="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C535E5-5E94-4D61-985E-8338CA77C04E}" type="pres">
      <dgm:prSet presAssocID="{188ACB0A-696B-4256-97F5-78FE099A9B82}" presName="sibTrans" presStyleLbl="sibTrans1D1" presStyleIdx="0" presStyleCnt="14"/>
      <dgm:spPr/>
      <dgm:t>
        <a:bodyPr/>
        <a:lstStyle/>
        <a:p>
          <a:endParaRPr lang="en-US"/>
        </a:p>
      </dgm:t>
    </dgm:pt>
    <dgm:pt modelId="{6630A027-11AB-4195-9AD5-36786A404482}" type="pres">
      <dgm:prSet presAssocID="{188ACB0A-696B-4256-97F5-78FE099A9B82}" presName="connectorText" presStyleLbl="sibTrans1D1" presStyleIdx="0" presStyleCnt="14"/>
      <dgm:spPr/>
      <dgm:t>
        <a:bodyPr/>
        <a:lstStyle/>
        <a:p>
          <a:endParaRPr lang="en-US"/>
        </a:p>
      </dgm:t>
    </dgm:pt>
    <dgm:pt modelId="{38E43771-2DBA-48A6-885D-2206DAC0109C}" type="pres">
      <dgm:prSet presAssocID="{E494FBF4-4E1F-4379-B861-18A3A76F90C5}" presName="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216C1C-16A0-4414-B8D9-970CAB42BE18}" type="pres">
      <dgm:prSet presAssocID="{3CA887BB-DECC-4B2B-AF29-9819658AB269}" presName="sibTrans" presStyleLbl="sibTrans1D1" presStyleIdx="1" presStyleCnt="14"/>
      <dgm:spPr/>
      <dgm:t>
        <a:bodyPr/>
        <a:lstStyle/>
        <a:p>
          <a:endParaRPr lang="en-US"/>
        </a:p>
      </dgm:t>
    </dgm:pt>
    <dgm:pt modelId="{19F48D81-D3F4-4B83-A227-941614D6D51D}" type="pres">
      <dgm:prSet presAssocID="{3CA887BB-DECC-4B2B-AF29-9819658AB269}" presName="connectorText" presStyleLbl="sibTrans1D1" presStyleIdx="1" presStyleCnt="14"/>
      <dgm:spPr/>
      <dgm:t>
        <a:bodyPr/>
        <a:lstStyle/>
        <a:p>
          <a:endParaRPr lang="en-US"/>
        </a:p>
      </dgm:t>
    </dgm:pt>
    <dgm:pt modelId="{59D29074-0385-4E5A-882B-501801EA1183}" type="pres">
      <dgm:prSet presAssocID="{C98614B7-4B10-45F2-B57E-EC819640AD40}" presName="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CCA54A-56D3-4D1F-BB07-E4E69F595882}" type="pres">
      <dgm:prSet presAssocID="{5590CB55-1A6D-4549-923A-C88891CA3A0E}" presName="sibTrans" presStyleLbl="sibTrans1D1" presStyleIdx="2" presStyleCnt="14"/>
      <dgm:spPr/>
      <dgm:t>
        <a:bodyPr/>
        <a:lstStyle/>
        <a:p>
          <a:endParaRPr lang="en-US"/>
        </a:p>
      </dgm:t>
    </dgm:pt>
    <dgm:pt modelId="{DC101DB8-A3CE-48BE-BE4A-B37AF6372573}" type="pres">
      <dgm:prSet presAssocID="{5590CB55-1A6D-4549-923A-C88891CA3A0E}" presName="connectorText" presStyleLbl="sibTrans1D1" presStyleIdx="2" presStyleCnt="14"/>
      <dgm:spPr/>
      <dgm:t>
        <a:bodyPr/>
        <a:lstStyle/>
        <a:p>
          <a:endParaRPr lang="en-US"/>
        </a:p>
      </dgm:t>
    </dgm:pt>
    <dgm:pt modelId="{92895B09-55A6-4B80-80B6-7B8CF1F4CD19}" type="pres">
      <dgm:prSet presAssocID="{E5C61E2E-91D6-4C5D-BE19-556C17D13CE3}" presName="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D3D2C1-DC78-4ED7-A99C-9B0F9D561562}" type="pres">
      <dgm:prSet presAssocID="{1E6A85DA-516E-46BA-B639-D2280E8860DD}" presName="sibTrans" presStyleLbl="sibTrans1D1" presStyleIdx="3" presStyleCnt="14"/>
      <dgm:spPr/>
      <dgm:t>
        <a:bodyPr/>
        <a:lstStyle/>
        <a:p>
          <a:endParaRPr lang="en-US"/>
        </a:p>
      </dgm:t>
    </dgm:pt>
    <dgm:pt modelId="{C3849C90-8DA7-4AE3-A8C9-69CDD6F66FE6}" type="pres">
      <dgm:prSet presAssocID="{1E6A85DA-516E-46BA-B639-D2280E8860DD}" presName="connectorText" presStyleLbl="sibTrans1D1" presStyleIdx="3" presStyleCnt="14"/>
      <dgm:spPr/>
      <dgm:t>
        <a:bodyPr/>
        <a:lstStyle/>
        <a:p>
          <a:endParaRPr lang="en-US"/>
        </a:p>
      </dgm:t>
    </dgm:pt>
    <dgm:pt modelId="{4EE08BB6-7161-4F8F-9DE1-84356F1C2488}" type="pres">
      <dgm:prSet presAssocID="{0D7C9204-5FA5-4AE2-A7F2-F436B6D7BD21}" presName="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92FB63-01B4-490C-A5D1-EB027149DB85}" type="pres">
      <dgm:prSet presAssocID="{AB350429-7618-4DC9-8480-7E244BC70418}" presName="sibTrans" presStyleLbl="sibTrans1D1" presStyleIdx="4" presStyleCnt="14"/>
      <dgm:spPr/>
      <dgm:t>
        <a:bodyPr/>
        <a:lstStyle/>
        <a:p>
          <a:endParaRPr lang="en-US"/>
        </a:p>
      </dgm:t>
    </dgm:pt>
    <dgm:pt modelId="{CBAF236A-1639-488F-8181-F326FF6F8969}" type="pres">
      <dgm:prSet presAssocID="{AB350429-7618-4DC9-8480-7E244BC70418}" presName="connectorText" presStyleLbl="sibTrans1D1" presStyleIdx="4" presStyleCnt="14"/>
      <dgm:spPr/>
      <dgm:t>
        <a:bodyPr/>
        <a:lstStyle/>
        <a:p>
          <a:endParaRPr lang="en-US"/>
        </a:p>
      </dgm:t>
    </dgm:pt>
    <dgm:pt modelId="{FCEA28CF-1B4F-4558-88E9-D85FA4D87202}" type="pres">
      <dgm:prSet presAssocID="{77B3120E-4B22-4FE8-9F85-A453E9ACF0F2}" presName="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F35B1F-282A-48D7-AB7D-A81123EE9ACF}" type="pres">
      <dgm:prSet presAssocID="{B95A1A5B-4B64-4B90-A229-4C3E9EE18E3F}" presName="sibTrans" presStyleLbl="sibTrans1D1" presStyleIdx="5" presStyleCnt="14"/>
      <dgm:spPr/>
      <dgm:t>
        <a:bodyPr/>
        <a:lstStyle/>
        <a:p>
          <a:endParaRPr lang="en-US"/>
        </a:p>
      </dgm:t>
    </dgm:pt>
    <dgm:pt modelId="{F8BA6D57-CF7B-44C3-81C7-F87B14D28829}" type="pres">
      <dgm:prSet presAssocID="{B95A1A5B-4B64-4B90-A229-4C3E9EE18E3F}" presName="connectorText" presStyleLbl="sibTrans1D1" presStyleIdx="5" presStyleCnt="14"/>
      <dgm:spPr/>
      <dgm:t>
        <a:bodyPr/>
        <a:lstStyle/>
        <a:p>
          <a:endParaRPr lang="en-US"/>
        </a:p>
      </dgm:t>
    </dgm:pt>
    <dgm:pt modelId="{2CE21FB3-87A6-4D7B-8EA4-4B16EA8C8249}" type="pres">
      <dgm:prSet presAssocID="{F9390813-761E-4134-AA4C-B70F7CDCC7C1}" presName="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D01FC0-5325-4077-9D5B-C305E1E638A0}" type="pres">
      <dgm:prSet presAssocID="{2DA19202-FB6F-4C8A-B002-FA89D9E9E9E8}" presName="sibTrans" presStyleLbl="sibTrans1D1" presStyleIdx="6" presStyleCnt="14"/>
      <dgm:spPr/>
      <dgm:t>
        <a:bodyPr/>
        <a:lstStyle/>
        <a:p>
          <a:endParaRPr lang="en-US"/>
        </a:p>
      </dgm:t>
    </dgm:pt>
    <dgm:pt modelId="{7E3C2284-BF6E-4418-8842-900D442C5FFF}" type="pres">
      <dgm:prSet presAssocID="{2DA19202-FB6F-4C8A-B002-FA89D9E9E9E8}" presName="connectorText" presStyleLbl="sibTrans1D1" presStyleIdx="6" presStyleCnt="14"/>
      <dgm:spPr/>
      <dgm:t>
        <a:bodyPr/>
        <a:lstStyle/>
        <a:p>
          <a:endParaRPr lang="en-US"/>
        </a:p>
      </dgm:t>
    </dgm:pt>
    <dgm:pt modelId="{7BB5AFC2-9B9F-42CD-BC3B-63A8231F5CEE}" type="pres">
      <dgm:prSet presAssocID="{828D892A-E515-4610-9F10-6D84A02646D8}" presName="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DC1DA-1208-4504-A9C8-BF77C31F32F5}" type="pres">
      <dgm:prSet presAssocID="{084AE614-9B38-47D9-87FB-58AC31419204}" presName="sibTrans" presStyleLbl="sibTrans1D1" presStyleIdx="7" presStyleCnt="14"/>
      <dgm:spPr/>
      <dgm:t>
        <a:bodyPr/>
        <a:lstStyle/>
        <a:p>
          <a:endParaRPr lang="en-US"/>
        </a:p>
      </dgm:t>
    </dgm:pt>
    <dgm:pt modelId="{E84C35A7-756A-4851-849B-AC5CA3E9846D}" type="pres">
      <dgm:prSet presAssocID="{084AE614-9B38-47D9-87FB-58AC31419204}" presName="connectorText" presStyleLbl="sibTrans1D1" presStyleIdx="7" presStyleCnt="14"/>
      <dgm:spPr/>
      <dgm:t>
        <a:bodyPr/>
        <a:lstStyle/>
        <a:p>
          <a:endParaRPr lang="en-US"/>
        </a:p>
      </dgm:t>
    </dgm:pt>
    <dgm:pt modelId="{44574E5A-4C39-4F0F-99F8-76C742BC4394}" type="pres">
      <dgm:prSet presAssocID="{A4483F4C-07B9-456E-AD80-C90CA9F3C780}" presName="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FF4DD0-1B83-4A5C-809F-C7959BBE3961}" type="pres">
      <dgm:prSet presAssocID="{6DED40A6-EF50-4C57-AA75-DA6922FD704B}" presName="sibTrans" presStyleLbl="sibTrans1D1" presStyleIdx="8" presStyleCnt="14"/>
      <dgm:spPr/>
      <dgm:t>
        <a:bodyPr/>
        <a:lstStyle/>
        <a:p>
          <a:endParaRPr lang="en-US"/>
        </a:p>
      </dgm:t>
    </dgm:pt>
    <dgm:pt modelId="{3A57BC51-E795-4AB0-8A54-04FC40DA1183}" type="pres">
      <dgm:prSet presAssocID="{6DED40A6-EF50-4C57-AA75-DA6922FD704B}" presName="connectorText" presStyleLbl="sibTrans1D1" presStyleIdx="8" presStyleCnt="14"/>
      <dgm:spPr/>
      <dgm:t>
        <a:bodyPr/>
        <a:lstStyle/>
        <a:p>
          <a:endParaRPr lang="en-US"/>
        </a:p>
      </dgm:t>
    </dgm:pt>
    <dgm:pt modelId="{33D30899-8FFC-4145-8EB3-2622C42055D9}" type="pres">
      <dgm:prSet presAssocID="{488AF285-06B2-4D9B-AF93-164C7EFC5881}" presName="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AF9B9-408B-486F-9A3C-B5593D1B6D48}" type="pres">
      <dgm:prSet presAssocID="{A632DFD1-3C5C-4D0A-9844-9EFBD2A6C410}" presName="sibTrans" presStyleLbl="sibTrans1D1" presStyleIdx="9" presStyleCnt="14"/>
      <dgm:spPr/>
      <dgm:t>
        <a:bodyPr/>
        <a:lstStyle/>
        <a:p>
          <a:endParaRPr lang="en-US"/>
        </a:p>
      </dgm:t>
    </dgm:pt>
    <dgm:pt modelId="{AF397321-2437-4F67-98F3-825513F8A6DE}" type="pres">
      <dgm:prSet presAssocID="{A632DFD1-3C5C-4D0A-9844-9EFBD2A6C410}" presName="connectorText" presStyleLbl="sibTrans1D1" presStyleIdx="9" presStyleCnt="14"/>
      <dgm:spPr/>
      <dgm:t>
        <a:bodyPr/>
        <a:lstStyle/>
        <a:p>
          <a:endParaRPr lang="en-US"/>
        </a:p>
      </dgm:t>
    </dgm:pt>
    <dgm:pt modelId="{CAD946EA-13CF-4D5C-B0AF-741ADE3215EF}" type="pres">
      <dgm:prSet presAssocID="{53624501-D2A3-4F91-B5AC-14BF1E15AA34}" presName="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A5EB5-3EED-4778-A351-060D91D7635B}" type="pres">
      <dgm:prSet presAssocID="{A4770BCC-5457-4EDF-B3EE-F0DF61F5837A}" presName="sibTrans" presStyleLbl="sibTrans1D1" presStyleIdx="10" presStyleCnt="14"/>
      <dgm:spPr/>
      <dgm:t>
        <a:bodyPr/>
        <a:lstStyle/>
        <a:p>
          <a:endParaRPr lang="en-US"/>
        </a:p>
      </dgm:t>
    </dgm:pt>
    <dgm:pt modelId="{0DF4EA2B-24E3-49D0-9A1E-4ACBACC58C0F}" type="pres">
      <dgm:prSet presAssocID="{A4770BCC-5457-4EDF-B3EE-F0DF61F5837A}" presName="connectorText" presStyleLbl="sibTrans1D1" presStyleIdx="10" presStyleCnt="14"/>
      <dgm:spPr/>
      <dgm:t>
        <a:bodyPr/>
        <a:lstStyle/>
        <a:p>
          <a:endParaRPr lang="en-US"/>
        </a:p>
      </dgm:t>
    </dgm:pt>
    <dgm:pt modelId="{F2DB32A0-C43A-4038-B233-3A508234306D}" type="pres">
      <dgm:prSet presAssocID="{C05E6902-9394-42E7-873F-4D56E5E81D57}" presName="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BFB999-5009-4544-9C4D-58A46A3E9A74}" type="pres">
      <dgm:prSet presAssocID="{E0BC8935-F0BF-4CD9-861C-B1BDF5D7DBDE}" presName="sibTrans" presStyleLbl="sibTrans1D1" presStyleIdx="11" presStyleCnt="14"/>
      <dgm:spPr/>
      <dgm:t>
        <a:bodyPr/>
        <a:lstStyle/>
        <a:p>
          <a:endParaRPr lang="en-US"/>
        </a:p>
      </dgm:t>
    </dgm:pt>
    <dgm:pt modelId="{25ACE676-5D69-44B0-A174-0F0B08C45A90}" type="pres">
      <dgm:prSet presAssocID="{E0BC8935-F0BF-4CD9-861C-B1BDF5D7DBDE}" presName="connectorText" presStyleLbl="sibTrans1D1" presStyleIdx="11" presStyleCnt="14"/>
      <dgm:spPr/>
      <dgm:t>
        <a:bodyPr/>
        <a:lstStyle/>
        <a:p>
          <a:endParaRPr lang="en-US"/>
        </a:p>
      </dgm:t>
    </dgm:pt>
    <dgm:pt modelId="{178EFC70-23F4-4BC8-B8A8-5EE9A1D7B2ED}" type="pres">
      <dgm:prSet presAssocID="{11112C41-20E8-4CA5-96BD-C3F1EA48371B}" presName="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5658E-A4A4-471C-A42C-132E2BEB8590}" type="pres">
      <dgm:prSet presAssocID="{35493791-CB07-4162-8F9D-28B2A7ED68A8}" presName="sibTrans" presStyleLbl="sibTrans1D1" presStyleIdx="12" presStyleCnt="14"/>
      <dgm:spPr/>
      <dgm:t>
        <a:bodyPr/>
        <a:lstStyle/>
        <a:p>
          <a:endParaRPr lang="en-US"/>
        </a:p>
      </dgm:t>
    </dgm:pt>
    <dgm:pt modelId="{1619CD67-4C8D-424E-8C41-9580DF2A949D}" type="pres">
      <dgm:prSet presAssocID="{35493791-CB07-4162-8F9D-28B2A7ED68A8}" presName="connectorText" presStyleLbl="sibTrans1D1" presStyleIdx="12" presStyleCnt="14"/>
      <dgm:spPr/>
      <dgm:t>
        <a:bodyPr/>
        <a:lstStyle/>
        <a:p>
          <a:endParaRPr lang="en-US"/>
        </a:p>
      </dgm:t>
    </dgm:pt>
    <dgm:pt modelId="{19700188-F333-42DF-853A-C64F6933CDB6}" type="pres">
      <dgm:prSet presAssocID="{6F8C84D3-2810-40C6-87BB-0A69C1D2A597}" presName="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A84D3B-9321-481E-8B40-041627D5C739}" type="pres">
      <dgm:prSet presAssocID="{80C11805-9AB6-499C-B2DC-17AA5315F98E}" presName="sibTrans" presStyleLbl="sibTrans1D1" presStyleIdx="13" presStyleCnt="14"/>
      <dgm:spPr/>
      <dgm:t>
        <a:bodyPr/>
        <a:lstStyle/>
        <a:p>
          <a:endParaRPr lang="en-US"/>
        </a:p>
      </dgm:t>
    </dgm:pt>
    <dgm:pt modelId="{B93CDF62-7C97-4213-B4DB-DF22D70C8D9F}" type="pres">
      <dgm:prSet presAssocID="{80C11805-9AB6-499C-B2DC-17AA5315F98E}" presName="connectorText" presStyleLbl="sibTrans1D1" presStyleIdx="13" presStyleCnt="14"/>
      <dgm:spPr/>
      <dgm:t>
        <a:bodyPr/>
        <a:lstStyle/>
        <a:p>
          <a:endParaRPr lang="en-US"/>
        </a:p>
      </dgm:t>
    </dgm:pt>
    <dgm:pt modelId="{993832A0-C91E-4D74-AF35-5A0F46592D43}" type="pres">
      <dgm:prSet presAssocID="{28CFA05A-C164-49B7-B675-B4A32B3233F5}" presName="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E6FEE6-9C38-409E-8400-436E6A196B78}" srcId="{A4780176-15F7-444B-AB8A-5623C0F98ECE}" destId="{C98614B7-4B10-45F2-B57E-EC819640AD40}" srcOrd="2" destOrd="0" parTransId="{17281F3D-EC13-448E-B092-91A77B06FCD2}" sibTransId="{5590CB55-1A6D-4549-923A-C88891CA3A0E}"/>
    <dgm:cxn modelId="{A628FD68-49C1-4020-BE53-4645FBF8CD9B}" type="presOf" srcId="{35493791-CB07-4162-8F9D-28B2A7ED68A8}" destId="{BB45658E-A4A4-471C-A42C-132E2BEB8590}" srcOrd="0" destOrd="0" presId="urn:microsoft.com/office/officeart/2005/8/layout/bProcess3"/>
    <dgm:cxn modelId="{D41454E4-673D-48DB-910F-441B834CA4C4}" type="presOf" srcId="{C98614B7-4B10-45F2-B57E-EC819640AD40}" destId="{59D29074-0385-4E5A-882B-501801EA1183}" srcOrd="0" destOrd="0" presId="urn:microsoft.com/office/officeart/2005/8/layout/bProcess3"/>
    <dgm:cxn modelId="{68B0A078-094C-4A27-90F8-3F9B52A07983}" srcId="{A4780176-15F7-444B-AB8A-5623C0F98ECE}" destId="{F9390813-761E-4134-AA4C-B70F7CDCC7C1}" srcOrd="6" destOrd="0" parTransId="{658A2103-8339-4EE0-AB15-C77D832DF8A9}" sibTransId="{2DA19202-FB6F-4C8A-B002-FA89D9E9E9E8}"/>
    <dgm:cxn modelId="{DEFA182B-40A3-4F9B-B8B0-3254F3B2A8E4}" type="presOf" srcId="{084AE614-9B38-47D9-87FB-58AC31419204}" destId="{2E3DC1DA-1208-4504-A9C8-BF77C31F32F5}" srcOrd="0" destOrd="0" presId="urn:microsoft.com/office/officeart/2005/8/layout/bProcess3"/>
    <dgm:cxn modelId="{105A175B-0801-44B4-93FD-44B0B08E50E0}" type="presOf" srcId="{B95A1A5B-4B64-4B90-A229-4C3E9EE18E3F}" destId="{BFF35B1F-282A-48D7-AB7D-A81123EE9ACF}" srcOrd="0" destOrd="0" presId="urn:microsoft.com/office/officeart/2005/8/layout/bProcess3"/>
    <dgm:cxn modelId="{811A22FA-926A-436B-901F-21E4FA97ACC4}" srcId="{A4780176-15F7-444B-AB8A-5623C0F98ECE}" destId="{E494FBF4-4E1F-4379-B861-18A3A76F90C5}" srcOrd="1" destOrd="0" parTransId="{9266DFDC-415C-42E9-88CD-1396FCF6F7CD}" sibTransId="{3CA887BB-DECC-4B2B-AF29-9819658AB269}"/>
    <dgm:cxn modelId="{37C1FDA5-058C-49B2-A78C-26ED1D41B0A0}" srcId="{A4780176-15F7-444B-AB8A-5623C0F98ECE}" destId="{11112C41-20E8-4CA5-96BD-C3F1EA48371B}" srcOrd="12" destOrd="0" parTransId="{CF255538-7EB6-499E-93C3-61F79FE10E8B}" sibTransId="{35493791-CB07-4162-8F9D-28B2A7ED68A8}"/>
    <dgm:cxn modelId="{B659EAA1-33E3-419B-A02D-98D3F184DAA5}" type="presOf" srcId="{1E6A85DA-516E-46BA-B639-D2280E8860DD}" destId="{33D3D2C1-DC78-4ED7-A99C-9B0F9D561562}" srcOrd="0" destOrd="0" presId="urn:microsoft.com/office/officeart/2005/8/layout/bProcess3"/>
    <dgm:cxn modelId="{452002C4-4C84-4BBA-A2A3-D19D3CECAA1A}" type="presOf" srcId="{2DA19202-FB6F-4C8A-B002-FA89D9E9E9E8}" destId="{86D01FC0-5325-4077-9D5B-C305E1E638A0}" srcOrd="0" destOrd="0" presId="urn:microsoft.com/office/officeart/2005/8/layout/bProcess3"/>
    <dgm:cxn modelId="{3992119F-262F-4E9E-BAFC-C5C057672D3C}" type="presOf" srcId="{F9390813-761E-4134-AA4C-B70F7CDCC7C1}" destId="{2CE21FB3-87A6-4D7B-8EA4-4B16EA8C8249}" srcOrd="0" destOrd="0" presId="urn:microsoft.com/office/officeart/2005/8/layout/bProcess3"/>
    <dgm:cxn modelId="{E20A08A5-D54D-46F1-9ABE-922A46E9CBB3}" type="presOf" srcId="{188ACB0A-696B-4256-97F5-78FE099A9B82}" destId="{E4C535E5-5E94-4D61-985E-8338CA77C04E}" srcOrd="0" destOrd="0" presId="urn:microsoft.com/office/officeart/2005/8/layout/bProcess3"/>
    <dgm:cxn modelId="{2F5295A0-8933-4266-A1B8-12D1EE9CEC60}" type="presOf" srcId="{77B3120E-4B22-4FE8-9F85-A453E9ACF0F2}" destId="{FCEA28CF-1B4F-4558-88E9-D85FA4D87202}" srcOrd="0" destOrd="0" presId="urn:microsoft.com/office/officeart/2005/8/layout/bProcess3"/>
    <dgm:cxn modelId="{5339277B-F209-49CD-AA5E-8A894EE5B898}" type="presOf" srcId="{E0BC8935-F0BF-4CD9-861C-B1BDF5D7DBDE}" destId="{E5BFB999-5009-4544-9C4D-58A46A3E9A74}" srcOrd="0" destOrd="0" presId="urn:microsoft.com/office/officeart/2005/8/layout/bProcess3"/>
    <dgm:cxn modelId="{F7E11896-1483-4A52-909D-F414E87C8E00}" srcId="{A4780176-15F7-444B-AB8A-5623C0F98ECE}" destId="{77B3120E-4B22-4FE8-9F85-A453E9ACF0F2}" srcOrd="5" destOrd="0" parTransId="{3D34D429-2C3E-4AC0-ACE9-EFA1E63F569A}" sibTransId="{B95A1A5B-4B64-4B90-A229-4C3E9EE18E3F}"/>
    <dgm:cxn modelId="{3A6839E3-E450-4DB4-A8F6-A471A7B077E4}" type="presOf" srcId="{AB350429-7618-4DC9-8480-7E244BC70418}" destId="{CBAF236A-1639-488F-8181-F326FF6F8969}" srcOrd="1" destOrd="0" presId="urn:microsoft.com/office/officeart/2005/8/layout/bProcess3"/>
    <dgm:cxn modelId="{80F1D61A-015F-43B1-ABEE-9BA1510EED1C}" type="presOf" srcId="{80C11805-9AB6-499C-B2DC-17AA5315F98E}" destId="{B93CDF62-7C97-4213-B4DB-DF22D70C8D9F}" srcOrd="1" destOrd="0" presId="urn:microsoft.com/office/officeart/2005/8/layout/bProcess3"/>
    <dgm:cxn modelId="{1302D26E-045B-41DA-A1C9-086DFE797BF1}" type="presOf" srcId="{28CFA05A-C164-49B7-B675-B4A32B3233F5}" destId="{993832A0-C91E-4D74-AF35-5A0F46592D43}" srcOrd="0" destOrd="0" presId="urn:microsoft.com/office/officeart/2005/8/layout/bProcess3"/>
    <dgm:cxn modelId="{ADB9559F-457B-419A-9F97-C8C1CE3B7905}" type="presOf" srcId="{A4483F4C-07B9-456E-AD80-C90CA9F3C780}" destId="{44574E5A-4C39-4F0F-99F8-76C742BC4394}" srcOrd="0" destOrd="0" presId="urn:microsoft.com/office/officeart/2005/8/layout/bProcess3"/>
    <dgm:cxn modelId="{BFD3023C-8CD1-483B-899D-3777B2E2996E}" type="presOf" srcId="{3CA887BB-DECC-4B2B-AF29-9819658AB269}" destId="{4A216C1C-16A0-4414-B8D9-970CAB42BE18}" srcOrd="0" destOrd="0" presId="urn:microsoft.com/office/officeart/2005/8/layout/bProcess3"/>
    <dgm:cxn modelId="{E70F6BCD-75D6-4DD0-84D0-520EAEAF7980}" type="presOf" srcId="{FAC121C3-BC4D-45EA-88B3-402C9904EE23}" destId="{21016743-5E7F-4B3B-BBDF-C5A29EF3180A}" srcOrd="0" destOrd="0" presId="urn:microsoft.com/office/officeart/2005/8/layout/bProcess3"/>
    <dgm:cxn modelId="{AEB5B182-CBE7-4A0C-BE87-FBBA954EBDB5}" type="presOf" srcId="{E494FBF4-4E1F-4379-B861-18A3A76F90C5}" destId="{38E43771-2DBA-48A6-885D-2206DAC0109C}" srcOrd="0" destOrd="0" presId="urn:microsoft.com/office/officeart/2005/8/layout/bProcess3"/>
    <dgm:cxn modelId="{CE5C175E-6C71-437E-B29B-70984BDA5D96}" srcId="{A4780176-15F7-444B-AB8A-5623C0F98ECE}" destId="{A4483F4C-07B9-456E-AD80-C90CA9F3C780}" srcOrd="8" destOrd="0" parTransId="{101D9FB1-A5B4-4A22-BDAE-1AE39B5FE507}" sibTransId="{6DED40A6-EF50-4C57-AA75-DA6922FD704B}"/>
    <dgm:cxn modelId="{AEB4E732-9610-44FD-A0AB-3F8F74448CAE}" type="presOf" srcId="{6DED40A6-EF50-4C57-AA75-DA6922FD704B}" destId="{3A57BC51-E795-4AB0-8A54-04FC40DA1183}" srcOrd="1" destOrd="0" presId="urn:microsoft.com/office/officeart/2005/8/layout/bProcess3"/>
    <dgm:cxn modelId="{236C0151-37CA-4C5F-A63D-84C3567CA226}" type="presOf" srcId="{188ACB0A-696B-4256-97F5-78FE099A9B82}" destId="{6630A027-11AB-4195-9AD5-36786A404482}" srcOrd="1" destOrd="0" presId="urn:microsoft.com/office/officeart/2005/8/layout/bProcess3"/>
    <dgm:cxn modelId="{A078FC9F-4C30-4957-B1DD-91CF64691ABF}" type="presOf" srcId="{E5C61E2E-91D6-4C5D-BE19-556C17D13CE3}" destId="{92895B09-55A6-4B80-80B6-7B8CF1F4CD19}" srcOrd="0" destOrd="0" presId="urn:microsoft.com/office/officeart/2005/8/layout/bProcess3"/>
    <dgm:cxn modelId="{35DFC866-7223-4906-8BA2-354A127159FE}" type="presOf" srcId="{084AE614-9B38-47D9-87FB-58AC31419204}" destId="{E84C35A7-756A-4851-849B-AC5CA3E9846D}" srcOrd="1" destOrd="0" presId="urn:microsoft.com/office/officeart/2005/8/layout/bProcess3"/>
    <dgm:cxn modelId="{FE13CADD-EA52-4FC6-A2DB-6158AB6813F8}" type="presOf" srcId="{1E6A85DA-516E-46BA-B639-D2280E8860DD}" destId="{C3849C90-8DA7-4AE3-A8C9-69CDD6F66FE6}" srcOrd="1" destOrd="0" presId="urn:microsoft.com/office/officeart/2005/8/layout/bProcess3"/>
    <dgm:cxn modelId="{C11DA4F0-B97E-4FC3-893E-0B4EF22C2CD1}" type="presOf" srcId="{AB350429-7618-4DC9-8480-7E244BC70418}" destId="{3F92FB63-01B4-490C-A5D1-EB027149DB85}" srcOrd="0" destOrd="0" presId="urn:microsoft.com/office/officeart/2005/8/layout/bProcess3"/>
    <dgm:cxn modelId="{396F9347-57FA-4070-96F8-2AF7FAACC1D2}" type="presOf" srcId="{A632DFD1-3C5C-4D0A-9844-9EFBD2A6C410}" destId="{AF397321-2437-4F67-98F3-825513F8A6DE}" srcOrd="1" destOrd="0" presId="urn:microsoft.com/office/officeart/2005/8/layout/bProcess3"/>
    <dgm:cxn modelId="{0AC38253-D255-4123-A0A4-E3B19C132F40}" type="presOf" srcId="{11112C41-20E8-4CA5-96BD-C3F1EA48371B}" destId="{178EFC70-23F4-4BC8-B8A8-5EE9A1D7B2ED}" srcOrd="0" destOrd="0" presId="urn:microsoft.com/office/officeart/2005/8/layout/bProcess3"/>
    <dgm:cxn modelId="{FE944784-7993-4516-9216-BF212532E1FD}" srcId="{A4780176-15F7-444B-AB8A-5623C0F98ECE}" destId="{E5C61E2E-91D6-4C5D-BE19-556C17D13CE3}" srcOrd="3" destOrd="0" parTransId="{02A46E80-6924-42AA-A589-95DF2CD8298C}" sibTransId="{1E6A85DA-516E-46BA-B639-D2280E8860DD}"/>
    <dgm:cxn modelId="{7512BDA2-A5CA-449B-AE74-57445319EBFC}" srcId="{A4780176-15F7-444B-AB8A-5623C0F98ECE}" destId="{53624501-D2A3-4F91-B5AC-14BF1E15AA34}" srcOrd="10" destOrd="0" parTransId="{79E780FD-4C77-4F85-9F3A-B86C36BE2962}" sibTransId="{A4770BCC-5457-4EDF-B3EE-F0DF61F5837A}"/>
    <dgm:cxn modelId="{BC06952F-7848-4F55-A95C-BCF27E8348DD}" srcId="{A4780176-15F7-444B-AB8A-5623C0F98ECE}" destId="{0D7C9204-5FA5-4AE2-A7F2-F436B6D7BD21}" srcOrd="4" destOrd="0" parTransId="{8E169B96-703D-4F04-B2EF-60C70135B0AA}" sibTransId="{AB350429-7618-4DC9-8480-7E244BC70418}"/>
    <dgm:cxn modelId="{7AE9CEDE-5D81-4682-A940-95EB28475202}" type="presOf" srcId="{0D7C9204-5FA5-4AE2-A7F2-F436B6D7BD21}" destId="{4EE08BB6-7161-4F8F-9DE1-84356F1C2488}" srcOrd="0" destOrd="0" presId="urn:microsoft.com/office/officeart/2005/8/layout/bProcess3"/>
    <dgm:cxn modelId="{1BF01E87-A6B0-4E3E-95F9-C8D5E4307C72}" type="presOf" srcId="{35493791-CB07-4162-8F9D-28B2A7ED68A8}" destId="{1619CD67-4C8D-424E-8C41-9580DF2A949D}" srcOrd="1" destOrd="0" presId="urn:microsoft.com/office/officeart/2005/8/layout/bProcess3"/>
    <dgm:cxn modelId="{D87CBAA9-18E6-48DF-8E5B-28269D9CE9DF}" type="presOf" srcId="{53624501-D2A3-4F91-B5AC-14BF1E15AA34}" destId="{CAD946EA-13CF-4D5C-B0AF-741ADE3215EF}" srcOrd="0" destOrd="0" presId="urn:microsoft.com/office/officeart/2005/8/layout/bProcess3"/>
    <dgm:cxn modelId="{CECCFDD1-A729-414B-831D-99FD51206A03}" type="presOf" srcId="{6F8C84D3-2810-40C6-87BB-0A69C1D2A597}" destId="{19700188-F333-42DF-853A-C64F6933CDB6}" srcOrd="0" destOrd="0" presId="urn:microsoft.com/office/officeart/2005/8/layout/bProcess3"/>
    <dgm:cxn modelId="{B2775077-C031-44D1-8F68-3C00D16B711D}" type="presOf" srcId="{E0BC8935-F0BF-4CD9-861C-B1BDF5D7DBDE}" destId="{25ACE676-5D69-44B0-A174-0F0B08C45A90}" srcOrd="1" destOrd="0" presId="urn:microsoft.com/office/officeart/2005/8/layout/bProcess3"/>
    <dgm:cxn modelId="{6F25B3B7-FEB4-4F70-8E5C-CC17740F1F1E}" type="presOf" srcId="{5590CB55-1A6D-4549-923A-C88891CA3A0E}" destId="{A7CCA54A-56D3-4D1F-BB07-E4E69F595882}" srcOrd="0" destOrd="0" presId="urn:microsoft.com/office/officeart/2005/8/layout/bProcess3"/>
    <dgm:cxn modelId="{1FFB04C9-DA5D-4E1F-9D08-BC376F5C9307}" type="presOf" srcId="{2DA19202-FB6F-4C8A-B002-FA89D9E9E9E8}" destId="{7E3C2284-BF6E-4418-8842-900D442C5FFF}" srcOrd="1" destOrd="0" presId="urn:microsoft.com/office/officeart/2005/8/layout/bProcess3"/>
    <dgm:cxn modelId="{16AF15A2-7A5E-4E57-B9A2-B9351EB6D97D}" type="presOf" srcId="{3CA887BB-DECC-4B2B-AF29-9819658AB269}" destId="{19F48D81-D3F4-4B83-A227-941614D6D51D}" srcOrd="1" destOrd="0" presId="urn:microsoft.com/office/officeart/2005/8/layout/bProcess3"/>
    <dgm:cxn modelId="{156C6607-CF67-4A97-91B0-12378FF1AE31}" srcId="{A4780176-15F7-444B-AB8A-5623C0F98ECE}" destId="{28CFA05A-C164-49B7-B675-B4A32B3233F5}" srcOrd="14" destOrd="0" parTransId="{883ECEB2-14A8-4223-A046-744CD86A5E88}" sibTransId="{D946382E-1145-40A6-89C1-5DDAD6837CA5}"/>
    <dgm:cxn modelId="{849B3229-A901-49C6-B2CF-20D5CC114C07}" srcId="{A4780176-15F7-444B-AB8A-5623C0F98ECE}" destId="{C05E6902-9394-42E7-873F-4D56E5E81D57}" srcOrd="11" destOrd="0" parTransId="{8D2C3A45-7AB4-4AE3-86B2-D2BB0904B5B4}" sibTransId="{E0BC8935-F0BF-4CD9-861C-B1BDF5D7DBDE}"/>
    <dgm:cxn modelId="{171F465C-E7D7-4878-96D1-18285DFAF421}" type="presOf" srcId="{5590CB55-1A6D-4549-923A-C88891CA3A0E}" destId="{DC101DB8-A3CE-48BE-BE4A-B37AF6372573}" srcOrd="1" destOrd="0" presId="urn:microsoft.com/office/officeart/2005/8/layout/bProcess3"/>
    <dgm:cxn modelId="{D78A1C3F-9091-4ADD-9C13-D18DF330B408}" type="presOf" srcId="{828D892A-E515-4610-9F10-6D84A02646D8}" destId="{7BB5AFC2-9B9F-42CD-BC3B-63A8231F5CEE}" srcOrd="0" destOrd="0" presId="urn:microsoft.com/office/officeart/2005/8/layout/bProcess3"/>
    <dgm:cxn modelId="{055D7486-6C34-4FC5-AB51-6861444FAF6D}" srcId="{A4780176-15F7-444B-AB8A-5623C0F98ECE}" destId="{6F8C84D3-2810-40C6-87BB-0A69C1D2A597}" srcOrd="13" destOrd="0" parTransId="{2E013E0F-AB14-4FD4-8129-9DB522BC129F}" sibTransId="{80C11805-9AB6-499C-B2DC-17AA5315F98E}"/>
    <dgm:cxn modelId="{D6035595-F573-43AD-BDBF-A833808BB07C}" type="presOf" srcId="{A4770BCC-5457-4EDF-B3EE-F0DF61F5837A}" destId="{0DF4EA2B-24E3-49D0-9A1E-4ACBACC58C0F}" srcOrd="1" destOrd="0" presId="urn:microsoft.com/office/officeart/2005/8/layout/bProcess3"/>
    <dgm:cxn modelId="{7CF1AB1E-83A2-4036-A9DE-C2B317ED393A}" srcId="{A4780176-15F7-444B-AB8A-5623C0F98ECE}" destId="{828D892A-E515-4610-9F10-6D84A02646D8}" srcOrd="7" destOrd="0" parTransId="{F4126A58-303E-4ACF-9D9F-1DD0C86A2280}" sibTransId="{084AE614-9B38-47D9-87FB-58AC31419204}"/>
    <dgm:cxn modelId="{EBC2F508-0238-4794-A723-889C9672F021}" type="presOf" srcId="{80C11805-9AB6-499C-B2DC-17AA5315F98E}" destId="{67A84D3B-9321-481E-8B40-041627D5C739}" srcOrd="0" destOrd="0" presId="urn:microsoft.com/office/officeart/2005/8/layout/bProcess3"/>
    <dgm:cxn modelId="{CD766DD3-7DC7-4940-BC87-E39B09E0F95E}" type="presOf" srcId="{A4780176-15F7-444B-AB8A-5623C0F98ECE}" destId="{D7BA071D-91FA-4FA3-A8C4-D1F6A74DBABE}" srcOrd="0" destOrd="0" presId="urn:microsoft.com/office/officeart/2005/8/layout/bProcess3"/>
    <dgm:cxn modelId="{BB22E3E1-E794-4B72-9876-4B53FB77A758}" type="presOf" srcId="{488AF285-06B2-4D9B-AF93-164C7EFC5881}" destId="{33D30899-8FFC-4145-8EB3-2622C42055D9}" srcOrd="0" destOrd="0" presId="urn:microsoft.com/office/officeart/2005/8/layout/bProcess3"/>
    <dgm:cxn modelId="{CFB8FA6B-CB4C-4253-A9C9-88D17535E4CB}" srcId="{A4780176-15F7-444B-AB8A-5623C0F98ECE}" destId="{488AF285-06B2-4D9B-AF93-164C7EFC5881}" srcOrd="9" destOrd="0" parTransId="{C42A73B8-DB80-4EF1-88C8-57B177620078}" sibTransId="{A632DFD1-3C5C-4D0A-9844-9EFBD2A6C410}"/>
    <dgm:cxn modelId="{C288BF4C-726E-45DD-A17A-954BDB07E03E}" type="presOf" srcId="{C05E6902-9394-42E7-873F-4D56E5E81D57}" destId="{F2DB32A0-C43A-4038-B233-3A508234306D}" srcOrd="0" destOrd="0" presId="urn:microsoft.com/office/officeart/2005/8/layout/bProcess3"/>
    <dgm:cxn modelId="{D46B8065-815B-4894-AE44-FDFA37C1852C}" type="presOf" srcId="{6DED40A6-EF50-4C57-AA75-DA6922FD704B}" destId="{5DFF4DD0-1B83-4A5C-809F-C7959BBE3961}" srcOrd="0" destOrd="0" presId="urn:microsoft.com/office/officeart/2005/8/layout/bProcess3"/>
    <dgm:cxn modelId="{DB00C82B-0CE4-4575-B5D0-1DE90B8DD724}" type="presOf" srcId="{A4770BCC-5457-4EDF-B3EE-F0DF61F5837A}" destId="{5E1A5EB5-3EED-4778-A351-060D91D7635B}" srcOrd="0" destOrd="0" presId="urn:microsoft.com/office/officeart/2005/8/layout/bProcess3"/>
    <dgm:cxn modelId="{48120187-B3A9-4589-A893-C7D437220B07}" srcId="{A4780176-15F7-444B-AB8A-5623C0F98ECE}" destId="{FAC121C3-BC4D-45EA-88B3-402C9904EE23}" srcOrd="0" destOrd="0" parTransId="{2D2AE0C8-2BDD-43EC-8F19-63B7A1CCC5C8}" sibTransId="{188ACB0A-696B-4256-97F5-78FE099A9B82}"/>
    <dgm:cxn modelId="{B7E5AF72-7068-44BF-B393-79E71E7988B0}" type="presOf" srcId="{A632DFD1-3C5C-4D0A-9844-9EFBD2A6C410}" destId="{7F7AF9B9-408B-486F-9A3C-B5593D1B6D48}" srcOrd="0" destOrd="0" presId="urn:microsoft.com/office/officeart/2005/8/layout/bProcess3"/>
    <dgm:cxn modelId="{1F914F9A-84D8-4017-B0C6-A2E815A6EE54}" type="presOf" srcId="{B95A1A5B-4B64-4B90-A229-4C3E9EE18E3F}" destId="{F8BA6D57-CF7B-44C3-81C7-F87B14D28829}" srcOrd="1" destOrd="0" presId="urn:microsoft.com/office/officeart/2005/8/layout/bProcess3"/>
    <dgm:cxn modelId="{C2ADEA1B-0A51-454F-B601-9C3853D7D690}" type="presParOf" srcId="{D7BA071D-91FA-4FA3-A8C4-D1F6A74DBABE}" destId="{21016743-5E7F-4B3B-BBDF-C5A29EF3180A}" srcOrd="0" destOrd="0" presId="urn:microsoft.com/office/officeart/2005/8/layout/bProcess3"/>
    <dgm:cxn modelId="{440CAB58-AD41-4CF8-A66A-860995BF5C81}" type="presParOf" srcId="{D7BA071D-91FA-4FA3-A8C4-D1F6A74DBABE}" destId="{E4C535E5-5E94-4D61-985E-8338CA77C04E}" srcOrd="1" destOrd="0" presId="urn:microsoft.com/office/officeart/2005/8/layout/bProcess3"/>
    <dgm:cxn modelId="{30FA6D5B-7675-418A-AE79-7A17EDF09B15}" type="presParOf" srcId="{E4C535E5-5E94-4D61-985E-8338CA77C04E}" destId="{6630A027-11AB-4195-9AD5-36786A404482}" srcOrd="0" destOrd="0" presId="urn:microsoft.com/office/officeart/2005/8/layout/bProcess3"/>
    <dgm:cxn modelId="{7F61A00C-B273-46F3-8619-92EDFF347D55}" type="presParOf" srcId="{D7BA071D-91FA-4FA3-A8C4-D1F6A74DBABE}" destId="{38E43771-2DBA-48A6-885D-2206DAC0109C}" srcOrd="2" destOrd="0" presId="urn:microsoft.com/office/officeart/2005/8/layout/bProcess3"/>
    <dgm:cxn modelId="{56F9593B-F0AF-487B-B9E3-62D533286D06}" type="presParOf" srcId="{D7BA071D-91FA-4FA3-A8C4-D1F6A74DBABE}" destId="{4A216C1C-16A0-4414-B8D9-970CAB42BE18}" srcOrd="3" destOrd="0" presId="urn:microsoft.com/office/officeart/2005/8/layout/bProcess3"/>
    <dgm:cxn modelId="{E301E45E-4ED7-435C-866E-DD9731FDEABD}" type="presParOf" srcId="{4A216C1C-16A0-4414-B8D9-970CAB42BE18}" destId="{19F48D81-D3F4-4B83-A227-941614D6D51D}" srcOrd="0" destOrd="0" presId="urn:microsoft.com/office/officeart/2005/8/layout/bProcess3"/>
    <dgm:cxn modelId="{174B72E8-ECA8-4D5D-BF97-5EAF693E5B2F}" type="presParOf" srcId="{D7BA071D-91FA-4FA3-A8C4-D1F6A74DBABE}" destId="{59D29074-0385-4E5A-882B-501801EA1183}" srcOrd="4" destOrd="0" presId="urn:microsoft.com/office/officeart/2005/8/layout/bProcess3"/>
    <dgm:cxn modelId="{36F5449F-BEBB-4EA8-8DFB-8B1AE0655A5A}" type="presParOf" srcId="{D7BA071D-91FA-4FA3-A8C4-D1F6A74DBABE}" destId="{A7CCA54A-56D3-4D1F-BB07-E4E69F595882}" srcOrd="5" destOrd="0" presId="urn:microsoft.com/office/officeart/2005/8/layout/bProcess3"/>
    <dgm:cxn modelId="{149FEF1F-6B15-41BD-94D4-4870F7806D79}" type="presParOf" srcId="{A7CCA54A-56D3-4D1F-BB07-E4E69F595882}" destId="{DC101DB8-A3CE-48BE-BE4A-B37AF6372573}" srcOrd="0" destOrd="0" presId="urn:microsoft.com/office/officeart/2005/8/layout/bProcess3"/>
    <dgm:cxn modelId="{19564D0C-D6A0-44FD-B46B-4D8CF40E3810}" type="presParOf" srcId="{D7BA071D-91FA-4FA3-A8C4-D1F6A74DBABE}" destId="{92895B09-55A6-4B80-80B6-7B8CF1F4CD19}" srcOrd="6" destOrd="0" presId="urn:microsoft.com/office/officeart/2005/8/layout/bProcess3"/>
    <dgm:cxn modelId="{461FDEFF-DA2A-4DFA-BB4E-0B78082E858F}" type="presParOf" srcId="{D7BA071D-91FA-4FA3-A8C4-D1F6A74DBABE}" destId="{33D3D2C1-DC78-4ED7-A99C-9B0F9D561562}" srcOrd="7" destOrd="0" presId="urn:microsoft.com/office/officeart/2005/8/layout/bProcess3"/>
    <dgm:cxn modelId="{21A7B87C-CD28-4EC6-896A-886B5AEB8419}" type="presParOf" srcId="{33D3D2C1-DC78-4ED7-A99C-9B0F9D561562}" destId="{C3849C90-8DA7-4AE3-A8C9-69CDD6F66FE6}" srcOrd="0" destOrd="0" presId="urn:microsoft.com/office/officeart/2005/8/layout/bProcess3"/>
    <dgm:cxn modelId="{A3491DBD-047D-4D48-A6CF-76A8BF29512C}" type="presParOf" srcId="{D7BA071D-91FA-4FA3-A8C4-D1F6A74DBABE}" destId="{4EE08BB6-7161-4F8F-9DE1-84356F1C2488}" srcOrd="8" destOrd="0" presId="urn:microsoft.com/office/officeart/2005/8/layout/bProcess3"/>
    <dgm:cxn modelId="{BBEA8DD2-3226-4520-9418-1EEC224D9C4E}" type="presParOf" srcId="{D7BA071D-91FA-4FA3-A8C4-D1F6A74DBABE}" destId="{3F92FB63-01B4-490C-A5D1-EB027149DB85}" srcOrd="9" destOrd="0" presId="urn:microsoft.com/office/officeart/2005/8/layout/bProcess3"/>
    <dgm:cxn modelId="{713F817E-7760-4967-82F0-7A22B450D2A2}" type="presParOf" srcId="{3F92FB63-01B4-490C-A5D1-EB027149DB85}" destId="{CBAF236A-1639-488F-8181-F326FF6F8969}" srcOrd="0" destOrd="0" presId="urn:microsoft.com/office/officeart/2005/8/layout/bProcess3"/>
    <dgm:cxn modelId="{B3CB0F4D-520C-407B-A29F-E30D04334E0F}" type="presParOf" srcId="{D7BA071D-91FA-4FA3-A8C4-D1F6A74DBABE}" destId="{FCEA28CF-1B4F-4558-88E9-D85FA4D87202}" srcOrd="10" destOrd="0" presId="urn:microsoft.com/office/officeart/2005/8/layout/bProcess3"/>
    <dgm:cxn modelId="{B0322443-578D-4AD1-9220-2EDF2B09A1B2}" type="presParOf" srcId="{D7BA071D-91FA-4FA3-A8C4-D1F6A74DBABE}" destId="{BFF35B1F-282A-48D7-AB7D-A81123EE9ACF}" srcOrd="11" destOrd="0" presId="urn:microsoft.com/office/officeart/2005/8/layout/bProcess3"/>
    <dgm:cxn modelId="{051A011E-18DF-46E4-AB4A-B8280A1ACFA7}" type="presParOf" srcId="{BFF35B1F-282A-48D7-AB7D-A81123EE9ACF}" destId="{F8BA6D57-CF7B-44C3-81C7-F87B14D28829}" srcOrd="0" destOrd="0" presId="urn:microsoft.com/office/officeart/2005/8/layout/bProcess3"/>
    <dgm:cxn modelId="{ED238095-0EC1-4A1E-A3DF-52E897DD5F4D}" type="presParOf" srcId="{D7BA071D-91FA-4FA3-A8C4-D1F6A74DBABE}" destId="{2CE21FB3-87A6-4D7B-8EA4-4B16EA8C8249}" srcOrd="12" destOrd="0" presId="urn:microsoft.com/office/officeart/2005/8/layout/bProcess3"/>
    <dgm:cxn modelId="{B4824CB6-4B48-41F6-A618-FC374A9896C7}" type="presParOf" srcId="{D7BA071D-91FA-4FA3-A8C4-D1F6A74DBABE}" destId="{86D01FC0-5325-4077-9D5B-C305E1E638A0}" srcOrd="13" destOrd="0" presId="urn:microsoft.com/office/officeart/2005/8/layout/bProcess3"/>
    <dgm:cxn modelId="{D07A5433-60C6-4A9B-9893-A27A6D102FA5}" type="presParOf" srcId="{86D01FC0-5325-4077-9D5B-C305E1E638A0}" destId="{7E3C2284-BF6E-4418-8842-900D442C5FFF}" srcOrd="0" destOrd="0" presId="urn:microsoft.com/office/officeart/2005/8/layout/bProcess3"/>
    <dgm:cxn modelId="{7934324C-0E6A-471A-9BA7-1B564B21D480}" type="presParOf" srcId="{D7BA071D-91FA-4FA3-A8C4-D1F6A74DBABE}" destId="{7BB5AFC2-9B9F-42CD-BC3B-63A8231F5CEE}" srcOrd="14" destOrd="0" presId="urn:microsoft.com/office/officeart/2005/8/layout/bProcess3"/>
    <dgm:cxn modelId="{D39EADFE-9F2A-46F8-9BF7-C6F05B61D45D}" type="presParOf" srcId="{D7BA071D-91FA-4FA3-A8C4-D1F6A74DBABE}" destId="{2E3DC1DA-1208-4504-A9C8-BF77C31F32F5}" srcOrd="15" destOrd="0" presId="urn:microsoft.com/office/officeart/2005/8/layout/bProcess3"/>
    <dgm:cxn modelId="{0C4294D3-5A35-433C-9171-26C92F23398D}" type="presParOf" srcId="{2E3DC1DA-1208-4504-A9C8-BF77C31F32F5}" destId="{E84C35A7-756A-4851-849B-AC5CA3E9846D}" srcOrd="0" destOrd="0" presId="urn:microsoft.com/office/officeart/2005/8/layout/bProcess3"/>
    <dgm:cxn modelId="{D193124B-74A7-4896-9BC4-E568B92433B5}" type="presParOf" srcId="{D7BA071D-91FA-4FA3-A8C4-D1F6A74DBABE}" destId="{44574E5A-4C39-4F0F-99F8-76C742BC4394}" srcOrd="16" destOrd="0" presId="urn:microsoft.com/office/officeart/2005/8/layout/bProcess3"/>
    <dgm:cxn modelId="{204474F4-4C59-4163-833D-09D8ADC45BDC}" type="presParOf" srcId="{D7BA071D-91FA-4FA3-A8C4-D1F6A74DBABE}" destId="{5DFF4DD0-1B83-4A5C-809F-C7959BBE3961}" srcOrd="17" destOrd="0" presId="urn:microsoft.com/office/officeart/2005/8/layout/bProcess3"/>
    <dgm:cxn modelId="{0058E7AA-4AAB-423F-8B31-147DAC0586FB}" type="presParOf" srcId="{5DFF4DD0-1B83-4A5C-809F-C7959BBE3961}" destId="{3A57BC51-E795-4AB0-8A54-04FC40DA1183}" srcOrd="0" destOrd="0" presId="urn:microsoft.com/office/officeart/2005/8/layout/bProcess3"/>
    <dgm:cxn modelId="{2C92BEAB-70E3-4AA6-AA23-910CE8E9EF53}" type="presParOf" srcId="{D7BA071D-91FA-4FA3-A8C4-D1F6A74DBABE}" destId="{33D30899-8FFC-4145-8EB3-2622C42055D9}" srcOrd="18" destOrd="0" presId="urn:microsoft.com/office/officeart/2005/8/layout/bProcess3"/>
    <dgm:cxn modelId="{EC1545D9-830F-4FE2-8C14-D7C0848F0C0E}" type="presParOf" srcId="{D7BA071D-91FA-4FA3-A8C4-D1F6A74DBABE}" destId="{7F7AF9B9-408B-486F-9A3C-B5593D1B6D48}" srcOrd="19" destOrd="0" presId="urn:microsoft.com/office/officeart/2005/8/layout/bProcess3"/>
    <dgm:cxn modelId="{EC129D89-587D-4B94-BA6B-1EB482A9FE7C}" type="presParOf" srcId="{7F7AF9B9-408B-486F-9A3C-B5593D1B6D48}" destId="{AF397321-2437-4F67-98F3-825513F8A6DE}" srcOrd="0" destOrd="0" presId="urn:microsoft.com/office/officeart/2005/8/layout/bProcess3"/>
    <dgm:cxn modelId="{34615BF8-BB1F-49E8-A1D4-49EE3CF38981}" type="presParOf" srcId="{D7BA071D-91FA-4FA3-A8C4-D1F6A74DBABE}" destId="{CAD946EA-13CF-4D5C-B0AF-741ADE3215EF}" srcOrd="20" destOrd="0" presId="urn:microsoft.com/office/officeart/2005/8/layout/bProcess3"/>
    <dgm:cxn modelId="{826A8D70-3AF1-4316-B944-F6A9A09B0221}" type="presParOf" srcId="{D7BA071D-91FA-4FA3-A8C4-D1F6A74DBABE}" destId="{5E1A5EB5-3EED-4778-A351-060D91D7635B}" srcOrd="21" destOrd="0" presId="urn:microsoft.com/office/officeart/2005/8/layout/bProcess3"/>
    <dgm:cxn modelId="{F54877C2-2A60-415E-84AF-CC4FF43BB10E}" type="presParOf" srcId="{5E1A5EB5-3EED-4778-A351-060D91D7635B}" destId="{0DF4EA2B-24E3-49D0-9A1E-4ACBACC58C0F}" srcOrd="0" destOrd="0" presId="urn:microsoft.com/office/officeart/2005/8/layout/bProcess3"/>
    <dgm:cxn modelId="{48484193-EA6D-4DCE-9DDD-EC0388158151}" type="presParOf" srcId="{D7BA071D-91FA-4FA3-A8C4-D1F6A74DBABE}" destId="{F2DB32A0-C43A-4038-B233-3A508234306D}" srcOrd="22" destOrd="0" presId="urn:microsoft.com/office/officeart/2005/8/layout/bProcess3"/>
    <dgm:cxn modelId="{1B0F377D-A774-4506-8B41-B5C4F3B68644}" type="presParOf" srcId="{D7BA071D-91FA-4FA3-A8C4-D1F6A74DBABE}" destId="{E5BFB999-5009-4544-9C4D-58A46A3E9A74}" srcOrd="23" destOrd="0" presId="urn:microsoft.com/office/officeart/2005/8/layout/bProcess3"/>
    <dgm:cxn modelId="{093429D5-DCBA-4928-9A75-7F2BCFF8813F}" type="presParOf" srcId="{E5BFB999-5009-4544-9C4D-58A46A3E9A74}" destId="{25ACE676-5D69-44B0-A174-0F0B08C45A90}" srcOrd="0" destOrd="0" presId="urn:microsoft.com/office/officeart/2005/8/layout/bProcess3"/>
    <dgm:cxn modelId="{C7B7EFC5-10EB-4565-961B-0624FAD34D02}" type="presParOf" srcId="{D7BA071D-91FA-4FA3-A8C4-D1F6A74DBABE}" destId="{178EFC70-23F4-4BC8-B8A8-5EE9A1D7B2ED}" srcOrd="24" destOrd="0" presId="urn:microsoft.com/office/officeart/2005/8/layout/bProcess3"/>
    <dgm:cxn modelId="{E5FF5ADD-00C0-4609-89B3-6E1E40DAA970}" type="presParOf" srcId="{D7BA071D-91FA-4FA3-A8C4-D1F6A74DBABE}" destId="{BB45658E-A4A4-471C-A42C-132E2BEB8590}" srcOrd="25" destOrd="0" presId="urn:microsoft.com/office/officeart/2005/8/layout/bProcess3"/>
    <dgm:cxn modelId="{0AB130B3-D121-41C9-B47B-578C24A7C04B}" type="presParOf" srcId="{BB45658E-A4A4-471C-A42C-132E2BEB8590}" destId="{1619CD67-4C8D-424E-8C41-9580DF2A949D}" srcOrd="0" destOrd="0" presId="urn:microsoft.com/office/officeart/2005/8/layout/bProcess3"/>
    <dgm:cxn modelId="{3175191C-954E-40F5-A75F-7A996FC1CB91}" type="presParOf" srcId="{D7BA071D-91FA-4FA3-A8C4-D1F6A74DBABE}" destId="{19700188-F333-42DF-853A-C64F6933CDB6}" srcOrd="26" destOrd="0" presId="urn:microsoft.com/office/officeart/2005/8/layout/bProcess3"/>
    <dgm:cxn modelId="{247BF509-9987-4E3B-A424-6819EF6A2D35}" type="presParOf" srcId="{D7BA071D-91FA-4FA3-A8C4-D1F6A74DBABE}" destId="{67A84D3B-9321-481E-8B40-041627D5C739}" srcOrd="27" destOrd="0" presId="urn:microsoft.com/office/officeart/2005/8/layout/bProcess3"/>
    <dgm:cxn modelId="{E4E07B08-A5F8-4616-B7F6-CCBDA675D59C}" type="presParOf" srcId="{67A84D3B-9321-481E-8B40-041627D5C739}" destId="{B93CDF62-7C97-4213-B4DB-DF22D70C8D9F}" srcOrd="0" destOrd="0" presId="urn:microsoft.com/office/officeart/2005/8/layout/bProcess3"/>
    <dgm:cxn modelId="{87FCF9AE-E53F-4EDB-AE8E-7EFCC8B314E3}" type="presParOf" srcId="{D7BA071D-91FA-4FA3-A8C4-D1F6A74DBABE}" destId="{993832A0-C91E-4D74-AF35-5A0F46592D43}" srcOrd="2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4780176-15F7-444B-AB8A-5623C0F98ECE}" type="doc">
      <dgm:prSet loTypeId="urn:microsoft.com/office/officeart/2005/8/layout/bProcess3" loCatId="process" qsTypeId="urn:microsoft.com/office/officeart/2005/8/quickstyle/3d1" qsCatId="3D" csTypeId="urn:microsoft.com/office/officeart/2005/8/colors/colorful1" csCatId="colorful" phldr="1"/>
      <dgm:spPr/>
    </dgm:pt>
    <dgm:pt modelId="{223792A6-51CF-44C0-A9C7-2A58F797FC8C}">
      <dgm:prSet/>
      <dgm:spPr/>
      <dgm:t>
        <a:bodyPr/>
        <a:lstStyle/>
        <a:p>
          <a:r>
            <a:rPr lang="en-US" dirty="0" smtClean="0"/>
            <a:t>Create a Directory</a:t>
          </a:r>
          <a:endParaRPr lang="en-US" dirty="0"/>
        </a:p>
      </dgm:t>
    </dgm:pt>
    <dgm:pt modelId="{766FD8B4-F017-42C1-A2B7-08374F6828E2}" type="parTrans" cxnId="{3E2372A8-5893-46E2-B9EC-6D5E918D710A}">
      <dgm:prSet/>
      <dgm:spPr/>
      <dgm:t>
        <a:bodyPr/>
        <a:lstStyle/>
        <a:p>
          <a:endParaRPr lang="en-US"/>
        </a:p>
      </dgm:t>
    </dgm:pt>
    <dgm:pt modelId="{12FE8903-793B-4E1C-B502-E0AD12669276}" type="sibTrans" cxnId="{3E2372A8-5893-46E2-B9EC-6D5E918D710A}">
      <dgm:prSet/>
      <dgm:spPr/>
      <dgm:t>
        <a:bodyPr/>
        <a:lstStyle/>
        <a:p>
          <a:endParaRPr lang="en-US"/>
        </a:p>
      </dgm:t>
    </dgm:pt>
    <dgm:pt modelId="{361AA235-CC59-4EB7-8F56-55083D641BE1}">
      <dgm:prSet/>
      <dgm:spPr/>
      <dgm:t>
        <a:bodyPr/>
        <a:lstStyle/>
        <a:p>
          <a:r>
            <a:rPr lang="en-US" dirty="0" smtClean="0"/>
            <a:t>Change to that Directory</a:t>
          </a:r>
          <a:endParaRPr lang="en-US" dirty="0"/>
        </a:p>
      </dgm:t>
    </dgm:pt>
    <dgm:pt modelId="{06432E5C-6D13-4DC1-B8FC-16624D65103A}" type="parTrans" cxnId="{A4A6BDAB-F22B-4DF9-B658-2D03651DF2B0}">
      <dgm:prSet/>
      <dgm:spPr/>
      <dgm:t>
        <a:bodyPr/>
        <a:lstStyle/>
        <a:p>
          <a:endParaRPr lang="en-US"/>
        </a:p>
      </dgm:t>
    </dgm:pt>
    <dgm:pt modelId="{6C157F9D-BFAF-469F-B2E0-F5BB386BE2B6}" type="sibTrans" cxnId="{A4A6BDAB-F22B-4DF9-B658-2D03651DF2B0}">
      <dgm:prSet/>
      <dgm:spPr/>
      <dgm:t>
        <a:bodyPr/>
        <a:lstStyle/>
        <a:p>
          <a:endParaRPr lang="en-US"/>
        </a:p>
      </dgm:t>
    </dgm:pt>
    <dgm:pt modelId="{6EEA225D-9062-47BD-8EE4-2072E5EF243C}">
      <dgm:prSet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</a:t>
          </a:r>
          <a:r>
            <a:rPr lang="en-US" dirty="0" err="1" smtClean="0"/>
            <a:t>init</a:t>
          </a:r>
          <a:endParaRPr lang="en-US" dirty="0"/>
        </a:p>
      </dgm:t>
    </dgm:pt>
    <dgm:pt modelId="{C8EC6193-D8AE-4EDD-999B-628A033C6B70}" type="parTrans" cxnId="{3A6E3354-3E92-420D-BADA-BA379D79DF7F}">
      <dgm:prSet/>
      <dgm:spPr/>
      <dgm:t>
        <a:bodyPr/>
        <a:lstStyle/>
        <a:p>
          <a:endParaRPr lang="en-US"/>
        </a:p>
      </dgm:t>
    </dgm:pt>
    <dgm:pt modelId="{B43FEBFD-9118-461E-ABD8-C94E08D754E4}" type="sibTrans" cxnId="{3A6E3354-3E92-420D-BADA-BA379D79DF7F}">
      <dgm:prSet/>
      <dgm:spPr/>
      <dgm:t>
        <a:bodyPr/>
        <a:lstStyle/>
        <a:p>
          <a:endParaRPr lang="en-US"/>
        </a:p>
      </dgm:t>
    </dgm:pt>
    <dgm:pt modelId="{D7BA071D-91FA-4FA3-A8C4-D1F6A74DBABE}" type="pres">
      <dgm:prSet presAssocID="{A4780176-15F7-444B-AB8A-5623C0F98ECE}" presName="Name0" presStyleCnt="0">
        <dgm:presLayoutVars>
          <dgm:dir/>
          <dgm:resizeHandles val="exact"/>
        </dgm:presLayoutVars>
      </dgm:prSet>
      <dgm:spPr/>
    </dgm:pt>
    <dgm:pt modelId="{1123A4EE-05B6-4894-B20B-E0210F5D961F}" type="pres">
      <dgm:prSet presAssocID="{223792A6-51CF-44C0-A9C7-2A58F797FC8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3F4A5A-ACB4-4402-B52F-54D07BEB40AB}" type="pres">
      <dgm:prSet presAssocID="{12FE8903-793B-4E1C-B502-E0AD12669276}" presName="sibTrans" presStyleLbl="sibTrans1D1" presStyleIdx="0" presStyleCnt="2"/>
      <dgm:spPr/>
      <dgm:t>
        <a:bodyPr/>
        <a:lstStyle/>
        <a:p>
          <a:endParaRPr lang="en-US"/>
        </a:p>
      </dgm:t>
    </dgm:pt>
    <dgm:pt modelId="{8BE50613-2B74-4FB3-9182-66D6E0EF6377}" type="pres">
      <dgm:prSet presAssocID="{12FE8903-793B-4E1C-B502-E0AD12669276}" presName="connectorText" presStyleLbl="sibTrans1D1" presStyleIdx="0" presStyleCnt="2"/>
      <dgm:spPr/>
      <dgm:t>
        <a:bodyPr/>
        <a:lstStyle/>
        <a:p>
          <a:endParaRPr lang="en-US"/>
        </a:p>
      </dgm:t>
    </dgm:pt>
    <dgm:pt modelId="{4A774A5D-478F-4312-BF06-81FF80196697}" type="pres">
      <dgm:prSet presAssocID="{361AA235-CC59-4EB7-8F56-55083D641BE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6FF647-BCBC-4E90-A120-F334C72CADA8}" type="pres">
      <dgm:prSet presAssocID="{6C157F9D-BFAF-469F-B2E0-F5BB386BE2B6}" presName="sibTrans" presStyleLbl="sibTrans1D1" presStyleIdx="1" presStyleCnt="2"/>
      <dgm:spPr/>
      <dgm:t>
        <a:bodyPr/>
        <a:lstStyle/>
        <a:p>
          <a:endParaRPr lang="en-US"/>
        </a:p>
      </dgm:t>
    </dgm:pt>
    <dgm:pt modelId="{CF21BF0C-49EE-4D05-AAC8-572185438DBB}" type="pres">
      <dgm:prSet presAssocID="{6C157F9D-BFAF-469F-B2E0-F5BB386BE2B6}" presName="connectorText" presStyleLbl="sibTrans1D1" presStyleIdx="1" presStyleCnt="2"/>
      <dgm:spPr/>
      <dgm:t>
        <a:bodyPr/>
        <a:lstStyle/>
        <a:p>
          <a:endParaRPr lang="en-US"/>
        </a:p>
      </dgm:t>
    </dgm:pt>
    <dgm:pt modelId="{5A41E679-6D83-482E-8E48-A864725D5F3E}" type="pres">
      <dgm:prSet presAssocID="{6EEA225D-9062-47BD-8EE4-2072E5EF243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6E3354-3E92-420D-BADA-BA379D79DF7F}" srcId="{A4780176-15F7-444B-AB8A-5623C0F98ECE}" destId="{6EEA225D-9062-47BD-8EE4-2072E5EF243C}" srcOrd="2" destOrd="0" parTransId="{C8EC6193-D8AE-4EDD-999B-628A033C6B70}" sibTransId="{B43FEBFD-9118-461E-ABD8-C94E08D754E4}"/>
    <dgm:cxn modelId="{A4A6BDAB-F22B-4DF9-B658-2D03651DF2B0}" srcId="{A4780176-15F7-444B-AB8A-5623C0F98ECE}" destId="{361AA235-CC59-4EB7-8F56-55083D641BE1}" srcOrd="1" destOrd="0" parTransId="{06432E5C-6D13-4DC1-B8FC-16624D65103A}" sibTransId="{6C157F9D-BFAF-469F-B2E0-F5BB386BE2B6}"/>
    <dgm:cxn modelId="{60FD7B61-6089-4587-8110-82ED47585DA7}" type="presOf" srcId="{6C157F9D-BFAF-469F-B2E0-F5BB386BE2B6}" destId="{FF6FF647-BCBC-4E90-A120-F334C72CADA8}" srcOrd="0" destOrd="0" presId="urn:microsoft.com/office/officeart/2005/8/layout/bProcess3"/>
    <dgm:cxn modelId="{7E02225A-2532-41E5-B2F8-3713A322CBAB}" type="presOf" srcId="{12FE8903-793B-4E1C-B502-E0AD12669276}" destId="{933F4A5A-ACB4-4402-B52F-54D07BEB40AB}" srcOrd="0" destOrd="0" presId="urn:microsoft.com/office/officeart/2005/8/layout/bProcess3"/>
    <dgm:cxn modelId="{3E2372A8-5893-46E2-B9EC-6D5E918D710A}" srcId="{A4780176-15F7-444B-AB8A-5623C0F98ECE}" destId="{223792A6-51CF-44C0-A9C7-2A58F797FC8C}" srcOrd="0" destOrd="0" parTransId="{766FD8B4-F017-42C1-A2B7-08374F6828E2}" sibTransId="{12FE8903-793B-4E1C-B502-E0AD12669276}"/>
    <dgm:cxn modelId="{FFF62475-D2D8-42C2-83B0-77594E6B8695}" type="presOf" srcId="{223792A6-51CF-44C0-A9C7-2A58F797FC8C}" destId="{1123A4EE-05B6-4894-B20B-E0210F5D961F}" srcOrd="0" destOrd="0" presId="urn:microsoft.com/office/officeart/2005/8/layout/bProcess3"/>
    <dgm:cxn modelId="{2C812A71-DEB2-4E40-95F3-C379936B01D6}" type="presOf" srcId="{361AA235-CC59-4EB7-8F56-55083D641BE1}" destId="{4A774A5D-478F-4312-BF06-81FF80196697}" srcOrd="0" destOrd="0" presId="urn:microsoft.com/office/officeart/2005/8/layout/bProcess3"/>
    <dgm:cxn modelId="{5AD20021-4CDC-4C4E-AB0D-960760B435C4}" type="presOf" srcId="{6C157F9D-BFAF-469F-B2E0-F5BB386BE2B6}" destId="{CF21BF0C-49EE-4D05-AAC8-572185438DBB}" srcOrd="1" destOrd="0" presId="urn:microsoft.com/office/officeart/2005/8/layout/bProcess3"/>
    <dgm:cxn modelId="{8244ED71-75D8-4B22-A13C-9FE041587A70}" type="presOf" srcId="{6EEA225D-9062-47BD-8EE4-2072E5EF243C}" destId="{5A41E679-6D83-482E-8E48-A864725D5F3E}" srcOrd="0" destOrd="0" presId="urn:microsoft.com/office/officeart/2005/8/layout/bProcess3"/>
    <dgm:cxn modelId="{223F1610-0D96-45AC-8953-A6847295D262}" type="presOf" srcId="{A4780176-15F7-444B-AB8A-5623C0F98ECE}" destId="{D7BA071D-91FA-4FA3-A8C4-D1F6A74DBABE}" srcOrd="0" destOrd="0" presId="urn:microsoft.com/office/officeart/2005/8/layout/bProcess3"/>
    <dgm:cxn modelId="{A7F9C98A-81B7-420E-A331-8E5BE72DC031}" type="presOf" srcId="{12FE8903-793B-4E1C-B502-E0AD12669276}" destId="{8BE50613-2B74-4FB3-9182-66D6E0EF6377}" srcOrd="1" destOrd="0" presId="urn:microsoft.com/office/officeart/2005/8/layout/bProcess3"/>
    <dgm:cxn modelId="{E5E519E9-23BF-4C07-A873-632AC8B0C1CA}" type="presParOf" srcId="{D7BA071D-91FA-4FA3-A8C4-D1F6A74DBABE}" destId="{1123A4EE-05B6-4894-B20B-E0210F5D961F}" srcOrd="0" destOrd="0" presId="urn:microsoft.com/office/officeart/2005/8/layout/bProcess3"/>
    <dgm:cxn modelId="{2DE797D9-A36A-4678-8AE8-71439FD85E68}" type="presParOf" srcId="{D7BA071D-91FA-4FA3-A8C4-D1F6A74DBABE}" destId="{933F4A5A-ACB4-4402-B52F-54D07BEB40AB}" srcOrd="1" destOrd="0" presId="urn:microsoft.com/office/officeart/2005/8/layout/bProcess3"/>
    <dgm:cxn modelId="{6B094638-C79E-480D-ADC2-47AB6F7CD455}" type="presParOf" srcId="{933F4A5A-ACB4-4402-B52F-54D07BEB40AB}" destId="{8BE50613-2B74-4FB3-9182-66D6E0EF6377}" srcOrd="0" destOrd="0" presId="urn:microsoft.com/office/officeart/2005/8/layout/bProcess3"/>
    <dgm:cxn modelId="{3253CBFE-9667-4788-93B0-C15ABBAFF48B}" type="presParOf" srcId="{D7BA071D-91FA-4FA3-A8C4-D1F6A74DBABE}" destId="{4A774A5D-478F-4312-BF06-81FF80196697}" srcOrd="2" destOrd="0" presId="urn:microsoft.com/office/officeart/2005/8/layout/bProcess3"/>
    <dgm:cxn modelId="{90E2D1AB-036C-4BC6-A65B-95AFE2BAD4AF}" type="presParOf" srcId="{D7BA071D-91FA-4FA3-A8C4-D1F6A74DBABE}" destId="{FF6FF647-BCBC-4E90-A120-F334C72CADA8}" srcOrd="3" destOrd="0" presId="urn:microsoft.com/office/officeart/2005/8/layout/bProcess3"/>
    <dgm:cxn modelId="{4FD6A66C-CCC7-41D5-9192-C59308E985D9}" type="presParOf" srcId="{FF6FF647-BCBC-4E90-A120-F334C72CADA8}" destId="{CF21BF0C-49EE-4D05-AAC8-572185438DBB}" srcOrd="0" destOrd="0" presId="urn:microsoft.com/office/officeart/2005/8/layout/bProcess3"/>
    <dgm:cxn modelId="{4FC83E29-2669-4303-8FFC-CCD973A96084}" type="presParOf" srcId="{D7BA071D-91FA-4FA3-A8C4-D1F6A74DBABE}" destId="{5A41E679-6D83-482E-8E48-A864725D5F3E}" srcOrd="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0427956-CE96-40ED-988A-93A83940511A}" type="doc">
      <dgm:prSet loTypeId="urn:microsoft.com/office/officeart/2005/8/layout/cycle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13C0A8-6B7C-4321-9030-8814782DB77E}">
      <dgm:prSet phldrT="[Text]"/>
      <dgm:spPr/>
      <dgm:t>
        <a:bodyPr/>
        <a:lstStyle/>
        <a:p>
          <a:r>
            <a:rPr lang="en-US" dirty="0" smtClean="0"/>
            <a:t>Write Code</a:t>
          </a:r>
          <a:endParaRPr lang="en-US" dirty="0"/>
        </a:p>
      </dgm:t>
    </dgm:pt>
    <dgm:pt modelId="{052C198B-962A-43DD-837D-F4F53A636536}" type="parTrans" cxnId="{8DA6A341-EEAF-483C-B4BC-276CD15CF995}">
      <dgm:prSet/>
      <dgm:spPr/>
      <dgm:t>
        <a:bodyPr/>
        <a:lstStyle/>
        <a:p>
          <a:endParaRPr lang="en-US"/>
        </a:p>
      </dgm:t>
    </dgm:pt>
    <dgm:pt modelId="{8679ADD4-0449-47CA-B74A-7866CCAD6C17}" type="sibTrans" cxnId="{8DA6A341-EEAF-483C-B4BC-276CD15CF995}">
      <dgm:prSet/>
      <dgm:spPr/>
      <dgm:t>
        <a:bodyPr/>
        <a:lstStyle/>
        <a:p>
          <a:endParaRPr lang="en-US"/>
        </a:p>
      </dgm:t>
    </dgm:pt>
    <dgm:pt modelId="{2DF30BA0-9D90-4375-9611-885942D9D1EC}">
      <dgm:prSet phldrT="[Text]"/>
      <dgm:spPr/>
      <dgm:t>
        <a:bodyPr/>
        <a:lstStyle/>
        <a:p>
          <a:r>
            <a:rPr lang="en-US" dirty="0" smtClean="0"/>
            <a:t>Commit</a:t>
          </a:r>
          <a:endParaRPr lang="en-US" dirty="0"/>
        </a:p>
      </dgm:t>
    </dgm:pt>
    <dgm:pt modelId="{53321599-D506-4C10-B97E-BAAA66433BB2}" type="parTrans" cxnId="{83547807-F6FB-42B5-8694-858A8502F8E5}">
      <dgm:prSet/>
      <dgm:spPr/>
      <dgm:t>
        <a:bodyPr/>
        <a:lstStyle/>
        <a:p>
          <a:endParaRPr lang="en-US"/>
        </a:p>
      </dgm:t>
    </dgm:pt>
    <dgm:pt modelId="{0A61E81D-E5E4-4A75-BFF4-4F8474F0FD8A}" type="sibTrans" cxnId="{83547807-F6FB-42B5-8694-858A8502F8E5}">
      <dgm:prSet/>
      <dgm:spPr/>
      <dgm:t>
        <a:bodyPr/>
        <a:lstStyle/>
        <a:p>
          <a:endParaRPr lang="en-US"/>
        </a:p>
      </dgm:t>
    </dgm:pt>
    <dgm:pt modelId="{CF321215-F69A-459E-84DE-937B7CFE0776}">
      <dgm:prSet phldrT="[Text]"/>
      <dgm:spPr/>
      <dgm:t>
        <a:bodyPr/>
        <a:lstStyle/>
        <a:p>
          <a:r>
            <a:rPr lang="en-US" dirty="0" smtClean="0"/>
            <a:t>Add Files</a:t>
          </a:r>
          <a:endParaRPr lang="en-US" dirty="0"/>
        </a:p>
      </dgm:t>
    </dgm:pt>
    <dgm:pt modelId="{EAB91F8E-1A01-440D-9362-5BEB80AF4277}" type="parTrans" cxnId="{1E8CF7CA-47E8-422F-940B-9D781CB56E59}">
      <dgm:prSet/>
      <dgm:spPr/>
      <dgm:t>
        <a:bodyPr/>
        <a:lstStyle/>
        <a:p>
          <a:endParaRPr lang="en-US"/>
        </a:p>
      </dgm:t>
    </dgm:pt>
    <dgm:pt modelId="{689BFDED-5234-4334-9CBB-4B58D3F0A76C}" type="sibTrans" cxnId="{1E8CF7CA-47E8-422F-940B-9D781CB56E59}">
      <dgm:prSet/>
      <dgm:spPr/>
      <dgm:t>
        <a:bodyPr/>
        <a:lstStyle/>
        <a:p>
          <a:endParaRPr lang="en-US"/>
        </a:p>
      </dgm:t>
    </dgm:pt>
    <dgm:pt modelId="{3FEECA87-1EBF-4FFB-B16F-CDA90A94B5C4}" type="pres">
      <dgm:prSet presAssocID="{30427956-CE96-40ED-988A-93A83940511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704B27-4F72-4528-B03F-4B552B506DEF}" type="pres">
      <dgm:prSet presAssocID="{30427956-CE96-40ED-988A-93A83940511A}" presName="cycle" presStyleCnt="0"/>
      <dgm:spPr/>
    </dgm:pt>
    <dgm:pt modelId="{552CC2B6-E1A7-41B2-BED3-EC118904C862}" type="pres">
      <dgm:prSet presAssocID="{9813C0A8-6B7C-4321-9030-8814782DB77E}" presName="nodeFirs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5EC14-0F59-4002-84D4-9A51B298F6BA}" type="pres">
      <dgm:prSet presAssocID="{8679ADD4-0449-47CA-B74A-7866CCAD6C1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8E750133-B72E-4D9A-AEFC-DEA8034DBBAA}" type="pres">
      <dgm:prSet presAssocID="{CF321215-F69A-459E-84DE-937B7CFE0776}" presName="nodeFollowingNode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CB897-987C-458D-AFD5-0455E375271C}" type="pres">
      <dgm:prSet presAssocID="{2DF30BA0-9D90-4375-9611-885942D9D1EC}" presName="nodeFollowingNodes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473DBD-5BD9-47D9-BD31-582E724BD0A8}" type="presOf" srcId="{8679ADD4-0449-47CA-B74A-7866CCAD6C17}" destId="{B5A5EC14-0F59-4002-84D4-9A51B298F6BA}" srcOrd="0" destOrd="0" presId="urn:microsoft.com/office/officeart/2005/8/layout/cycle3"/>
    <dgm:cxn modelId="{B1F6080C-9C33-4ECF-A2A4-06CD7B46E636}" type="presOf" srcId="{CF321215-F69A-459E-84DE-937B7CFE0776}" destId="{8E750133-B72E-4D9A-AEFC-DEA8034DBBAA}" srcOrd="0" destOrd="0" presId="urn:microsoft.com/office/officeart/2005/8/layout/cycle3"/>
    <dgm:cxn modelId="{3EBB0E4D-E16D-4BDC-A7B8-4860306C9E01}" type="presOf" srcId="{30427956-CE96-40ED-988A-93A83940511A}" destId="{3FEECA87-1EBF-4FFB-B16F-CDA90A94B5C4}" srcOrd="0" destOrd="0" presId="urn:microsoft.com/office/officeart/2005/8/layout/cycle3"/>
    <dgm:cxn modelId="{83547807-F6FB-42B5-8694-858A8502F8E5}" srcId="{30427956-CE96-40ED-988A-93A83940511A}" destId="{2DF30BA0-9D90-4375-9611-885942D9D1EC}" srcOrd="2" destOrd="0" parTransId="{53321599-D506-4C10-B97E-BAAA66433BB2}" sibTransId="{0A61E81D-E5E4-4A75-BFF4-4F8474F0FD8A}"/>
    <dgm:cxn modelId="{80B0B154-0784-48F7-A6DB-19DE81103A6C}" type="presOf" srcId="{9813C0A8-6B7C-4321-9030-8814782DB77E}" destId="{552CC2B6-E1A7-41B2-BED3-EC118904C862}" srcOrd="0" destOrd="0" presId="urn:microsoft.com/office/officeart/2005/8/layout/cycle3"/>
    <dgm:cxn modelId="{8DA6A341-EEAF-483C-B4BC-276CD15CF995}" srcId="{30427956-CE96-40ED-988A-93A83940511A}" destId="{9813C0A8-6B7C-4321-9030-8814782DB77E}" srcOrd="0" destOrd="0" parTransId="{052C198B-962A-43DD-837D-F4F53A636536}" sibTransId="{8679ADD4-0449-47CA-B74A-7866CCAD6C17}"/>
    <dgm:cxn modelId="{F775DA58-B38F-4A01-9ED4-1263B876FCF5}" type="presOf" srcId="{2DF30BA0-9D90-4375-9611-885942D9D1EC}" destId="{532CB897-987C-458D-AFD5-0455E375271C}" srcOrd="0" destOrd="0" presId="urn:microsoft.com/office/officeart/2005/8/layout/cycle3"/>
    <dgm:cxn modelId="{1E8CF7CA-47E8-422F-940B-9D781CB56E59}" srcId="{30427956-CE96-40ED-988A-93A83940511A}" destId="{CF321215-F69A-459E-84DE-937B7CFE0776}" srcOrd="1" destOrd="0" parTransId="{EAB91F8E-1A01-440D-9362-5BEB80AF4277}" sibTransId="{689BFDED-5234-4334-9CBB-4B58D3F0A76C}"/>
    <dgm:cxn modelId="{F6CE515A-038A-4BCD-BE9E-8A3E79ED6D63}" type="presParOf" srcId="{3FEECA87-1EBF-4FFB-B16F-CDA90A94B5C4}" destId="{78704B27-4F72-4528-B03F-4B552B506DEF}" srcOrd="0" destOrd="0" presId="urn:microsoft.com/office/officeart/2005/8/layout/cycle3"/>
    <dgm:cxn modelId="{1ECDF859-3858-4968-A5B3-20A469B460FD}" type="presParOf" srcId="{78704B27-4F72-4528-B03F-4B552B506DEF}" destId="{552CC2B6-E1A7-41B2-BED3-EC118904C862}" srcOrd="0" destOrd="0" presId="urn:microsoft.com/office/officeart/2005/8/layout/cycle3"/>
    <dgm:cxn modelId="{96CC9AC0-FE3E-4E33-B833-B4FD5DC8F6C7}" type="presParOf" srcId="{78704B27-4F72-4528-B03F-4B552B506DEF}" destId="{B5A5EC14-0F59-4002-84D4-9A51B298F6BA}" srcOrd="1" destOrd="0" presId="urn:microsoft.com/office/officeart/2005/8/layout/cycle3"/>
    <dgm:cxn modelId="{D8151527-D415-475D-BF7A-3612657B72D4}" type="presParOf" srcId="{78704B27-4F72-4528-B03F-4B552B506DEF}" destId="{8E750133-B72E-4D9A-AEFC-DEA8034DBBAA}" srcOrd="2" destOrd="0" presId="urn:microsoft.com/office/officeart/2005/8/layout/cycle3"/>
    <dgm:cxn modelId="{BE1B5F3C-DA36-480B-94B0-740CC9E8D092}" type="presParOf" srcId="{78704B27-4F72-4528-B03F-4B552B506DEF}" destId="{532CB897-987C-458D-AFD5-0455E375271C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0427956-CE96-40ED-988A-93A83940511A}" type="doc">
      <dgm:prSet loTypeId="urn:microsoft.com/office/officeart/2005/8/layout/cycle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13C0A8-6B7C-4321-9030-8814782DB77E}">
      <dgm:prSet phldrT="[Text]"/>
      <dgm:spPr/>
      <dgm:t>
        <a:bodyPr/>
        <a:lstStyle/>
        <a:p>
          <a:r>
            <a:rPr lang="en-US" dirty="0" smtClean="0"/>
            <a:t>Write Code</a:t>
          </a:r>
          <a:endParaRPr lang="en-US" dirty="0"/>
        </a:p>
      </dgm:t>
    </dgm:pt>
    <dgm:pt modelId="{052C198B-962A-43DD-837D-F4F53A636536}" type="parTrans" cxnId="{8DA6A341-EEAF-483C-B4BC-276CD15CF995}">
      <dgm:prSet/>
      <dgm:spPr/>
      <dgm:t>
        <a:bodyPr/>
        <a:lstStyle/>
        <a:p>
          <a:endParaRPr lang="en-US"/>
        </a:p>
      </dgm:t>
    </dgm:pt>
    <dgm:pt modelId="{8679ADD4-0449-47CA-B74A-7866CCAD6C17}" type="sibTrans" cxnId="{8DA6A341-EEAF-483C-B4BC-276CD15CF995}">
      <dgm:prSet/>
      <dgm:spPr/>
      <dgm:t>
        <a:bodyPr/>
        <a:lstStyle/>
        <a:p>
          <a:endParaRPr lang="en-US"/>
        </a:p>
      </dgm:t>
    </dgm:pt>
    <dgm:pt modelId="{2DF30BA0-9D90-4375-9611-885942D9D1EC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commit </a:t>
          </a:r>
          <a:br>
            <a:rPr lang="en-US" dirty="0" smtClean="0"/>
          </a:br>
          <a:r>
            <a:rPr lang="en-US" dirty="0" smtClean="0"/>
            <a:t>-am “&lt;</a:t>
          </a:r>
          <a:r>
            <a:rPr lang="en-US" dirty="0" err="1" smtClean="0"/>
            <a:t>msg</a:t>
          </a:r>
          <a:r>
            <a:rPr lang="en-US" dirty="0" smtClean="0"/>
            <a:t>&gt;”</a:t>
          </a:r>
          <a:endParaRPr lang="en-US" dirty="0"/>
        </a:p>
      </dgm:t>
    </dgm:pt>
    <dgm:pt modelId="{53321599-D506-4C10-B97E-BAAA66433BB2}" type="parTrans" cxnId="{83547807-F6FB-42B5-8694-858A8502F8E5}">
      <dgm:prSet/>
      <dgm:spPr/>
      <dgm:t>
        <a:bodyPr/>
        <a:lstStyle/>
        <a:p>
          <a:endParaRPr lang="en-US"/>
        </a:p>
      </dgm:t>
    </dgm:pt>
    <dgm:pt modelId="{0A61E81D-E5E4-4A75-BFF4-4F8474F0FD8A}" type="sibTrans" cxnId="{83547807-F6FB-42B5-8694-858A8502F8E5}">
      <dgm:prSet/>
      <dgm:spPr/>
      <dgm:t>
        <a:bodyPr/>
        <a:lstStyle/>
        <a:p>
          <a:endParaRPr lang="en-US"/>
        </a:p>
      </dgm:t>
    </dgm:pt>
    <dgm:pt modelId="{CF321215-F69A-459E-84DE-937B7CFE0776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add .</a:t>
          </a:r>
          <a:endParaRPr lang="en-US" dirty="0"/>
        </a:p>
      </dgm:t>
    </dgm:pt>
    <dgm:pt modelId="{EAB91F8E-1A01-440D-9362-5BEB80AF4277}" type="parTrans" cxnId="{1E8CF7CA-47E8-422F-940B-9D781CB56E59}">
      <dgm:prSet/>
      <dgm:spPr/>
      <dgm:t>
        <a:bodyPr/>
        <a:lstStyle/>
        <a:p>
          <a:endParaRPr lang="en-US"/>
        </a:p>
      </dgm:t>
    </dgm:pt>
    <dgm:pt modelId="{689BFDED-5234-4334-9CBB-4B58D3F0A76C}" type="sibTrans" cxnId="{1E8CF7CA-47E8-422F-940B-9D781CB56E59}">
      <dgm:prSet/>
      <dgm:spPr/>
      <dgm:t>
        <a:bodyPr/>
        <a:lstStyle/>
        <a:p>
          <a:endParaRPr lang="en-US"/>
        </a:p>
      </dgm:t>
    </dgm:pt>
    <dgm:pt modelId="{3FEECA87-1EBF-4FFB-B16F-CDA90A94B5C4}" type="pres">
      <dgm:prSet presAssocID="{30427956-CE96-40ED-988A-93A83940511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704B27-4F72-4528-B03F-4B552B506DEF}" type="pres">
      <dgm:prSet presAssocID="{30427956-CE96-40ED-988A-93A83940511A}" presName="cycle" presStyleCnt="0"/>
      <dgm:spPr/>
    </dgm:pt>
    <dgm:pt modelId="{552CC2B6-E1A7-41B2-BED3-EC118904C862}" type="pres">
      <dgm:prSet presAssocID="{9813C0A8-6B7C-4321-9030-8814782DB77E}" presName="nodeFirs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5EC14-0F59-4002-84D4-9A51B298F6BA}" type="pres">
      <dgm:prSet presAssocID="{8679ADD4-0449-47CA-B74A-7866CCAD6C1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8E750133-B72E-4D9A-AEFC-DEA8034DBBAA}" type="pres">
      <dgm:prSet presAssocID="{CF321215-F69A-459E-84DE-937B7CFE0776}" presName="nodeFollowingNode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CB897-987C-458D-AFD5-0455E375271C}" type="pres">
      <dgm:prSet presAssocID="{2DF30BA0-9D90-4375-9611-885942D9D1EC}" presName="nodeFollowingNodes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852C47-17F0-48DE-93A5-407990E6D2F7}" type="presOf" srcId="{CF321215-F69A-459E-84DE-937B7CFE0776}" destId="{8E750133-B72E-4D9A-AEFC-DEA8034DBBAA}" srcOrd="0" destOrd="0" presId="urn:microsoft.com/office/officeart/2005/8/layout/cycle3"/>
    <dgm:cxn modelId="{83547807-F6FB-42B5-8694-858A8502F8E5}" srcId="{30427956-CE96-40ED-988A-93A83940511A}" destId="{2DF30BA0-9D90-4375-9611-885942D9D1EC}" srcOrd="2" destOrd="0" parTransId="{53321599-D506-4C10-B97E-BAAA66433BB2}" sibTransId="{0A61E81D-E5E4-4A75-BFF4-4F8474F0FD8A}"/>
    <dgm:cxn modelId="{8DA6A341-EEAF-483C-B4BC-276CD15CF995}" srcId="{30427956-CE96-40ED-988A-93A83940511A}" destId="{9813C0A8-6B7C-4321-9030-8814782DB77E}" srcOrd="0" destOrd="0" parTransId="{052C198B-962A-43DD-837D-F4F53A636536}" sibTransId="{8679ADD4-0449-47CA-B74A-7866CCAD6C17}"/>
    <dgm:cxn modelId="{7DD704FA-3E80-4D72-B032-8E24046393A5}" type="presOf" srcId="{2DF30BA0-9D90-4375-9611-885942D9D1EC}" destId="{532CB897-987C-458D-AFD5-0455E375271C}" srcOrd="0" destOrd="0" presId="urn:microsoft.com/office/officeart/2005/8/layout/cycle3"/>
    <dgm:cxn modelId="{2762AED1-E7FC-4A71-998B-93AFF8B76EFA}" type="presOf" srcId="{9813C0A8-6B7C-4321-9030-8814782DB77E}" destId="{552CC2B6-E1A7-41B2-BED3-EC118904C862}" srcOrd="0" destOrd="0" presId="urn:microsoft.com/office/officeart/2005/8/layout/cycle3"/>
    <dgm:cxn modelId="{1A375314-BD29-4CB0-A402-8392E17E9C2B}" type="presOf" srcId="{8679ADD4-0449-47CA-B74A-7866CCAD6C17}" destId="{B5A5EC14-0F59-4002-84D4-9A51B298F6BA}" srcOrd="0" destOrd="0" presId="urn:microsoft.com/office/officeart/2005/8/layout/cycle3"/>
    <dgm:cxn modelId="{1E8CF7CA-47E8-422F-940B-9D781CB56E59}" srcId="{30427956-CE96-40ED-988A-93A83940511A}" destId="{CF321215-F69A-459E-84DE-937B7CFE0776}" srcOrd="1" destOrd="0" parTransId="{EAB91F8E-1A01-440D-9362-5BEB80AF4277}" sibTransId="{689BFDED-5234-4334-9CBB-4B58D3F0A76C}"/>
    <dgm:cxn modelId="{A61B63D2-9A3C-40DA-94B1-1A61FA89423E}" type="presOf" srcId="{30427956-CE96-40ED-988A-93A83940511A}" destId="{3FEECA87-1EBF-4FFB-B16F-CDA90A94B5C4}" srcOrd="0" destOrd="0" presId="urn:microsoft.com/office/officeart/2005/8/layout/cycle3"/>
    <dgm:cxn modelId="{65F91772-A658-4873-9844-268F926DCB68}" type="presParOf" srcId="{3FEECA87-1EBF-4FFB-B16F-CDA90A94B5C4}" destId="{78704B27-4F72-4528-B03F-4B552B506DEF}" srcOrd="0" destOrd="0" presId="urn:microsoft.com/office/officeart/2005/8/layout/cycle3"/>
    <dgm:cxn modelId="{C1CF03AF-C994-48CE-81FC-634615146710}" type="presParOf" srcId="{78704B27-4F72-4528-B03F-4B552B506DEF}" destId="{552CC2B6-E1A7-41B2-BED3-EC118904C862}" srcOrd="0" destOrd="0" presId="urn:microsoft.com/office/officeart/2005/8/layout/cycle3"/>
    <dgm:cxn modelId="{05982163-A467-4F79-812C-A58F71DB90C1}" type="presParOf" srcId="{78704B27-4F72-4528-B03F-4B552B506DEF}" destId="{B5A5EC14-0F59-4002-84D4-9A51B298F6BA}" srcOrd="1" destOrd="0" presId="urn:microsoft.com/office/officeart/2005/8/layout/cycle3"/>
    <dgm:cxn modelId="{9E8D03F9-4AF0-48A4-9109-98EAC117507A}" type="presParOf" srcId="{78704B27-4F72-4528-B03F-4B552B506DEF}" destId="{8E750133-B72E-4D9A-AEFC-DEA8034DBBAA}" srcOrd="2" destOrd="0" presId="urn:microsoft.com/office/officeart/2005/8/layout/cycle3"/>
    <dgm:cxn modelId="{24F83400-A7D7-4915-A226-730EAD4914C8}" type="presParOf" srcId="{78704B27-4F72-4528-B03F-4B552B506DEF}" destId="{532CB897-987C-458D-AFD5-0455E375271C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9EC57C3-2119-49D4-9741-6FC85756EF4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B94CE9-036C-4344-8F72-DC49A6C92A75}">
      <dgm:prSet phldrT="[Text]"/>
      <dgm:spPr/>
      <dgm:t>
        <a:bodyPr/>
        <a:lstStyle/>
        <a:p>
          <a:r>
            <a:rPr lang="en-US" dirty="0" smtClean="0"/>
            <a:t>Working Directory</a:t>
          </a:r>
          <a:endParaRPr lang="en-US" dirty="0"/>
        </a:p>
      </dgm:t>
    </dgm:pt>
    <dgm:pt modelId="{A2494B0C-ED24-4BC2-95CF-016ACD5557EB}" type="parTrans" cxnId="{D73E0F4B-D9A5-47D8-BF25-DCD8CCAC8403}">
      <dgm:prSet/>
      <dgm:spPr/>
      <dgm:t>
        <a:bodyPr/>
        <a:lstStyle/>
        <a:p>
          <a:endParaRPr lang="en-US"/>
        </a:p>
      </dgm:t>
    </dgm:pt>
    <dgm:pt modelId="{C8AE6555-EEA6-48DA-9C88-A7E6F4259E1C}" type="sibTrans" cxnId="{D73E0F4B-D9A5-47D8-BF25-DCD8CCAC8403}">
      <dgm:prSet/>
      <dgm:spPr/>
      <dgm:t>
        <a:bodyPr/>
        <a:lstStyle/>
        <a:p>
          <a:endParaRPr lang="en-US"/>
        </a:p>
      </dgm:t>
    </dgm:pt>
    <dgm:pt modelId="{711CFEDA-D059-4229-9CC6-056C16570713}">
      <dgm:prSet phldrT="[Text]"/>
      <dgm:spPr/>
      <dgm:t>
        <a:bodyPr/>
        <a:lstStyle/>
        <a:p>
          <a:r>
            <a:rPr lang="en-US" dirty="0" smtClean="0"/>
            <a:t>Holds Your Files</a:t>
          </a:r>
          <a:endParaRPr lang="en-US" dirty="0"/>
        </a:p>
      </dgm:t>
    </dgm:pt>
    <dgm:pt modelId="{9064461C-5F7D-4DC4-A3F4-36788DAE0A00}" type="parTrans" cxnId="{F2D29E18-4A8E-4206-93E4-3087A4000065}">
      <dgm:prSet/>
      <dgm:spPr/>
      <dgm:t>
        <a:bodyPr/>
        <a:lstStyle/>
        <a:p>
          <a:endParaRPr lang="en-US"/>
        </a:p>
      </dgm:t>
    </dgm:pt>
    <dgm:pt modelId="{F9F9B77A-12D1-4E4D-B8B9-EC7C361E0881}" type="sibTrans" cxnId="{F2D29E18-4A8E-4206-93E4-3087A4000065}">
      <dgm:prSet/>
      <dgm:spPr/>
      <dgm:t>
        <a:bodyPr/>
        <a:lstStyle/>
        <a:p>
          <a:endParaRPr lang="en-US"/>
        </a:p>
      </dgm:t>
    </dgm:pt>
    <dgm:pt modelId="{7B5602D3-4FCA-4374-8A46-5584177DD9BE}">
      <dgm:prSet phldrT="[Text]"/>
      <dgm:spPr/>
      <dgm:t>
        <a:bodyPr/>
        <a:lstStyle/>
        <a:p>
          <a:r>
            <a:rPr lang="en-US" dirty="0" smtClean="0"/>
            <a:t>Can be freely edited, no locks!</a:t>
          </a:r>
          <a:endParaRPr lang="en-US" dirty="0"/>
        </a:p>
      </dgm:t>
    </dgm:pt>
    <dgm:pt modelId="{29F65A0B-5E9F-448A-9348-501E198E9674}" type="parTrans" cxnId="{E00BAECB-881C-466B-A460-C60B35C27924}">
      <dgm:prSet/>
      <dgm:spPr/>
      <dgm:t>
        <a:bodyPr/>
        <a:lstStyle/>
        <a:p>
          <a:endParaRPr lang="en-US"/>
        </a:p>
      </dgm:t>
    </dgm:pt>
    <dgm:pt modelId="{7AF73E08-2904-4A17-A8B8-9F02C713DC04}" type="sibTrans" cxnId="{E00BAECB-881C-466B-A460-C60B35C27924}">
      <dgm:prSet/>
      <dgm:spPr/>
      <dgm:t>
        <a:bodyPr/>
        <a:lstStyle/>
        <a:p>
          <a:endParaRPr lang="en-US"/>
        </a:p>
      </dgm:t>
    </dgm:pt>
    <dgm:pt modelId="{F41C99E5-1E78-49F1-99AD-9DEF5CDD3CB2}">
      <dgm:prSet phldrT="[Text]"/>
      <dgm:spPr/>
      <dgm:t>
        <a:bodyPr/>
        <a:lstStyle/>
        <a:p>
          <a:r>
            <a:rPr lang="en-US" dirty="0" smtClean="0"/>
            <a:t>Index</a:t>
          </a:r>
          <a:endParaRPr lang="en-US" dirty="0"/>
        </a:p>
      </dgm:t>
    </dgm:pt>
    <dgm:pt modelId="{2A3ED6A7-665B-4541-A87A-E39238198753}" type="parTrans" cxnId="{96E18378-2386-43FD-B5B9-CE1FBCDA4427}">
      <dgm:prSet/>
      <dgm:spPr/>
      <dgm:t>
        <a:bodyPr/>
        <a:lstStyle/>
        <a:p>
          <a:endParaRPr lang="en-US"/>
        </a:p>
      </dgm:t>
    </dgm:pt>
    <dgm:pt modelId="{D95A5644-2E9C-4C46-908D-66D25A52D848}" type="sibTrans" cxnId="{96E18378-2386-43FD-B5B9-CE1FBCDA4427}">
      <dgm:prSet/>
      <dgm:spPr/>
      <dgm:t>
        <a:bodyPr/>
        <a:lstStyle/>
        <a:p>
          <a:endParaRPr lang="en-US"/>
        </a:p>
      </dgm:t>
    </dgm:pt>
    <dgm:pt modelId="{DF5C9C72-8944-456A-BAC3-EEF8ED867729}">
      <dgm:prSet phldrT="[Text]"/>
      <dgm:spPr/>
      <dgm:t>
        <a:bodyPr/>
        <a:lstStyle/>
        <a:p>
          <a:r>
            <a:rPr lang="en-US" dirty="0" smtClean="0"/>
            <a:t>Contains files to be included in the next commit</a:t>
          </a:r>
          <a:endParaRPr lang="en-US" dirty="0"/>
        </a:p>
      </dgm:t>
    </dgm:pt>
    <dgm:pt modelId="{C2635804-4A93-4702-AE9C-42AEE596C712}" type="parTrans" cxnId="{1121BBA8-908A-46B4-B805-516700E51EBC}">
      <dgm:prSet/>
      <dgm:spPr/>
      <dgm:t>
        <a:bodyPr/>
        <a:lstStyle/>
        <a:p>
          <a:endParaRPr lang="en-US"/>
        </a:p>
      </dgm:t>
    </dgm:pt>
    <dgm:pt modelId="{E37D0F42-C6B2-4033-B5FF-106DCA0AF609}" type="sibTrans" cxnId="{1121BBA8-908A-46B4-B805-516700E51EBC}">
      <dgm:prSet/>
      <dgm:spPr/>
      <dgm:t>
        <a:bodyPr/>
        <a:lstStyle/>
        <a:p>
          <a:endParaRPr lang="en-US"/>
        </a:p>
      </dgm:t>
    </dgm:pt>
    <dgm:pt modelId="{18DCD47F-0CDC-4504-BDBD-EAF994A964E3}">
      <dgm:prSet phldrT="[Text]"/>
      <dgm:spPr/>
      <dgm:t>
        <a:bodyPr/>
        <a:lstStyle/>
        <a:p>
          <a:r>
            <a:rPr lang="en-US" dirty="0" smtClean="0"/>
            <a:t>“</a:t>
          </a:r>
          <a:r>
            <a:rPr lang="en-US" dirty="0" err="1" smtClean="0"/>
            <a:t>git</a:t>
          </a:r>
          <a:r>
            <a:rPr lang="en-US" dirty="0" smtClean="0"/>
            <a:t> add” puts files in the index</a:t>
          </a:r>
          <a:endParaRPr lang="en-US" dirty="0"/>
        </a:p>
      </dgm:t>
    </dgm:pt>
    <dgm:pt modelId="{506638E0-BE5F-4176-B319-E189DE4ADA57}" type="parTrans" cxnId="{CA180A04-39F7-43E6-95D2-784BF1397271}">
      <dgm:prSet/>
      <dgm:spPr/>
      <dgm:t>
        <a:bodyPr/>
        <a:lstStyle/>
        <a:p>
          <a:endParaRPr lang="en-US"/>
        </a:p>
      </dgm:t>
    </dgm:pt>
    <dgm:pt modelId="{5EA81F4A-9D2B-45A2-A0D5-B9D672897561}" type="sibTrans" cxnId="{CA180A04-39F7-43E6-95D2-784BF1397271}">
      <dgm:prSet/>
      <dgm:spPr/>
      <dgm:t>
        <a:bodyPr/>
        <a:lstStyle/>
        <a:p>
          <a:endParaRPr lang="en-US"/>
        </a:p>
      </dgm:t>
    </dgm:pt>
    <dgm:pt modelId="{239C9AEE-C2E9-4EB4-BC27-E84F9208AFAE}">
      <dgm:prSet phldrT="[Text]"/>
      <dgm:spPr/>
      <dgm:t>
        <a:bodyPr/>
        <a:lstStyle/>
        <a:p>
          <a:r>
            <a:rPr lang="en-US" dirty="0" smtClean="0"/>
            <a:t>Local Repository</a:t>
          </a:r>
          <a:endParaRPr lang="en-US" dirty="0"/>
        </a:p>
      </dgm:t>
    </dgm:pt>
    <dgm:pt modelId="{1555087A-2149-4790-BCA2-DCD277625316}" type="parTrans" cxnId="{C879267E-52B6-4BFA-A244-F6D3FDD6E6F1}">
      <dgm:prSet/>
      <dgm:spPr/>
      <dgm:t>
        <a:bodyPr/>
        <a:lstStyle/>
        <a:p>
          <a:endParaRPr lang="en-US"/>
        </a:p>
      </dgm:t>
    </dgm:pt>
    <dgm:pt modelId="{F3998774-8ECD-45AA-9734-F78649075B7F}" type="sibTrans" cxnId="{C879267E-52B6-4BFA-A244-F6D3FDD6E6F1}">
      <dgm:prSet/>
      <dgm:spPr/>
      <dgm:t>
        <a:bodyPr/>
        <a:lstStyle/>
        <a:p>
          <a:endParaRPr lang="en-US"/>
        </a:p>
      </dgm:t>
    </dgm:pt>
    <dgm:pt modelId="{60B28F44-6288-4FC8-92F2-4295EE218636}">
      <dgm:prSet phldrT="[Text]"/>
      <dgm:spPr/>
      <dgm:t>
        <a:bodyPr/>
        <a:lstStyle/>
        <a:p>
          <a:r>
            <a:rPr lang="en-US" dirty="0" smtClean="0"/>
            <a:t>Your history</a:t>
          </a:r>
          <a:endParaRPr lang="en-US" dirty="0"/>
        </a:p>
      </dgm:t>
    </dgm:pt>
    <dgm:pt modelId="{116E80BD-FC97-4C0C-BA64-581F0E4C23B4}" type="parTrans" cxnId="{B36BEFE1-EB5A-426C-BC4C-24539E9E4E45}">
      <dgm:prSet/>
      <dgm:spPr/>
      <dgm:t>
        <a:bodyPr/>
        <a:lstStyle/>
        <a:p>
          <a:endParaRPr lang="en-US"/>
        </a:p>
      </dgm:t>
    </dgm:pt>
    <dgm:pt modelId="{6225A663-0CCC-4D6E-B7C3-8693CECBB933}" type="sibTrans" cxnId="{B36BEFE1-EB5A-426C-BC4C-24539E9E4E45}">
      <dgm:prSet/>
      <dgm:spPr/>
      <dgm:t>
        <a:bodyPr/>
        <a:lstStyle/>
        <a:p>
          <a:endParaRPr lang="en-US"/>
        </a:p>
      </dgm:t>
    </dgm:pt>
    <dgm:pt modelId="{26D0A223-316C-4307-9A6D-53698C146143}">
      <dgm:prSet phldrT="[Text]"/>
      <dgm:spPr/>
      <dgm:t>
        <a:bodyPr/>
        <a:lstStyle/>
        <a:p>
          <a:r>
            <a:rPr lang="en-US" dirty="0" smtClean="0"/>
            <a:t>The most recent commit is called </a:t>
          </a:r>
          <a:r>
            <a:rPr lang="en-US" b="1" dirty="0" smtClean="0"/>
            <a:t>HEAD</a:t>
          </a:r>
          <a:endParaRPr lang="en-US" b="1" dirty="0"/>
        </a:p>
      </dgm:t>
    </dgm:pt>
    <dgm:pt modelId="{BE3F9E48-68B9-4D8D-A45F-058CE3216E13}" type="parTrans" cxnId="{EB2F2BE6-1C33-433D-AC03-0B9B8AF10452}">
      <dgm:prSet/>
      <dgm:spPr/>
      <dgm:t>
        <a:bodyPr/>
        <a:lstStyle/>
        <a:p>
          <a:endParaRPr lang="en-US"/>
        </a:p>
      </dgm:t>
    </dgm:pt>
    <dgm:pt modelId="{BCCBAB60-4E9A-4745-BB24-0468C495AC63}" type="sibTrans" cxnId="{EB2F2BE6-1C33-433D-AC03-0B9B8AF10452}">
      <dgm:prSet/>
      <dgm:spPr/>
      <dgm:t>
        <a:bodyPr/>
        <a:lstStyle/>
        <a:p>
          <a:endParaRPr lang="en-US"/>
        </a:p>
      </dgm:t>
    </dgm:pt>
    <dgm:pt modelId="{3E1CF2AA-7C00-4ECB-8E8E-F9D86B073767}">
      <dgm:prSet phldrT="[Text]"/>
      <dgm:spPr/>
      <dgm:t>
        <a:bodyPr/>
        <a:lstStyle/>
        <a:p>
          <a:r>
            <a:rPr lang="en-US" b="0" dirty="0" smtClean="0"/>
            <a:t>“</a:t>
          </a:r>
          <a:r>
            <a:rPr lang="en-US" b="0" dirty="0" err="1" smtClean="0"/>
            <a:t>git</a:t>
          </a:r>
          <a:r>
            <a:rPr lang="en-US" b="0" dirty="0" smtClean="0"/>
            <a:t> commit” creates a commit, which is then </a:t>
          </a:r>
          <a:r>
            <a:rPr lang="en-US" b="1" dirty="0" smtClean="0"/>
            <a:t>HEAD</a:t>
          </a:r>
          <a:endParaRPr lang="en-US" b="1" dirty="0"/>
        </a:p>
      </dgm:t>
    </dgm:pt>
    <dgm:pt modelId="{0A9E2ADE-EEBE-4824-A42F-454F66B1E4B7}" type="parTrans" cxnId="{82BD5E71-5F61-48C2-A25E-86C60FBCE973}">
      <dgm:prSet/>
      <dgm:spPr/>
      <dgm:t>
        <a:bodyPr/>
        <a:lstStyle/>
        <a:p>
          <a:endParaRPr lang="en-US"/>
        </a:p>
      </dgm:t>
    </dgm:pt>
    <dgm:pt modelId="{1FFD90BB-0EBB-417E-898B-6D7030EB0B15}" type="sibTrans" cxnId="{82BD5E71-5F61-48C2-A25E-86C60FBCE973}">
      <dgm:prSet/>
      <dgm:spPr/>
      <dgm:t>
        <a:bodyPr/>
        <a:lstStyle/>
        <a:p>
          <a:endParaRPr lang="en-US"/>
        </a:p>
      </dgm:t>
    </dgm:pt>
    <dgm:pt modelId="{D554AED9-94E6-4CA5-8AE8-D2B9DDE89938}">
      <dgm:prSet phldrT="[Text]"/>
      <dgm:spPr/>
      <dgm:t>
        <a:bodyPr/>
        <a:lstStyle/>
        <a:p>
          <a:r>
            <a:rPr lang="en-US" dirty="0" smtClean="0"/>
            <a:t>“</a:t>
          </a:r>
          <a:r>
            <a:rPr lang="en-US" dirty="0" err="1" smtClean="0"/>
            <a:t>git</a:t>
          </a:r>
          <a:r>
            <a:rPr lang="en-US" dirty="0" smtClean="0"/>
            <a:t> </a:t>
          </a:r>
          <a:r>
            <a:rPr lang="en-US" dirty="0" err="1" smtClean="0"/>
            <a:t>init</a:t>
          </a:r>
          <a:r>
            <a:rPr lang="en-US" dirty="0" smtClean="0"/>
            <a:t>” turns any directory into a new repository</a:t>
          </a:r>
          <a:endParaRPr lang="en-US" dirty="0"/>
        </a:p>
      </dgm:t>
    </dgm:pt>
    <dgm:pt modelId="{29E7511E-BCB4-4DEF-956C-F5C068A4516A}" type="parTrans" cxnId="{B635D26E-8E35-44BE-9117-2803715B2102}">
      <dgm:prSet/>
      <dgm:spPr/>
      <dgm:t>
        <a:bodyPr/>
        <a:lstStyle/>
        <a:p>
          <a:endParaRPr lang="en-US"/>
        </a:p>
      </dgm:t>
    </dgm:pt>
    <dgm:pt modelId="{7AB50E93-C454-48A4-A3DE-289775872F74}" type="sibTrans" cxnId="{B635D26E-8E35-44BE-9117-2803715B2102}">
      <dgm:prSet/>
      <dgm:spPr/>
      <dgm:t>
        <a:bodyPr/>
        <a:lstStyle/>
        <a:p>
          <a:endParaRPr lang="en-US"/>
        </a:p>
      </dgm:t>
    </dgm:pt>
    <dgm:pt modelId="{2CB26EB1-828E-46B1-848D-CA062BADBB52}" type="pres">
      <dgm:prSet presAssocID="{E9EC57C3-2119-49D4-9741-6FC85756E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97601F-B6E7-4007-9F76-92CC8C5B4F2B}" type="pres">
      <dgm:prSet presAssocID="{CCB94CE9-036C-4344-8F72-DC49A6C92A75}" presName="composite" presStyleCnt="0"/>
      <dgm:spPr/>
    </dgm:pt>
    <dgm:pt modelId="{A88D34F9-123E-4C12-846E-19AFEC648FBD}" type="pres">
      <dgm:prSet presAssocID="{CCB94CE9-036C-4344-8F72-DC49A6C92A7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E07FA-685D-44C5-A093-D959270CDDDD}" type="pres">
      <dgm:prSet presAssocID="{CCB94CE9-036C-4344-8F72-DC49A6C92A75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15C51-C7E7-4E72-815E-7D8EE73ED243}" type="pres">
      <dgm:prSet presAssocID="{C8AE6555-EEA6-48DA-9C88-A7E6F4259E1C}" presName="space" presStyleCnt="0"/>
      <dgm:spPr/>
    </dgm:pt>
    <dgm:pt modelId="{F6E4579B-84C9-4DA1-B340-2B17DEB49A17}" type="pres">
      <dgm:prSet presAssocID="{F41C99E5-1E78-49F1-99AD-9DEF5CDD3CB2}" presName="composite" presStyleCnt="0"/>
      <dgm:spPr/>
    </dgm:pt>
    <dgm:pt modelId="{C22FEDB9-95ED-45E5-987A-918B5EACA92D}" type="pres">
      <dgm:prSet presAssocID="{F41C99E5-1E78-49F1-99AD-9DEF5CDD3CB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E1D47-EA7C-4DBD-AAE6-7A4E7D56A33D}" type="pres">
      <dgm:prSet presAssocID="{F41C99E5-1E78-49F1-99AD-9DEF5CDD3CB2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A51D7-52E8-4E4E-B8CA-4C46E1A31954}" type="pres">
      <dgm:prSet presAssocID="{D95A5644-2E9C-4C46-908D-66D25A52D848}" presName="space" presStyleCnt="0"/>
      <dgm:spPr/>
    </dgm:pt>
    <dgm:pt modelId="{0F15E558-DBEF-4988-B684-E678029AB9AC}" type="pres">
      <dgm:prSet presAssocID="{239C9AEE-C2E9-4EB4-BC27-E84F9208AFAE}" presName="composite" presStyleCnt="0"/>
      <dgm:spPr/>
    </dgm:pt>
    <dgm:pt modelId="{EDA5A033-B7BA-428F-ABC3-01BCAA43165C}" type="pres">
      <dgm:prSet presAssocID="{239C9AEE-C2E9-4EB4-BC27-E84F9208AFA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278DA-F6F2-45B6-B095-16915583DEF6}" type="pres">
      <dgm:prSet presAssocID="{239C9AEE-C2E9-4EB4-BC27-E84F9208AFAE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C1B57D-17EB-4747-B8BB-414271199764}" type="presOf" srcId="{F41C99E5-1E78-49F1-99AD-9DEF5CDD3CB2}" destId="{C22FEDB9-95ED-45E5-987A-918B5EACA92D}" srcOrd="0" destOrd="0" presId="urn:microsoft.com/office/officeart/2005/8/layout/hList1"/>
    <dgm:cxn modelId="{4CCB940D-29F1-4815-AE7E-5D3A65B1D4A1}" type="presOf" srcId="{239C9AEE-C2E9-4EB4-BC27-E84F9208AFAE}" destId="{EDA5A033-B7BA-428F-ABC3-01BCAA43165C}" srcOrd="0" destOrd="0" presId="urn:microsoft.com/office/officeart/2005/8/layout/hList1"/>
    <dgm:cxn modelId="{1121BBA8-908A-46B4-B805-516700E51EBC}" srcId="{F41C99E5-1E78-49F1-99AD-9DEF5CDD3CB2}" destId="{DF5C9C72-8944-456A-BAC3-EEF8ED867729}" srcOrd="0" destOrd="0" parTransId="{C2635804-4A93-4702-AE9C-42AEE596C712}" sibTransId="{E37D0F42-C6B2-4033-B5FF-106DCA0AF609}"/>
    <dgm:cxn modelId="{45376048-EDAF-47C6-8C6F-35845416CE06}" type="presOf" srcId="{26D0A223-316C-4307-9A6D-53698C146143}" destId="{972278DA-F6F2-45B6-B095-16915583DEF6}" srcOrd="0" destOrd="1" presId="urn:microsoft.com/office/officeart/2005/8/layout/hList1"/>
    <dgm:cxn modelId="{E00BAECB-881C-466B-A460-C60B35C27924}" srcId="{CCB94CE9-036C-4344-8F72-DC49A6C92A75}" destId="{7B5602D3-4FCA-4374-8A46-5584177DD9BE}" srcOrd="1" destOrd="0" parTransId="{29F65A0B-5E9F-448A-9348-501E198E9674}" sibTransId="{7AF73E08-2904-4A17-A8B8-9F02C713DC04}"/>
    <dgm:cxn modelId="{B635D26E-8E35-44BE-9117-2803715B2102}" srcId="{CCB94CE9-036C-4344-8F72-DC49A6C92A75}" destId="{D554AED9-94E6-4CA5-8AE8-D2B9DDE89938}" srcOrd="2" destOrd="0" parTransId="{29E7511E-BCB4-4DEF-956C-F5C068A4516A}" sibTransId="{7AB50E93-C454-48A4-A3DE-289775872F74}"/>
    <dgm:cxn modelId="{B36BEFE1-EB5A-426C-BC4C-24539E9E4E45}" srcId="{239C9AEE-C2E9-4EB4-BC27-E84F9208AFAE}" destId="{60B28F44-6288-4FC8-92F2-4295EE218636}" srcOrd="0" destOrd="0" parTransId="{116E80BD-FC97-4C0C-BA64-581F0E4C23B4}" sibTransId="{6225A663-0CCC-4D6E-B7C3-8693CECBB933}"/>
    <dgm:cxn modelId="{88464028-19A5-45D6-81EF-93506585AC46}" type="presOf" srcId="{D554AED9-94E6-4CA5-8AE8-D2B9DDE89938}" destId="{3E9E07FA-685D-44C5-A093-D959270CDDDD}" srcOrd="0" destOrd="2" presId="urn:microsoft.com/office/officeart/2005/8/layout/hList1"/>
    <dgm:cxn modelId="{D73E0F4B-D9A5-47D8-BF25-DCD8CCAC8403}" srcId="{E9EC57C3-2119-49D4-9741-6FC85756EF46}" destId="{CCB94CE9-036C-4344-8F72-DC49A6C92A75}" srcOrd="0" destOrd="0" parTransId="{A2494B0C-ED24-4BC2-95CF-016ACD5557EB}" sibTransId="{C8AE6555-EEA6-48DA-9C88-A7E6F4259E1C}"/>
    <dgm:cxn modelId="{F5D58AE2-5C24-4785-9C54-0797F0C4B170}" type="presOf" srcId="{60B28F44-6288-4FC8-92F2-4295EE218636}" destId="{972278DA-F6F2-45B6-B095-16915583DEF6}" srcOrd="0" destOrd="0" presId="urn:microsoft.com/office/officeart/2005/8/layout/hList1"/>
    <dgm:cxn modelId="{EB2F2BE6-1C33-433D-AC03-0B9B8AF10452}" srcId="{239C9AEE-C2E9-4EB4-BC27-E84F9208AFAE}" destId="{26D0A223-316C-4307-9A6D-53698C146143}" srcOrd="1" destOrd="0" parTransId="{BE3F9E48-68B9-4D8D-A45F-058CE3216E13}" sibTransId="{BCCBAB60-4E9A-4745-BB24-0468C495AC63}"/>
    <dgm:cxn modelId="{112BDEB0-C582-443B-A0D1-60EC812F9B2E}" type="presOf" srcId="{E9EC57C3-2119-49D4-9741-6FC85756EF46}" destId="{2CB26EB1-828E-46B1-848D-CA062BADBB52}" srcOrd="0" destOrd="0" presId="urn:microsoft.com/office/officeart/2005/8/layout/hList1"/>
    <dgm:cxn modelId="{DA23F047-DC81-4EED-945F-DC572D3D804F}" type="presOf" srcId="{7B5602D3-4FCA-4374-8A46-5584177DD9BE}" destId="{3E9E07FA-685D-44C5-A093-D959270CDDDD}" srcOrd="0" destOrd="1" presId="urn:microsoft.com/office/officeart/2005/8/layout/hList1"/>
    <dgm:cxn modelId="{C264A46B-1A28-4B46-BDDD-F34A48040F88}" type="presOf" srcId="{711CFEDA-D059-4229-9CC6-056C16570713}" destId="{3E9E07FA-685D-44C5-A093-D959270CDDDD}" srcOrd="0" destOrd="0" presId="urn:microsoft.com/office/officeart/2005/8/layout/hList1"/>
    <dgm:cxn modelId="{CA180A04-39F7-43E6-95D2-784BF1397271}" srcId="{F41C99E5-1E78-49F1-99AD-9DEF5CDD3CB2}" destId="{18DCD47F-0CDC-4504-BDBD-EAF994A964E3}" srcOrd="1" destOrd="0" parTransId="{506638E0-BE5F-4176-B319-E189DE4ADA57}" sibTransId="{5EA81F4A-9D2B-45A2-A0D5-B9D672897561}"/>
    <dgm:cxn modelId="{96E18378-2386-43FD-B5B9-CE1FBCDA4427}" srcId="{E9EC57C3-2119-49D4-9741-6FC85756EF46}" destId="{F41C99E5-1E78-49F1-99AD-9DEF5CDD3CB2}" srcOrd="1" destOrd="0" parTransId="{2A3ED6A7-665B-4541-A87A-E39238198753}" sibTransId="{D95A5644-2E9C-4C46-908D-66D25A52D848}"/>
    <dgm:cxn modelId="{6A9A4FFD-A048-45BD-9547-39CD5A318CB6}" type="presOf" srcId="{CCB94CE9-036C-4344-8F72-DC49A6C92A75}" destId="{A88D34F9-123E-4C12-846E-19AFEC648FBD}" srcOrd="0" destOrd="0" presId="urn:microsoft.com/office/officeart/2005/8/layout/hList1"/>
    <dgm:cxn modelId="{D50DA3B5-3013-4B82-AE48-2DC7AE38B2E7}" type="presOf" srcId="{3E1CF2AA-7C00-4ECB-8E8E-F9D86B073767}" destId="{972278DA-F6F2-45B6-B095-16915583DEF6}" srcOrd="0" destOrd="2" presId="urn:microsoft.com/office/officeart/2005/8/layout/hList1"/>
    <dgm:cxn modelId="{C879267E-52B6-4BFA-A244-F6D3FDD6E6F1}" srcId="{E9EC57C3-2119-49D4-9741-6FC85756EF46}" destId="{239C9AEE-C2E9-4EB4-BC27-E84F9208AFAE}" srcOrd="2" destOrd="0" parTransId="{1555087A-2149-4790-BCA2-DCD277625316}" sibTransId="{F3998774-8ECD-45AA-9734-F78649075B7F}"/>
    <dgm:cxn modelId="{82BD5E71-5F61-48C2-A25E-86C60FBCE973}" srcId="{239C9AEE-C2E9-4EB4-BC27-E84F9208AFAE}" destId="{3E1CF2AA-7C00-4ECB-8E8E-F9D86B073767}" srcOrd="2" destOrd="0" parTransId="{0A9E2ADE-EEBE-4824-A42F-454F66B1E4B7}" sibTransId="{1FFD90BB-0EBB-417E-898B-6D7030EB0B15}"/>
    <dgm:cxn modelId="{1DCD7864-9337-4266-A69E-4331FDACB77D}" type="presOf" srcId="{18DCD47F-0CDC-4504-BDBD-EAF994A964E3}" destId="{887E1D47-EA7C-4DBD-AAE6-7A4E7D56A33D}" srcOrd="0" destOrd="1" presId="urn:microsoft.com/office/officeart/2005/8/layout/hList1"/>
    <dgm:cxn modelId="{F2D29E18-4A8E-4206-93E4-3087A4000065}" srcId="{CCB94CE9-036C-4344-8F72-DC49A6C92A75}" destId="{711CFEDA-D059-4229-9CC6-056C16570713}" srcOrd="0" destOrd="0" parTransId="{9064461C-5F7D-4DC4-A3F4-36788DAE0A00}" sibTransId="{F9F9B77A-12D1-4E4D-B8B9-EC7C361E0881}"/>
    <dgm:cxn modelId="{EBAD11C9-8514-4E27-8637-FADF088CE704}" type="presOf" srcId="{DF5C9C72-8944-456A-BAC3-EEF8ED867729}" destId="{887E1D47-EA7C-4DBD-AAE6-7A4E7D56A33D}" srcOrd="0" destOrd="0" presId="urn:microsoft.com/office/officeart/2005/8/layout/hList1"/>
    <dgm:cxn modelId="{B557ECFD-4E9D-4DCB-8E83-0D70965459E1}" type="presParOf" srcId="{2CB26EB1-828E-46B1-848D-CA062BADBB52}" destId="{1E97601F-B6E7-4007-9F76-92CC8C5B4F2B}" srcOrd="0" destOrd="0" presId="urn:microsoft.com/office/officeart/2005/8/layout/hList1"/>
    <dgm:cxn modelId="{A92BCA99-8A9B-41D9-B7EB-52B4B9423C86}" type="presParOf" srcId="{1E97601F-B6E7-4007-9F76-92CC8C5B4F2B}" destId="{A88D34F9-123E-4C12-846E-19AFEC648FBD}" srcOrd="0" destOrd="0" presId="urn:microsoft.com/office/officeart/2005/8/layout/hList1"/>
    <dgm:cxn modelId="{A95D1250-341C-4EEC-8860-ED16EE95E72C}" type="presParOf" srcId="{1E97601F-B6E7-4007-9F76-92CC8C5B4F2B}" destId="{3E9E07FA-685D-44C5-A093-D959270CDDDD}" srcOrd="1" destOrd="0" presId="urn:microsoft.com/office/officeart/2005/8/layout/hList1"/>
    <dgm:cxn modelId="{912ADF0F-6FEB-4A42-BF8E-9C2E2942E24D}" type="presParOf" srcId="{2CB26EB1-828E-46B1-848D-CA062BADBB52}" destId="{31615C51-C7E7-4E72-815E-7D8EE73ED243}" srcOrd="1" destOrd="0" presId="urn:microsoft.com/office/officeart/2005/8/layout/hList1"/>
    <dgm:cxn modelId="{DC3BE565-A7C4-41BA-AAEA-A070774DF8C8}" type="presParOf" srcId="{2CB26EB1-828E-46B1-848D-CA062BADBB52}" destId="{F6E4579B-84C9-4DA1-B340-2B17DEB49A17}" srcOrd="2" destOrd="0" presId="urn:microsoft.com/office/officeart/2005/8/layout/hList1"/>
    <dgm:cxn modelId="{382086E5-6AD9-4FA8-BF03-E1C1A577A179}" type="presParOf" srcId="{F6E4579B-84C9-4DA1-B340-2B17DEB49A17}" destId="{C22FEDB9-95ED-45E5-987A-918B5EACA92D}" srcOrd="0" destOrd="0" presId="urn:microsoft.com/office/officeart/2005/8/layout/hList1"/>
    <dgm:cxn modelId="{188A6A45-4BDE-4D76-8D41-25526D491273}" type="presParOf" srcId="{F6E4579B-84C9-4DA1-B340-2B17DEB49A17}" destId="{887E1D47-EA7C-4DBD-AAE6-7A4E7D56A33D}" srcOrd="1" destOrd="0" presId="urn:microsoft.com/office/officeart/2005/8/layout/hList1"/>
    <dgm:cxn modelId="{9D5FE23D-4384-4DEB-88B4-128DC4A80198}" type="presParOf" srcId="{2CB26EB1-828E-46B1-848D-CA062BADBB52}" destId="{689A51D7-52E8-4E4E-B8CA-4C46E1A31954}" srcOrd="3" destOrd="0" presId="urn:microsoft.com/office/officeart/2005/8/layout/hList1"/>
    <dgm:cxn modelId="{3F1F3C97-E9B3-44B1-9FFA-C61419BEACBF}" type="presParOf" srcId="{2CB26EB1-828E-46B1-848D-CA062BADBB52}" destId="{0F15E558-DBEF-4988-B684-E678029AB9AC}" srcOrd="4" destOrd="0" presId="urn:microsoft.com/office/officeart/2005/8/layout/hList1"/>
    <dgm:cxn modelId="{5E36B162-AACC-4AB5-90DD-92058D7A1C35}" type="presParOf" srcId="{0F15E558-DBEF-4988-B684-E678029AB9AC}" destId="{EDA5A033-B7BA-428F-ABC3-01BCAA43165C}" srcOrd="0" destOrd="0" presId="urn:microsoft.com/office/officeart/2005/8/layout/hList1"/>
    <dgm:cxn modelId="{DA926546-2C53-43E4-92F6-ED049F089DEE}" type="presParOf" srcId="{0F15E558-DBEF-4988-B684-E678029AB9AC}" destId="{972278DA-F6F2-45B6-B095-16915583DEF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344688-F104-1C48-B1C2-074A36B6F6DC}">
      <dsp:nvSpPr>
        <dsp:cNvPr id="0" name=""/>
        <dsp:cNvSpPr/>
      </dsp:nvSpPr>
      <dsp:spPr>
        <a:xfrm>
          <a:off x="4425695" y="1408176"/>
          <a:ext cx="1207008" cy="120700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TFS</a:t>
          </a:r>
          <a:endParaRPr lang="en-US" sz="3600" kern="1200" dirty="0"/>
        </a:p>
      </dsp:txBody>
      <dsp:txXfrm>
        <a:off x="4484616" y="1467097"/>
        <a:ext cx="1089166" cy="1089166"/>
      </dsp:txXfrm>
    </dsp:sp>
    <dsp:sp modelId="{8C51CFE5-3A5D-A246-9689-9442FD3306F4}">
      <dsp:nvSpPr>
        <dsp:cNvPr id="0" name=""/>
        <dsp:cNvSpPr/>
      </dsp:nvSpPr>
      <dsp:spPr>
        <a:xfrm rot="16200000">
          <a:off x="4729632" y="1108608"/>
          <a:ext cx="5991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9134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E3F13F-46D2-B74F-94BC-043CA2FB0A6F}">
      <dsp:nvSpPr>
        <dsp:cNvPr id="0" name=""/>
        <dsp:cNvSpPr/>
      </dsp:nvSpPr>
      <dsp:spPr>
        <a:xfrm>
          <a:off x="4624852" y="345"/>
          <a:ext cx="808695" cy="80869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Tim</a:t>
          </a:r>
          <a:endParaRPr lang="en-US" sz="3000" kern="1200" dirty="0"/>
        </a:p>
      </dsp:txBody>
      <dsp:txXfrm>
        <a:off x="4664329" y="39822"/>
        <a:ext cx="729741" cy="729741"/>
      </dsp:txXfrm>
    </dsp:sp>
    <dsp:sp modelId="{BDD3189D-8E79-3F46-94C8-54BD1A4ED6B9}">
      <dsp:nvSpPr>
        <dsp:cNvPr id="0" name=""/>
        <dsp:cNvSpPr/>
      </dsp:nvSpPr>
      <dsp:spPr>
        <a:xfrm>
          <a:off x="5632704" y="2011680"/>
          <a:ext cx="5991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9134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4785E-9588-D044-A3BD-434CA5777984}">
      <dsp:nvSpPr>
        <dsp:cNvPr id="0" name=""/>
        <dsp:cNvSpPr/>
      </dsp:nvSpPr>
      <dsp:spPr>
        <a:xfrm>
          <a:off x="6231838" y="1607332"/>
          <a:ext cx="808695" cy="80869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Cori</a:t>
          </a:r>
          <a:endParaRPr lang="en-US" sz="2800" kern="1200" dirty="0"/>
        </a:p>
      </dsp:txBody>
      <dsp:txXfrm>
        <a:off x="6271315" y="1646809"/>
        <a:ext cx="729741" cy="729741"/>
      </dsp:txXfrm>
    </dsp:sp>
    <dsp:sp modelId="{6ABDC658-1698-0948-A71D-09AEADB6986C}">
      <dsp:nvSpPr>
        <dsp:cNvPr id="0" name=""/>
        <dsp:cNvSpPr/>
      </dsp:nvSpPr>
      <dsp:spPr>
        <a:xfrm rot="5400000">
          <a:off x="4729632" y="2914751"/>
          <a:ext cx="5991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9134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AE327-7B7E-9E4F-BDD3-E76D5ACC0FDF}">
      <dsp:nvSpPr>
        <dsp:cNvPr id="0" name=""/>
        <dsp:cNvSpPr/>
      </dsp:nvSpPr>
      <dsp:spPr>
        <a:xfrm>
          <a:off x="4624852" y="3214318"/>
          <a:ext cx="808695" cy="80869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David</a:t>
          </a:r>
          <a:endParaRPr lang="en-US" sz="2100" kern="1200" dirty="0"/>
        </a:p>
      </dsp:txBody>
      <dsp:txXfrm>
        <a:off x="4664329" y="3253795"/>
        <a:ext cx="729741" cy="729741"/>
      </dsp:txXfrm>
    </dsp:sp>
    <dsp:sp modelId="{5F7347D8-5CE3-9E42-97DB-A3F3D241AA1E}">
      <dsp:nvSpPr>
        <dsp:cNvPr id="0" name=""/>
        <dsp:cNvSpPr/>
      </dsp:nvSpPr>
      <dsp:spPr>
        <a:xfrm rot="10800000">
          <a:off x="3826561" y="2011680"/>
          <a:ext cx="5991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9134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CA7DC9-6353-BD4A-8A1D-A18DB638F042}">
      <dsp:nvSpPr>
        <dsp:cNvPr id="0" name=""/>
        <dsp:cNvSpPr/>
      </dsp:nvSpPr>
      <dsp:spPr>
        <a:xfrm>
          <a:off x="3017865" y="1607332"/>
          <a:ext cx="808695" cy="80869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Jeff</a:t>
          </a:r>
          <a:endParaRPr lang="en-US" sz="3200" kern="1200" dirty="0"/>
        </a:p>
      </dsp:txBody>
      <dsp:txXfrm>
        <a:off x="3057342" y="1646809"/>
        <a:ext cx="729741" cy="72974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5EC14-0F59-4002-84D4-9A51B298F6BA}">
      <dsp:nvSpPr>
        <dsp:cNvPr id="0" name=""/>
        <dsp:cNvSpPr/>
      </dsp:nvSpPr>
      <dsp:spPr>
        <a:xfrm>
          <a:off x="3117616" y="-103586"/>
          <a:ext cx="3823167" cy="3823167"/>
        </a:xfrm>
        <a:prstGeom prst="circularArrow">
          <a:avLst>
            <a:gd name="adj1" fmla="val 4668"/>
            <a:gd name="adj2" fmla="val 272909"/>
            <a:gd name="adj3" fmla="val 12826060"/>
            <a:gd name="adj4" fmla="val 18034513"/>
            <a:gd name="adj5" fmla="val 4847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4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552CC2B6-E1A7-41B2-BED3-EC118904C862}">
      <dsp:nvSpPr>
        <dsp:cNvPr id="0" name=""/>
        <dsp:cNvSpPr/>
      </dsp:nvSpPr>
      <dsp:spPr>
        <a:xfrm>
          <a:off x="3754710" y="1346"/>
          <a:ext cx="2548979" cy="12744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Create a feature branch</a:t>
          </a:r>
          <a:endParaRPr lang="en-US" sz="2700" kern="1200" dirty="0"/>
        </a:p>
      </dsp:txBody>
      <dsp:txXfrm>
        <a:off x="3816925" y="63561"/>
        <a:ext cx="2424549" cy="1150059"/>
      </dsp:txXfrm>
    </dsp:sp>
    <dsp:sp modelId="{8E750133-B72E-4D9A-AEFC-DEA8034DBBAA}">
      <dsp:nvSpPr>
        <dsp:cNvPr id="0" name=""/>
        <dsp:cNvSpPr/>
      </dsp:nvSpPr>
      <dsp:spPr>
        <a:xfrm>
          <a:off x="5127481" y="1374117"/>
          <a:ext cx="2548979" cy="12744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Loop the Write Code Workflow</a:t>
          </a:r>
          <a:endParaRPr lang="en-US" sz="2700" kern="1200" dirty="0"/>
        </a:p>
      </dsp:txBody>
      <dsp:txXfrm>
        <a:off x="5189696" y="1436332"/>
        <a:ext cx="2424549" cy="1150059"/>
      </dsp:txXfrm>
    </dsp:sp>
    <dsp:sp modelId="{532CB897-987C-458D-AFD5-0455E375271C}">
      <dsp:nvSpPr>
        <dsp:cNvPr id="0" name=""/>
        <dsp:cNvSpPr/>
      </dsp:nvSpPr>
      <dsp:spPr>
        <a:xfrm>
          <a:off x="3754710" y="2746888"/>
          <a:ext cx="2548979" cy="12744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Change back to </a:t>
          </a:r>
          <a:r>
            <a:rPr lang="en-US" sz="2700" b="1" kern="1200" dirty="0" smtClean="0"/>
            <a:t>working</a:t>
          </a:r>
          <a:endParaRPr lang="en-US" sz="2700" b="1" kern="1200" dirty="0"/>
        </a:p>
      </dsp:txBody>
      <dsp:txXfrm>
        <a:off x="3816925" y="2809103"/>
        <a:ext cx="2424549" cy="1150059"/>
      </dsp:txXfrm>
    </dsp:sp>
    <dsp:sp modelId="{B77E8B4F-8482-4471-BA7C-EC691CCDCEAF}">
      <dsp:nvSpPr>
        <dsp:cNvPr id="0" name=""/>
        <dsp:cNvSpPr/>
      </dsp:nvSpPr>
      <dsp:spPr>
        <a:xfrm>
          <a:off x="2381939" y="1374117"/>
          <a:ext cx="2548979" cy="12744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kern="1200" dirty="0" smtClean="0"/>
            <a:t>Merge in your changes</a:t>
          </a:r>
          <a:endParaRPr lang="en-US" sz="2700" b="0" kern="1200" dirty="0"/>
        </a:p>
      </dsp:txBody>
      <dsp:txXfrm>
        <a:off x="2444154" y="1436332"/>
        <a:ext cx="2424549" cy="115005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5EC14-0F59-4002-84D4-9A51B298F6BA}">
      <dsp:nvSpPr>
        <dsp:cNvPr id="0" name=""/>
        <dsp:cNvSpPr/>
      </dsp:nvSpPr>
      <dsp:spPr>
        <a:xfrm>
          <a:off x="3117616" y="-103586"/>
          <a:ext cx="3823167" cy="3823167"/>
        </a:xfrm>
        <a:prstGeom prst="circularArrow">
          <a:avLst>
            <a:gd name="adj1" fmla="val 4668"/>
            <a:gd name="adj2" fmla="val 272909"/>
            <a:gd name="adj3" fmla="val 12826060"/>
            <a:gd name="adj4" fmla="val 18034513"/>
            <a:gd name="adj5" fmla="val 4847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4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552CC2B6-E1A7-41B2-BED3-EC118904C862}">
      <dsp:nvSpPr>
        <dsp:cNvPr id="0" name=""/>
        <dsp:cNvSpPr/>
      </dsp:nvSpPr>
      <dsp:spPr>
        <a:xfrm>
          <a:off x="3754710" y="1346"/>
          <a:ext cx="2548979" cy="12744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git</a:t>
          </a:r>
          <a:r>
            <a:rPr lang="en-US" sz="2700" kern="1200" dirty="0" smtClean="0"/>
            <a:t> checkout -b &lt;feature&gt;</a:t>
          </a:r>
          <a:endParaRPr lang="en-US" sz="2700" kern="1200" dirty="0"/>
        </a:p>
      </dsp:txBody>
      <dsp:txXfrm>
        <a:off x="3816925" y="63561"/>
        <a:ext cx="2424549" cy="1150059"/>
      </dsp:txXfrm>
    </dsp:sp>
    <dsp:sp modelId="{8E750133-B72E-4D9A-AEFC-DEA8034DBBAA}">
      <dsp:nvSpPr>
        <dsp:cNvPr id="0" name=""/>
        <dsp:cNvSpPr/>
      </dsp:nvSpPr>
      <dsp:spPr>
        <a:xfrm>
          <a:off x="5127481" y="1374117"/>
          <a:ext cx="2548979" cy="12744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Loop the Write Code Workflow</a:t>
          </a:r>
          <a:endParaRPr lang="en-US" sz="2700" kern="1200" dirty="0"/>
        </a:p>
      </dsp:txBody>
      <dsp:txXfrm>
        <a:off x="5189696" y="1436332"/>
        <a:ext cx="2424549" cy="1150059"/>
      </dsp:txXfrm>
    </dsp:sp>
    <dsp:sp modelId="{532CB897-987C-458D-AFD5-0455E375271C}">
      <dsp:nvSpPr>
        <dsp:cNvPr id="0" name=""/>
        <dsp:cNvSpPr/>
      </dsp:nvSpPr>
      <dsp:spPr>
        <a:xfrm>
          <a:off x="3754710" y="2746888"/>
          <a:ext cx="2548979" cy="12744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git</a:t>
          </a:r>
          <a:r>
            <a:rPr lang="en-US" sz="2700" kern="1200" dirty="0" smtClean="0"/>
            <a:t> checkout working</a:t>
          </a:r>
          <a:endParaRPr lang="en-US" sz="2700" b="1" kern="1200" dirty="0"/>
        </a:p>
      </dsp:txBody>
      <dsp:txXfrm>
        <a:off x="3816925" y="2809103"/>
        <a:ext cx="2424549" cy="1150059"/>
      </dsp:txXfrm>
    </dsp:sp>
    <dsp:sp modelId="{B77E8B4F-8482-4471-BA7C-EC691CCDCEAF}">
      <dsp:nvSpPr>
        <dsp:cNvPr id="0" name=""/>
        <dsp:cNvSpPr/>
      </dsp:nvSpPr>
      <dsp:spPr>
        <a:xfrm>
          <a:off x="2381939" y="1374117"/>
          <a:ext cx="2548979" cy="12744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kern="1200" dirty="0" err="1" smtClean="0"/>
            <a:t>git</a:t>
          </a:r>
          <a:r>
            <a:rPr lang="en-US" sz="2700" b="0" kern="1200" dirty="0" smtClean="0"/>
            <a:t> merge &lt;feature&gt;</a:t>
          </a:r>
          <a:endParaRPr lang="en-US" sz="2700" b="0" kern="1200" dirty="0"/>
        </a:p>
      </dsp:txBody>
      <dsp:txXfrm>
        <a:off x="2444154" y="1436332"/>
        <a:ext cx="2424549" cy="115005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D34F9-123E-4C12-846E-19AFEC648FBD}">
      <dsp:nvSpPr>
        <dsp:cNvPr id="0" name=""/>
        <dsp:cNvSpPr/>
      </dsp:nvSpPr>
      <dsp:spPr>
        <a:xfrm>
          <a:off x="3143" y="223104"/>
          <a:ext cx="3064668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Working Directory</a:t>
          </a:r>
          <a:endParaRPr lang="en-US" sz="2500" kern="1200" dirty="0"/>
        </a:p>
      </dsp:txBody>
      <dsp:txXfrm>
        <a:off x="3143" y="223104"/>
        <a:ext cx="3064668" cy="720000"/>
      </dsp:txXfrm>
    </dsp:sp>
    <dsp:sp modelId="{3E9E07FA-685D-44C5-A093-D959270CDDDD}">
      <dsp:nvSpPr>
        <dsp:cNvPr id="0" name=""/>
        <dsp:cNvSpPr/>
      </dsp:nvSpPr>
      <dsp:spPr>
        <a:xfrm>
          <a:off x="3143" y="943104"/>
          <a:ext cx="3064668" cy="28565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Holds Your Files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Can be freely edited, no locks!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“</a:t>
          </a:r>
          <a:r>
            <a:rPr lang="en-US" sz="2500" kern="1200" dirty="0" err="1" smtClean="0"/>
            <a:t>git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init</a:t>
          </a:r>
          <a:r>
            <a:rPr lang="en-US" sz="2500" kern="1200" dirty="0" smtClean="0"/>
            <a:t>” turns any directory into a new repository</a:t>
          </a:r>
          <a:endParaRPr lang="en-US" sz="2500" kern="1200" dirty="0"/>
        </a:p>
      </dsp:txBody>
      <dsp:txXfrm>
        <a:off x="3143" y="943104"/>
        <a:ext cx="3064668" cy="2856515"/>
      </dsp:txXfrm>
    </dsp:sp>
    <dsp:sp modelId="{C22FEDB9-95ED-45E5-987A-918B5EACA92D}">
      <dsp:nvSpPr>
        <dsp:cNvPr id="0" name=""/>
        <dsp:cNvSpPr/>
      </dsp:nvSpPr>
      <dsp:spPr>
        <a:xfrm>
          <a:off x="3496865" y="223104"/>
          <a:ext cx="3064668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Index</a:t>
          </a:r>
          <a:endParaRPr lang="en-US" sz="2500" kern="1200" dirty="0"/>
        </a:p>
      </dsp:txBody>
      <dsp:txXfrm>
        <a:off x="3496865" y="223104"/>
        <a:ext cx="3064668" cy="720000"/>
      </dsp:txXfrm>
    </dsp:sp>
    <dsp:sp modelId="{887E1D47-EA7C-4DBD-AAE6-7A4E7D56A33D}">
      <dsp:nvSpPr>
        <dsp:cNvPr id="0" name=""/>
        <dsp:cNvSpPr/>
      </dsp:nvSpPr>
      <dsp:spPr>
        <a:xfrm>
          <a:off x="3496865" y="943104"/>
          <a:ext cx="3064668" cy="28565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Contains files to be included in the next commit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“</a:t>
          </a:r>
          <a:r>
            <a:rPr lang="en-US" sz="2500" kern="1200" dirty="0" err="1" smtClean="0"/>
            <a:t>git</a:t>
          </a:r>
          <a:r>
            <a:rPr lang="en-US" sz="2500" kern="1200" dirty="0" smtClean="0"/>
            <a:t> add” puts files in the index</a:t>
          </a:r>
          <a:endParaRPr lang="en-US" sz="2500" kern="1200" dirty="0"/>
        </a:p>
      </dsp:txBody>
      <dsp:txXfrm>
        <a:off x="3496865" y="943104"/>
        <a:ext cx="3064668" cy="2856515"/>
      </dsp:txXfrm>
    </dsp:sp>
    <dsp:sp modelId="{EDA5A033-B7BA-428F-ABC3-01BCAA43165C}">
      <dsp:nvSpPr>
        <dsp:cNvPr id="0" name=""/>
        <dsp:cNvSpPr/>
      </dsp:nvSpPr>
      <dsp:spPr>
        <a:xfrm>
          <a:off x="6990588" y="223104"/>
          <a:ext cx="3064668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Local Repository</a:t>
          </a:r>
          <a:endParaRPr lang="en-US" sz="2500" kern="1200" dirty="0"/>
        </a:p>
      </dsp:txBody>
      <dsp:txXfrm>
        <a:off x="6990588" y="223104"/>
        <a:ext cx="3064668" cy="720000"/>
      </dsp:txXfrm>
    </dsp:sp>
    <dsp:sp modelId="{972278DA-F6F2-45B6-B095-16915583DEF6}">
      <dsp:nvSpPr>
        <dsp:cNvPr id="0" name=""/>
        <dsp:cNvSpPr/>
      </dsp:nvSpPr>
      <dsp:spPr>
        <a:xfrm>
          <a:off x="6990588" y="943104"/>
          <a:ext cx="3064668" cy="28565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Your history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The most recent commit is called </a:t>
          </a:r>
          <a:r>
            <a:rPr lang="en-US" sz="2500" b="1" kern="1200" dirty="0" smtClean="0"/>
            <a:t>HEAD</a:t>
          </a:r>
          <a:endParaRPr lang="en-US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0" kern="1200" dirty="0" smtClean="0"/>
            <a:t>“</a:t>
          </a:r>
          <a:r>
            <a:rPr lang="en-US" sz="2500" b="0" kern="1200" dirty="0" err="1" smtClean="0"/>
            <a:t>git</a:t>
          </a:r>
          <a:r>
            <a:rPr lang="en-US" sz="2500" b="0" kern="1200" dirty="0" smtClean="0"/>
            <a:t> commit” creates a commit, which is then </a:t>
          </a:r>
          <a:r>
            <a:rPr lang="en-US" sz="2500" b="1" kern="1200" dirty="0" smtClean="0"/>
            <a:t>HEAD</a:t>
          </a:r>
          <a:endParaRPr lang="en-US" sz="2500" b="1" kern="1200" dirty="0"/>
        </a:p>
      </dsp:txBody>
      <dsp:txXfrm>
        <a:off x="6990588" y="943104"/>
        <a:ext cx="3064668" cy="285651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D34F9-123E-4C12-846E-19AFEC648FBD}">
      <dsp:nvSpPr>
        <dsp:cNvPr id="0" name=""/>
        <dsp:cNvSpPr/>
      </dsp:nvSpPr>
      <dsp:spPr>
        <a:xfrm>
          <a:off x="3781" y="231099"/>
          <a:ext cx="2273944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Working Directory</a:t>
          </a:r>
          <a:endParaRPr lang="en-US" sz="1900" kern="1200" dirty="0"/>
        </a:p>
      </dsp:txBody>
      <dsp:txXfrm>
        <a:off x="3781" y="231099"/>
        <a:ext cx="2273944" cy="547200"/>
      </dsp:txXfrm>
    </dsp:sp>
    <dsp:sp modelId="{3E9E07FA-685D-44C5-A093-D959270CDDDD}">
      <dsp:nvSpPr>
        <dsp:cNvPr id="0" name=""/>
        <dsp:cNvSpPr/>
      </dsp:nvSpPr>
      <dsp:spPr>
        <a:xfrm>
          <a:off x="3781" y="778299"/>
          <a:ext cx="2273944" cy="30133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Holds Your Files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Can be freely edited, no locks!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“</a:t>
          </a:r>
          <a:r>
            <a:rPr lang="en-US" sz="1900" kern="1200" dirty="0" err="1" smtClean="0"/>
            <a:t>git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init</a:t>
          </a:r>
          <a:r>
            <a:rPr lang="en-US" sz="1900" kern="1200" dirty="0" smtClean="0"/>
            <a:t>” turns any directory into a new repository</a:t>
          </a:r>
          <a:endParaRPr lang="en-US" sz="1900" kern="1200" dirty="0"/>
        </a:p>
      </dsp:txBody>
      <dsp:txXfrm>
        <a:off x="3781" y="778299"/>
        <a:ext cx="2273944" cy="3013326"/>
      </dsp:txXfrm>
    </dsp:sp>
    <dsp:sp modelId="{C22FEDB9-95ED-45E5-987A-918B5EACA92D}">
      <dsp:nvSpPr>
        <dsp:cNvPr id="0" name=""/>
        <dsp:cNvSpPr/>
      </dsp:nvSpPr>
      <dsp:spPr>
        <a:xfrm>
          <a:off x="2596078" y="231099"/>
          <a:ext cx="2273944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Index</a:t>
          </a:r>
          <a:endParaRPr lang="en-US" sz="1900" kern="1200" dirty="0"/>
        </a:p>
      </dsp:txBody>
      <dsp:txXfrm>
        <a:off x="2596078" y="231099"/>
        <a:ext cx="2273944" cy="547200"/>
      </dsp:txXfrm>
    </dsp:sp>
    <dsp:sp modelId="{887E1D47-EA7C-4DBD-AAE6-7A4E7D56A33D}">
      <dsp:nvSpPr>
        <dsp:cNvPr id="0" name=""/>
        <dsp:cNvSpPr/>
      </dsp:nvSpPr>
      <dsp:spPr>
        <a:xfrm>
          <a:off x="2596078" y="778299"/>
          <a:ext cx="2273944" cy="30133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Contains files to be included in the next commit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“</a:t>
          </a:r>
          <a:r>
            <a:rPr lang="en-US" sz="1900" kern="1200" dirty="0" err="1" smtClean="0"/>
            <a:t>git</a:t>
          </a:r>
          <a:r>
            <a:rPr lang="en-US" sz="1900" kern="1200" dirty="0" smtClean="0"/>
            <a:t> add” puts files in the index</a:t>
          </a:r>
          <a:endParaRPr lang="en-US" sz="1900" kern="1200" dirty="0"/>
        </a:p>
      </dsp:txBody>
      <dsp:txXfrm>
        <a:off x="2596078" y="778299"/>
        <a:ext cx="2273944" cy="3013326"/>
      </dsp:txXfrm>
    </dsp:sp>
    <dsp:sp modelId="{EDA5A033-B7BA-428F-ABC3-01BCAA43165C}">
      <dsp:nvSpPr>
        <dsp:cNvPr id="0" name=""/>
        <dsp:cNvSpPr/>
      </dsp:nvSpPr>
      <dsp:spPr>
        <a:xfrm>
          <a:off x="5188376" y="231099"/>
          <a:ext cx="2273944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Local Repository</a:t>
          </a:r>
          <a:endParaRPr lang="en-US" sz="1900" kern="1200" dirty="0"/>
        </a:p>
      </dsp:txBody>
      <dsp:txXfrm>
        <a:off x="5188376" y="231099"/>
        <a:ext cx="2273944" cy="547200"/>
      </dsp:txXfrm>
    </dsp:sp>
    <dsp:sp modelId="{972278DA-F6F2-45B6-B095-16915583DEF6}">
      <dsp:nvSpPr>
        <dsp:cNvPr id="0" name=""/>
        <dsp:cNvSpPr/>
      </dsp:nvSpPr>
      <dsp:spPr>
        <a:xfrm>
          <a:off x="5188376" y="778299"/>
          <a:ext cx="2273944" cy="30133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Your history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The most recent commit is called </a:t>
          </a:r>
          <a:r>
            <a:rPr lang="en-US" sz="1900" b="1" kern="1200" dirty="0" smtClean="0"/>
            <a:t>HEAD</a:t>
          </a:r>
          <a:endParaRPr lang="en-US" sz="1900" b="1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kern="1200" dirty="0" smtClean="0"/>
            <a:t>“</a:t>
          </a:r>
          <a:r>
            <a:rPr lang="en-US" sz="1900" b="0" kern="1200" dirty="0" err="1" smtClean="0"/>
            <a:t>git</a:t>
          </a:r>
          <a:r>
            <a:rPr lang="en-US" sz="1900" b="0" kern="1200" dirty="0" smtClean="0"/>
            <a:t> commit” creates a commit, which is then </a:t>
          </a:r>
          <a:r>
            <a:rPr lang="en-US" sz="1900" b="1" kern="1200" dirty="0" smtClean="0"/>
            <a:t>HEAD</a:t>
          </a:r>
          <a:endParaRPr lang="en-US" sz="1900" b="1" kern="1200" dirty="0"/>
        </a:p>
      </dsp:txBody>
      <dsp:txXfrm>
        <a:off x="5188376" y="778299"/>
        <a:ext cx="2273944" cy="3013326"/>
      </dsp:txXfrm>
    </dsp:sp>
    <dsp:sp modelId="{2C4579F4-1D05-4549-BE96-D4BB288EFFAA}">
      <dsp:nvSpPr>
        <dsp:cNvPr id="0" name=""/>
        <dsp:cNvSpPr/>
      </dsp:nvSpPr>
      <dsp:spPr>
        <a:xfrm>
          <a:off x="7780673" y="231099"/>
          <a:ext cx="2273944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kern="1200" dirty="0" smtClean="0"/>
            <a:t>Remote Repository</a:t>
          </a:r>
          <a:endParaRPr lang="en-US" sz="1900" b="0" kern="1200" dirty="0"/>
        </a:p>
      </dsp:txBody>
      <dsp:txXfrm>
        <a:off x="7780673" y="231099"/>
        <a:ext cx="2273944" cy="547200"/>
      </dsp:txXfrm>
    </dsp:sp>
    <dsp:sp modelId="{492744AC-CC4B-4F18-869B-65BEA4884524}">
      <dsp:nvSpPr>
        <dsp:cNvPr id="0" name=""/>
        <dsp:cNvSpPr/>
      </dsp:nvSpPr>
      <dsp:spPr>
        <a:xfrm>
          <a:off x="7780673" y="778299"/>
          <a:ext cx="2273944" cy="30133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kern="1200" dirty="0" smtClean="0"/>
            <a:t>Contains the shared history of all committers</a:t>
          </a:r>
          <a:endParaRPr lang="en-US" sz="1900" b="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kern="1200" dirty="0" smtClean="0"/>
            <a:t>“</a:t>
          </a:r>
          <a:r>
            <a:rPr lang="en-US" sz="1900" b="0" kern="1200" dirty="0" err="1" smtClean="0"/>
            <a:t>git</a:t>
          </a:r>
          <a:r>
            <a:rPr lang="en-US" sz="1900" b="0" kern="1200" dirty="0" smtClean="0"/>
            <a:t> clone” copies it repository</a:t>
          </a:r>
          <a:endParaRPr lang="en-US" sz="1900" b="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kern="1200" dirty="0" smtClean="0"/>
            <a:t>“</a:t>
          </a:r>
          <a:r>
            <a:rPr lang="en-US" sz="1900" b="0" kern="1200" dirty="0" err="1" smtClean="0"/>
            <a:t>git</a:t>
          </a:r>
          <a:r>
            <a:rPr lang="en-US" sz="1900" b="0" kern="1200" dirty="0" smtClean="0"/>
            <a:t> push” sends local to remote</a:t>
          </a:r>
          <a:endParaRPr lang="en-US" sz="1900" b="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kern="1200" dirty="0" smtClean="0"/>
            <a:t>“</a:t>
          </a:r>
          <a:r>
            <a:rPr lang="en-US" sz="1900" b="0" kern="1200" dirty="0" err="1" smtClean="0"/>
            <a:t>git</a:t>
          </a:r>
          <a:r>
            <a:rPr lang="en-US" sz="1900" b="0" kern="1200" dirty="0" smtClean="0"/>
            <a:t> pull” brings remote changes to local</a:t>
          </a:r>
          <a:endParaRPr lang="en-US" sz="1900" b="0" kern="1200" dirty="0"/>
        </a:p>
      </dsp:txBody>
      <dsp:txXfrm>
        <a:off x="7780673" y="778299"/>
        <a:ext cx="2273944" cy="30133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344688-F104-1C48-B1C2-074A36B6F6DC}">
      <dsp:nvSpPr>
        <dsp:cNvPr id="0" name=""/>
        <dsp:cNvSpPr/>
      </dsp:nvSpPr>
      <dsp:spPr>
        <a:xfrm>
          <a:off x="4425695" y="1408176"/>
          <a:ext cx="1207008" cy="120700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Master</a:t>
          </a:r>
          <a:endParaRPr lang="en-US" sz="2600" kern="1200" dirty="0"/>
        </a:p>
      </dsp:txBody>
      <dsp:txXfrm>
        <a:off x="4484616" y="1467097"/>
        <a:ext cx="1089166" cy="1089166"/>
      </dsp:txXfrm>
    </dsp:sp>
    <dsp:sp modelId="{8C51CFE5-3A5D-A246-9689-9442FD3306F4}">
      <dsp:nvSpPr>
        <dsp:cNvPr id="0" name=""/>
        <dsp:cNvSpPr/>
      </dsp:nvSpPr>
      <dsp:spPr>
        <a:xfrm rot="16200000">
          <a:off x="4729632" y="1108608"/>
          <a:ext cx="5991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9134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E3F13F-46D2-B74F-94BC-043CA2FB0A6F}">
      <dsp:nvSpPr>
        <dsp:cNvPr id="0" name=""/>
        <dsp:cNvSpPr/>
      </dsp:nvSpPr>
      <dsp:spPr>
        <a:xfrm>
          <a:off x="4624852" y="345"/>
          <a:ext cx="808695" cy="80869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Slave</a:t>
          </a:r>
          <a:endParaRPr lang="en-US" sz="2300" kern="1200" dirty="0"/>
        </a:p>
      </dsp:txBody>
      <dsp:txXfrm>
        <a:off x="4664329" y="39822"/>
        <a:ext cx="729741" cy="729741"/>
      </dsp:txXfrm>
    </dsp:sp>
    <dsp:sp modelId="{BDD3189D-8E79-3F46-94C8-54BD1A4ED6B9}">
      <dsp:nvSpPr>
        <dsp:cNvPr id="0" name=""/>
        <dsp:cNvSpPr/>
      </dsp:nvSpPr>
      <dsp:spPr>
        <a:xfrm>
          <a:off x="5632704" y="2011680"/>
          <a:ext cx="5991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9134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4785E-9588-D044-A3BD-434CA5777984}">
      <dsp:nvSpPr>
        <dsp:cNvPr id="0" name=""/>
        <dsp:cNvSpPr/>
      </dsp:nvSpPr>
      <dsp:spPr>
        <a:xfrm>
          <a:off x="6231838" y="1607332"/>
          <a:ext cx="808695" cy="80869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Slave</a:t>
          </a:r>
          <a:endParaRPr lang="en-US" sz="2300" kern="1200" dirty="0"/>
        </a:p>
      </dsp:txBody>
      <dsp:txXfrm>
        <a:off x="6271315" y="1646809"/>
        <a:ext cx="729741" cy="729741"/>
      </dsp:txXfrm>
    </dsp:sp>
    <dsp:sp modelId="{6ABDC658-1698-0948-A71D-09AEADB6986C}">
      <dsp:nvSpPr>
        <dsp:cNvPr id="0" name=""/>
        <dsp:cNvSpPr/>
      </dsp:nvSpPr>
      <dsp:spPr>
        <a:xfrm rot="5400000">
          <a:off x="4729632" y="2914751"/>
          <a:ext cx="5991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9134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AE327-7B7E-9E4F-BDD3-E76D5ACC0FDF}">
      <dsp:nvSpPr>
        <dsp:cNvPr id="0" name=""/>
        <dsp:cNvSpPr/>
      </dsp:nvSpPr>
      <dsp:spPr>
        <a:xfrm>
          <a:off x="4624852" y="3214318"/>
          <a:ext cx="808695" cy="80869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Slave</a:t>
          </a:r>
          <a:endParaRPr lang="en-US" sz="2300" kern="1200" dirty="0"/>
        </a:p>
      </dsp:txBody>
      <dsp:txXfrm>
        <a:off x="4664329" y="3253795"/>
        <a:ext cx="729741" cy="729741"/>
      </dsp:txXfrm>
    </dsp:sp>
    <dsp:sp modelId="{5F7347D8-5CE3-9E42-97DB-A3F3D241AA1E}">
      <dsp:nvSpPr>
        <dsp:cNvPr id="0" name=""/>
        <dsp:cNvSpPr/>
      </dsp:nvSpPr>
      <dsp:spPr>
        <a:xfrm rot="10800000">
          <a:off x="3826561" y="2011680"/>
          <a:ext cx="5991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9134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CA7DC9-6353-BD4A-8A1D-A18DB638F042}">
      <dsp:nvSpPr>
        <dsp:cNvPr id="0" name=""/>
        <dsp:cNvSpPr/>
      </dsp:nvSpPr>
      <dsp:spPr>
        <a:xfrm>
          <a:off x="3017865" y="1607332"/>
          <a:ext cx="808695" cy="80869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Slave</a:t>
          </a:r>
          <a:endParaRPr lang="en-US" sz="2300" kern="1200" dirty="0"/>
        </a:p>
      </dsp:txBody>
      <dsp:txXfrm>
        <a:off x="3057342" y="1646809"/>
        <a:ext cx="729741" cy="7297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B6559-3C98-E848-9BC0-EE39352464B2}">
      <dsp:nvSpPr>
        <dsp:cNvPr id="0" name=""/>
        <dsp:cNvSpPr/>
      </dsp:nvSpPr>
      <dsp:spPr>
        <a:xfrm>
          <a:off x="4475510" y="1457990"/>
          <a:ext cx="1107379" cy="11073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The Server</a:t>
          </a:r>
          <a:endParaRPr lang="en-US" sz="2200" kern="1200" dirty="0"/>
        </a:p>
      </dsp:txBody>
      <dsp:txXfrm>
        <a:off x="4637682" y="1620162"/>
        <a:ext cx="783035" cy="783035"/>
      </dsp:txXfrm>
    </dsp:sp>
    <dsp:sp modelId="{D36620C4-7C2F-7045-A0F4-E142723FE275}">
      <dsp:nvSpPr>
        <dsp:cNvPr id="0" name=""/>
        <dsp:cNvSpPr/>
      </dsp:nvSpPr>
      <dsp:spPr>
        <a:xfrm rot="16200000">
          <a:off x="4862015" y="1280896"/>
          <a:ext cx="334369" cy="19817"/>
        </a:xfrm>
        <a:custGeom>
          <a:avLst/>
          <a:gdLst/>
          <a:ahLst/>
          <a:cxnLst/>
          <a:rect l="0" t="0" r="0" b="0"/>
          <a:pathLst>
            <a:path>
              <a:moveTo>
                <a:pt x="0" y="9908"/>
              </a:moveTo>
              <a:lnTo>
                <a:pt x="334369" y="990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0840" y="1282445"/>
        <a:ext cx="16718" cy="16718"/>
      </dsp:txXfrm>
    </dsp:sp>
    <dsp:sp modelId="{F4CD8B78-1E6E-CB4A-BA76-46877310356A}">
      <dsp:nvSpPr>
        <dsp:cNvPr id="0" name=""/>
        <dsp:cNvSpPr/>
      </dsp:nvSpPr>
      <dsp:spPr>
        <a:xfrm>
          <a:off x="4475510" y="16240"/>
          <a:ext cx="1107379" cy="110737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Cori</a:t>
          </a:r>
          <a:endParaRPr lang="en-US" sz="2500" kern="1200" dirty="0"/>
        </a:p>
      </dsp:txBody>
      <dsp:txXfrm>
        <a:off x="4637682" y="178412"/>
        <a:ext cx="783035" cy="783035"/>
      </dsp:txXfrm>
    </dsp:sp>
    <dsp:sp modelId="{DFC61A23-27F3-5247-974A-2CFD27E3093E}">
      <dsp:nvSpPr>
        <dsp:cNvPr id="0" name=""/>
        <dsp:cNvSpPr/>
      </dsp:nvSpPr>
      <dsp:spPr>
        <a:xfrm>
          <a:off x="5582889" y="2001771"/>
          <a:ext cx="334369" cy="19817"/>
        </a:xfrm>
        <a:custGeom>
          <a:avLst/>
          <a:gdLst/>
          <a:ahLst/>
          <a:cxnLst/>
          <a:rect l="0" t="0" r="0" b="0"/>
          <a:pathLst>
            <a:path>
              <a:moveTo>
                <a:pt x="0" y="9908"/>
              </a:moveTo>
              <a:lnTo>
                <a:pt x="334369" y="990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41715" y="2003320"/>
        <a:ext cx="16718" cy="16718"/>
      </dsp:txXfrm>
    </dsp:sp>
    <dsp:sp modelId="{44B9829B-768A-A045-85FB-453BA747F1C0}">
      <dsp:nvSpPr>
        <dsp:cNvPr id="0" name=""/>
        <dsp:cNvSpPr/>
      </dsp:nvSpPr>
      <dsp:spPr>
        <a:xfrm>
          <a:off x="5917259" y="1457990"/>
          <a:ext cx="1107379" cy="110737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Tim</a:t>
          </a:r>
          <a:endParaRPr lang="en-US" sz="2500" kern="1200" dirty="0"/>
        </a:p>
      </dsp:txBody>
      <dsp:txXfrm>
        <a:off x="6079431" y="1620162"/>
        <a:ext cx="783035" cy="783035"/>
      </dsp:txXfrm>
    </dsp:sp>
    <dsp:sp modelId="{C5732AA4-BFA4-8848-A676-077BFD8DF1F3}">
      <dsp:nvSpPr>
        <dsp:cNvPr id="0" name=""/>
        <dsp:cNvSpPr/>
      </dsp:nvSpPr>
      <dsp:spPr>
        <a:xfrm rot="5400000">
          <a:off x="4862015" y="2722646"/>
          <a:ext cx="334369" cy="19817"/>
        </a:xfrm>
        <a:custGeom>
          <a:avLst/>
          <a:gdLst/>
          <a:ahLst/>
          <a:cxnLst/>
          <a:rect l="0" t="0" r="0" b="0"/>
          <a:pathLst>
            <a:path>
              <a:moveTo>
                <a:pt x="0" y="9908"/>
              </a:moveTo>
              <a:lnTo>
                <a:pt x="334369" y="990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0840" y="2724195"/>
        <a:ext cx="16718" cy="16718"/>
      </dsp:txXfrm>
    </dsp:sp>
    <dsp:sp modelId="{F7ED0828-19FA-7845-BC68-D9D1D07212AC}">
      <dsp:nvSpPr>
        <dsp:cNvPr id="0" name=""/>
        <dsp:cNvSpPr/>
      </dsp:nvSpPr>
      <dsp:spPr>
        <a:xfrm>
          <a:off x="4475510" y="2899739"/>
          <a:ext cx="1107379" cy="110737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Jeff</a:t>
          </a:r>
          <a:endParaRPr lang="en-US" sz="2500" kern="1200" dirty="0"/>
        </a:p>
      </dsp:txBody>
      <dsp:txXfrm>
        <a:off x="4637682" y="3061911"/>
        <a:ext cx="783035" cy="783035"/>
      </dsp:txXfrm>
    </dsp:sp>
    <dsp:sp modelId="{597373B4-D255-6C46-B8DE-8969BA242A7C}">
      <dsp:nvSpPr>
        <dsp:cNvPr id="0" name=""/>
        <dsp:cNvSpPr/>
      </dsp:nvSpPr>
      <dsp:spPr>
        <a:xfrm rot="10800000">
          <a:off x="4141140" y="2001771"/>
          <a:ext cx="334369" cy="19817"/>
        </a:xfrm>
        <a:custGeom>
          <a:avLst/>
          <a:gdLst/>
          <a:ahLst/>
          <a:cxnLst/>
          <a:rect l="0" t="0" r="0" b="0"/>
          <a:pathLst>
            <a:path>
              <a:moveTo>
                <a:pt x="0" y="9908"/>
              </a:moveTo>
              <a:lnTo>
                <a:pt x="334369" y="990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4299965" y="2003320"/>
        <a:ext cx="16718" cy="16718"/>
      </dsp:txXfrm>
    </dsp:sp>
    <dsp:sp modelId="{43FF4B5A-6356-3E4C-9D8F-8A28AFE96C12}">
      <dsp:nvSpPr>
        <dsp:cNvPr id="0" name=""/>
        <dsp:cNvSpPr/>
      </dsp:nvSpPr>
      <dsp:spPr>
        <a:xfrm>
          <a:off x="3033760" y="1457990"/>
          <a:ext cx="1107379" cy="110737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David</a:t>
          </a:r>
          <a:endParaRPr lang="en-US" sz="2500" kern="1200" dirty="0"/>
        </a:p>
      </dsp:txBody>
      <dsp:txXfrm>
        <a:off x="3195932" y="1620162"/>
        <a:ext cx="783035" cy="7830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B6559-3C98-E848-9BC0-EE39352464B2}">
      <dsp:nvSpPr>
        <dsp:cNvPr id="0" name=""/>
        <dsp:cNvSpPr/>
      </dsp:nvSpPr>
      <dsp:spPr>
        <a:xfrm>
          <a:off x="4475510" y="1457990"/>
          <a:ext cx="1107379" cy="11073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The Server</a:t>
          </a:r>
          <a:endParaRPr lang="en-US" sz="2200" kern="1200" dirty="0"/>
        </a:p>
      </dsp:txBody>
      <dsp:txXfrm>
        <a:off x="4637682" y="1620162"/>
        <a:ext cx="783035" cy="783035"/>
      </dsp:txXfrm>
    </dsp:sp>
    <dsp:sp modelId="{D36620C4-7C2F-7045-A0F4-E142723FE275}">
      <dsp:nvSpPr>
        <dsp:cNvPr id="0" name=""/>
        <dsp:cNvSpPr/>
      </dsp:nvSpPr>
      <dsp:spPr>
        <a:xfrm rot="16200000">
          <a:off x="4862015" y="1280896"/>
          <a:ext cx="334369" cy="19817"/>
        </a:xfrm>
        <a:custGeom>
          <a:avLst/>
          <a:gdLst/>
          <a:ahLst/>
          <a:cxnLst/>
          <a:rect l="0" t="0" r="0" b="0"/>
          <a:pathLst>
            <a:path>
              <a:moveTo>
                <a:pt x="0" y="9908"/>
              </a:moveTo>
              <a:lnTo>
                <a:pt x="334369" y="990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0840" y="1282445"/>
        <a:ext cx="16718" cy="16718"/>
      </dsp:txXfrm>
    </dsp:sp>
    <dsp:sp modelId="{F4CD8B78-1E6E-CB4A-BA76-46877310356A}">
      <dsp:nvSpPr>
        <dsp:cNvPr id="0" name=""/>
        <dsp:cNvSpPr/>
      </dsp:nvSpPr>
      <dsp:spPr>
        <a:xfrm>
          <a:off x="4475510" y="16240"/>
          <a:ext cx="1107379" cy="110737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Cori</a:t>
          </a:r>
          <a:endParaRPr lang="en-US" sz="2500" kern="1200" dirty="0"/>
        </a:p>
      </dsp:txBody>
      <dsp:txXfrm>
        <a:off x="4637682" y="178412"/>
        <a:ext cx="783035" cy="783035"/>
      </dsp:txXfrm>
    </dsp:sp>
    <dsp:sp modelId="{DFC61A23-27F3-5247-974A-2CFD27E3093E}">
      <dsp:nvSpPr>
        <dsp:cNvPr id="0" name=""/>
        <dsp:cNvSpPr/>
      </dsp:nvSpPr>
      <dsp:spPr>
        <a:xfrm>
          <a:off x="5582889" y="2001771"/>
          <a:ext cx="334369" cy="19817"/>
        </a:xfrm>
        <a:custGeom>
          <a:avLst/>
          <a:gdLst/>
          <a:ahLst/>
          <a:cxnLst/>
          <a:rect l="0" t="0" r="0" b="0"/>
          <a:pathLst>
            <a:path>
              <a:moveTo>
                <a:pt x="0" y="9908"/>
              </a:moveTo>
              <a:lnTo>
                <a:pt x="334369" y="990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41715" y="2003320"/>
        <a:ext cx="16718" cy="16718"/>
      </dsp:txXfrm>
    </dsp:sp>
    <dsp:sp modelId="{44B9829B-768A-A045-85FB-453BA747F1C0}">
      <dsp:nvSpPr>
        <dsp:cNvPr id="0" name=""/>
        <dsp:cNvSpPr/>
      </dsp:nvSpPr>
      <dsp:spPr>
        <a:xfrm>
          <a:off x="5917259" y="1457990"/>
          <a:ext cx="1107379" cy="110737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Tim</a:t>
          </a:r>
          <a:endParaRPr lang="en-US" sz="2500" kern="1200" dirty="0"/>
        </a:p>
      </dsp:txBody>
      <dsp:txXfrm>
        <a:off x="6079431" y="1620162"/>
        <a:ext cx="783035" cy="783035"/>
      </dsp:txXfrm>
    </dsp:sp>
    <dsp:sp modelId="{C5732AA4-BFA4-8848-A676-077BFD8DF1F3}">
      <dsp:nvSpPr>
        <dsp:cNvPr id="0" name=""/>
        <dsp:cNvSpPr/>
      </dsp:nvSpPr>
      <dsp:spPr>
        <a:xfrm rot="5400000">
          <a:off x="4862015" y="2722646"/>
          <a:ext cx="334369" cy="19817"/>
        </a:xfrm>
        <a:custGeom>
          <a:avLst/>
          <a:gdLst/>
          <a:ahLst/>
          <a:cxnLst/>
          <a:rect l="0" t="0" r="0" b="0"/>
          <a:pathLst>
            <a:path>
              <a:moveTo>
                <a:pt x="0" y="9908"/>
              </a:moveTo>
              <a:lnTo>
                <a:pt x="334369" y="990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0840" y="2724195"/>
        <a:ext cx="16718" cy="16718"/>
      </dsp:txXfrm>
    </dsp:sp>
    <dsp:sp modelId="{F7ED0828-19FA-7845-BC68-D9D1D07212AC}">
      <dsp:nvSpPr>
        <dsp:cNvPr id="0" name=""/>
        <dsp:cNvSpPr/>
      </dsp:nvSpPr>
      <dsp:spPr>
        <a:xfrm>
          <a:off x="4475510" y="2899739"/>
          <a:ext cx="1107379" cy="110737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Jeff</a:t>
          </a:r>
          <a:endParaRPr lang="en-US" sz="2500" kern="1200" dirty="0"/>
        </a:p>
      </dsp:txBody>
      <dsp:txXfrm>
        <a:off x="4637682" y="3061911"/>
        <a:ext cx="783035" cy="783035"/>
      </dsp:txXfrm>
    </dsp:sp>
    <dsp:sp modelId="{597373B4-D255-6C46-B8DE-8969BA242A7C}">
      <dsp:nvSpPr>
        <dsp:cNvPr id="0" name=""/>
        <dsp:cNvSpPr/>
      </dsp:nvSpPr>
      <dsp:spPr>
        <a:xfrm rot="10800000">
          <a:off x="4141140" y="2001771"/>
          <a:ext cx="334369" cy="19817"/>
        </a:xfrm>
        <a:custGeom>
          <a:avLst/>
          <a:gdLst/>
          <a:ahLst/>
          <a:cxnLst/>
          <a:rect l="0" t="0" r="0" b="0"/>
          <a:pathLst>
            <a:path>
              <a:moveTo>
                <a:pt x="0" y="9908"/>
              </a:moveTo>
              <a:lnTo>
                <a:pt x="334369" y="990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4299965" y="2003320"/>
        <a:ext cx="16718" cy="16718"/>
      </dsp:txXfrm>
    </dsp:sp>
    <dsp:sp modelId="{43FF4B5A-6356-3E4C-9D8F-8A28AFE96C12}">
      <dsp:nvSpPr>
        <dsp:cNvPr id="0" name=""/>
        <dsp:cNvSpPr/>
      </dsp:nvSpPr>
      <dsp:spPr>
        <a:xfrm>
          <a:off x="3033760" y="1457990"/>
          <a:ext cx="1107379" cy="110737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David</a:t>
          </a:r>
          <a:endParaRPr lang="en-US" sz="2500" kern="1200" dirty="0"/>
        </a:p>
      </dsp:txBody>
      <dsp:txXfrm>
        <a:off x="3195932" y="1620162"/>
        <a:ext cx="783035" cy="7830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C535E5-5E94-4D61-985E-8338CA77C04E}">
      <dsp:nvSpPr>
        <dsp:cNvPr id="0" name=""/>
        <dsp:cNvSpPr/>
      </dsp:nvSpPr>
      <dsp:spPr>
        <a:xfrm>
          <a:off x="1701546" y="557245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1629" y="601014"/>
        <a:ext cx="19513" cy="3902"/>
      </dsp:txXfrm>
    </dsp:sp>
    <dsp:sp modelId="{21016743-5E7F-4B3B-BBDF-C5A29EF3180A}">
      <dsp:nvSpPr>
        <dsp:cNvPr id="0" name=""/>
        <dsp:cNvSpPr/>
      </dsp:nvSpPr>
      <dsp:spPr>
        <a:xfrm>
          <a:off x="6482" y="93906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Request New Workspace</a:t>
          </a:r>
          <a:endParaRPr lang="en-US" sz="1500" kern="1200" dirty="0"/>
        </a:p>
      </dsp:txBody>
      <dsp:txXfrm>
        <a:off x="6482" y="93906"/>
        <a:ext cx="1696863" cy="1018118"/>
      </dsp:txXfrm>
    </dsp:sp>
    <dsp:sp modelId="{4A216C1C-16A0-4414-B8D9-970CAB42BE18}">
      <dsp:nvSpPr>
        <dsp:cNvPr id="0" name=""/>
        <dsp:cNvSpPr/>
      </dsp:nvSpPr>
      <dsp:spPr>
        <a:xfrm>
          <a:off x="3788689" y="557245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3003"/>
              <a:satOff val="-2067"/>
              <a:lumOff val="-528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58771" y="601014"/>
        <a:ext cx="19513" cy="3902"/>
      </dsp:txXfrm>
    </dsp:sp>
    <dsp:sp modelId="{38E43771-2DBA-48A6-885D-2206DAC0109C}">
      <dsp:nvSpPr>
        <dsp:cNvPr id="0" name=""/>
        <dsp:cNvSpPr/>
      </dsp:nvSpPr>
      <dsp:spPr>
        <a:xfrm>
          <a:off x="2093625" y="93906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2788"/>
                <a:satOff val="-1920"/>
                <a:lumOff val="-490"/>
                <a:alphaOff val="0"/>
                <a:shade val="85000"/>
                <a:satMod val="130000"/>
              </a:schemeClr>
            </a:gs>
            <a:gs pos="34000">
              <a:schemeClr val="accent2">
                <a:hueOff val="2788"/>
                <a:satOff val="-1920"/>
                <a:lumOff val="-490"/>
                <a:alphaOff val="0"/>
                <a:shade val="87000"/>
                <a:satMod val="125000"/>
              </a:schemeClr>
            </a:gs>
            <a:gs pos="70000">
              <a:schemeClr val="accent2">
                <a:hueOff val="2788"/>
                <a:satOff val="-1920"/>
                <a:lumOff val="-49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2788"/>
                <a:satOff val="-1920"/>
                <a:lumOff val="-49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Go out to lunch</a:t>
          </a:r>
          <a:endParaRPr lang="en-US" sz="1500" kern="1200" dirty="0"/>
        </a:p>
      </dsp:txBody>
      <dsp:txXfrm>
        <a:off x="2093625" y="93906"/>
        <a:ext cx="1696863" cy="1018118"/>
      </dsp:txXfrm>
    </dsp:sp>
    <dsp:sp modelId="{A7CCA54A-56D3-4D1F-BB07-E4E69F595882}">
      <dsp:nvSpPr>
        <dsp:cNvPr id="0" name=""/>
        <dsp:cNvSpPr/>
      </dsp:nvSpPr>
      <dsp:spPr>
        <a:xfrm>
          <a:off x="5875831" y="557245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6006"/>
              <a:satOff val="-4135"/>
              <a:lumOff val="-1056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045914" y="601014"/>
        <a:ext cx="19513" cy="3902"/>
      </dsp:txXfrm>
    </dsp:sp>
    <dsp:sp modelId="{59D29074-0385-4E5A-882B-501801EA1183}">
      <dsp:nvSpPr>
        <dsp:cNvPr id="0" name=""/>
        <dsp:cNvSpPr/>
      </dsp:nvSpPr>
      <dsp:spPr>
        <a:xfrm>
          <a:off x="4180768" y="93906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5577"/>
                <a:satOff val="-3840"/>
                <a:lumOff val="-980"/>
                <a:alphaOff val="0"/>
                <a:shade val="85000"/>
                <a:satMod val="130000"/>
              </a:schemeClr>
            </a:gs>
            <a:gs pos="34000">
              <a:schemeClr val="accent2">
                <a:hueOff val="5577"/>
                <a:satOff val="-3840"/>
                <a:lumOff val="-980"/>
                <a:alphaOff val="0"/>
                <a:shade val="87000"/>
                <a:satMod val="125000"/>
              </a:schemeClr>
            </a:gs>
            <a:gs pos="70000">
              <a:schemeClr val="accent2">
                <a:hueOff val="5577"/>
                <a:satOff val="-3840"/>
                <a:lumOff val="-98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5577"/>
                <a:satOff val="-3840"/>
                <a:lumOff val="-98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Check and see its still not there</a:t>
          </a:r>
          <a:endParaRPr lang="en-US" sz="1500" kern="1200" dirty="0"/>
        </a:p>
      </dsp:txBody>
      <dsp:txXfrm>
        <a:off x="4180768" y="93906"/>
        <a:ext cx="1696863" cy="1018118"/>
      </dsp:txXfrm>
    </dsp:sp>
    <dsp:sp modelId="{33D3D2C1-DC78-4ED7-A99C-9B0F9D561562}">
      <dsp:nvSpPr>
        <dsp:cNvPr id="0" name=""/>
        <dsp:cNvSpPr/>
      </dsp:nvSpPr>
      <dsp:spPr>
        <a:xfrm>
          <a:off x="7962974" y="557245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9009"/>
              <a:satOff val="-6202"/>
              <a:lumOff val="-1584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133056" y="601014"/>
        <a:ext cx="19513" cy="3902"/>
      </dsp:txXfrm>
    </dsp:sp>
    <dsp:sp modelId="{92895B09-55A6-4B80-80B6-7B8CF1F4CD19}">
      <dsp:nvSpPr>
        <dsp:cNvPr id="0" name=""/>
        <dsp:cNvSpPr/>
      </dsp:nvSpPr>
      <dsp:spPr>
        <a:xfrm>
          <a:off x="6267910" y="93906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8365"/>
                <a:satOff val="-5759"/>
                <a:lumOff val="-1471"/>
                <a:alphaOff val="0"/>
                <a:shade val="85000"/>
                <a:satMod val="130000"/>
              </a:schemeClr>
            </a:gs>
            <a:gs pos="34000">
              <a:schemeClr val="accent2">
                <a:hueOff val="8365"/>
                <a:satOff val="-5759"/>
                <a:lumOff val="-1471"/>
                <a:alphaOff val="0"/>
                <a:shade val="87000"/>
                <a:satMod val="125000"/>
              </a:schemeClr>
            </a:gs>
            <a:gs pos="70000">
              <a:schemeClr val="accent2">
                <a:hueOff val="8365"/>
                <a:satOff val="-5759"/>
                <a:lumOff val="-147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8365"/>
                <a:satOff val="-5759"/>
                <a:lumOff val="-147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Send the admin another email</a:t>
          </a:r>
          <a:endParaRPr lang="en-US" sz="1500" kern="1200" dirty="0"/>
        </a:p>
      </dsp:txBody>
      <dsp:txXfrm>
        <a:off x="6267910" y="93906"/>
        <a:ext cx="1696863" cy="1018118"/>
      </dsp:txXfrm>
    </dsp:sp>
    <dsp:sp modelId="{3F92FB63-01B4-490C-A5D1-EB027149DB85}">
      <dsp:nvSpPr>
        <dsp:cNvPr id="0" name=""/>
        <dsp:cNvSpPr/>
      </dsp:nvSpPr>
      <dsp:spPr>
        <a:xfrm>
          <a:off x="854914" y="1110224"/>
          <a:ext cx="8348570" cy="359678"/>
        </a:xfrm>
        <a:custGeom>
          <a:avLst/>
          <a:gdLst/>
          <a:ahLst/>
          <a:cxnLst/>
          <a:rect l="0" t="0" r="0" b="0"/>
          <a:pathLst>
            <a:path>
              <a:moveTo>
                <a:pt x="8348570" y="0"/>
              </a:moveTo>
              <a:lnTo>
                <a:pt x="8348570" y="196939"/>
              </a:lnTo>
              <a:lnTo>
                <a:pt x="0" y="196939"/>
              </a:lnTo>
              <a:lnTo>
                <a:pt x="0" y="359678"/>
              </a:lnTo>
            </a:path>
          </a:pathLst>
        </a:custGeom>
        <a:noFill/>
        <a:ln w="12700" cap="flat" cmpd="sng" algn="ctr">
          <a:solidFill>
            <a:schemeClr val="accent2">
              <a:hueOff val="12012"/>
              <a:satOff val="-8270"/>
              <a:lumOff val="-2112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20257" y="1288112"/>
        <a:ext cx="417884" cy="3902"/>
      </dsp:txXfrm>
    </dsp:sp>
    <dsp:sp modelId="{4EE08BB6-7161-4F8F-9DE1-84356F1C2488}">
      <dsp:nvSpPr>
        <dsp:cNvPr id="0" name=""/>
        <dsp:cNvSpPr/>
      </dsp:nvSpPr>
      <dsp:spPr>
        <a:xfrm>
          <a:off x="8355053" y="93906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11154"/>
                <a:satOff val="-7679"/>
                <a:lumOff val="-1961"/>
                <a:alphaOff val="0"/>
                <a:shade val="85000"/>
                <a:satMod val="130000"/>
              </a:schemeClr>
            </a:gs>
            <a:gs pos="34000">
              <a:schemeClr val="accent2">
                <a:hueOff val="11154"/>
                <a:satOff val="-7679"/>
                <a:lumOff val="-1961"/>
                <a:alphaOff val="0"/>
                <a:shade val="87000"/>
                <a:satMod val="125000"/>
              </a:schemeClr>
            </a:gs>
            <a:gs pos="70000">
              <a:schemeClr val="accent2">
                <a:hueOff val="11154"/>
                <a:satOff val="-7679"/>
                <a:lumOff val="-196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1154"/>
                <a:satOff val="-7679"/>
                <a:lumOff val="-196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Check Facebook</a:t>
          </a:r>
          <a:endParaRPr lang="en-US" sz="1500" kern="1200" dirty="0"/>
        </a:p>
      </dsp:txBody>
      <dsp:txXfrm>
        <a:off x="8355053" y="93906"/>
        <a:ext cx="1696863" cy="1018118"/>
      </dsp:txXfrm>
    </dsp:sp>
    <dsp:sp modelId="{BFF35B1F-282A-48D7-AB7D-A81123EE9ACF}">
      <dsp:nvSpPr>
        <dsp:cNvPr id="0" name=""/>
        <dsp:cNvSpPr/>
      </dsp:nvSpPr>
      <dsp:spPr>
        <a:xfrm>
          <a:off x="1701546" y="1965642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15015"/>
              <a:satOff val="-10337"/>
              <a:lumOff val="-264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1629" y="2009411"/>
        <a:ext cx="19513" cy="3902"/>
      </dsp:txXfrm>
    </dsp:sp>
    <dsp:sp modelId="{FCEA28CF-1B4F-4558-88E9-D85FA4D87202}">
      <dsp:nvSpPr>
        <dsp:cNvPr id="0" name=""/>
        <dsp:cNvSpPr/>
      </dsp:nvSpPr>
      <dsp:spPr>
        <a:xfrm>
          <a:off x="6482" y="1502303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13942"/>
                <a:satOff val="-9599"/>
                <a:lumOff val="-2451"/>
                <a:alphaOff val="0"/>
                <a:shade val="85000"/>
                <a:satMod val="130000"/>
              </a:schemeClr>
            </a:gs>
            <a:gs pos="34000">
              <a:schemeClr val="accent2">
                <a:hueOff val="13942"/>
                <a:satOff val="-9599"/>
                <a:lumOff val="-2451"/>
                <a:alphaOff val="0"/>
                <a:shade val="87000"/>
                <a:satMod val="125000"/>
              </a:schemeClr>
            </a:gs>
            <a:gs pos="70000">
              <a:schemeClr val="accent2">
                <a:hueOff val="13942"/>
                <a:satOff val="-9599"/>
                <a:lumOff val="-245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3942"/>
                <a:satOff val="-9599"/>
                <a:lumOff val="-245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Check again, nope still not there</a:t>
          </a:r>
          <a:endParaRPr lang="en-US" sz="1500" kern="1200" dirty="0"/>
        </a:p>
      </dsp:txBody>
      <dsp:txXfrm>
        <a:off x="6482" y="1502303"/>
        <a:ext cx="1696863" cy="1018118"/>
      </dsp:txXfrm>
    </dsp:sp>
    <dsp:sp modelId="{86D01FC0-5325-4077-9D5B-C305E1E638A0}">
      <dsp:nvSpPr>
        <dsp:cNvPr id="0" name=""/>
        <dsp:cNvSpPr/>
      </dsp:nvSpPr>
      <dsp:spPr>
        <a:xfrm>
          <a:off x="3788689" y="1965642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18018"/>
              <a:satOff val="-12405"/>
              <a:lumOff val="-3168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58771" y="2009411"/>
        <a:ext cx="19513" cy="3902"/>
      </dsp:txXfrm>
    </dsp:sp>
    <dsp:sp modelId="{2CE21FB3-87A6-4D7B-8EA4-4B16EA8C8249}">
      <dsp:nvSpPr>
        <dsp:cNvPr id="0" name=""/>
        <dsp:cNvSpPr/>
      </dsp:nvSpPr>
      <dsp:spPr>
        <a:xfrm>
          <a:off x="2093625" y="1502303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16731"/>
                <a:satOff val="-11519"/>
                <a:lumOff val="-2941"/>
                <a:alphaOff val="0"/>
                <a:shade val="85000"/>
                <a:satMod val="130000"/>
              </a:schemeClr>
            </a:gs>
            <a:gs pos="34000">
              <a:schemeClr val="accent2">
                <a:hueOff val="16731"/>
                <a:satOff val="-11519"/>
                <a:lumOff val="-2941"/>
                <a:alphaOff val="0"/>
                <a:shade val="87000"/>
                <a:satMod val="125000"/>
              </a:schemeClr>
            </a:gs>
            <a:gs pos="70000">
              <a:schemeClr val="accent2">
                <a:hueOff val="16731"/>
                <a:satOff val="-11519"/>
                <a:lumOff val="-294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6731"/>
                <a:satOff val="-11519"/>
                <a:lumOff val="-294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Call the Admin, find out he’s on vacation</a:t>
          </a:r>
          <a:endParaRPr lang="en-US" sz="1500" kern="1200" dirty="0"/>
        </a:p>
      </dsp:txBody>
      <dsp:txXfrm>
        <a:off x="2093625" y="1502303"/>
        <a:ext cx="1696863" cy="1018118"/>
      </dsp:txXfrm>
    </dsp:sp>
    <dsp:sp modelId="{2E3DC1DA-1208-4504-A9C8-BF77C31F32F5}">
      <dsp:nvSpPr>
        <dsp:cNvPr id="0" name=""/>
        <dsp:cNvSpPr/>
      </dsp:nvSpPr>
      <dsp:spPr>
        <a:xfrm>
          <a:off x="5875831" y="1965642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21020"/>
              <a:satOff val="-14472"/>
              <a:lumOff val="-3695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045914" y="2009411"/>
        <a:ext cx="19513" cy="3902"/>
      </dsp:txXfrm>
    </dsp:sp>
    <dsp:sp modelId="{7BB5AFC2-9B9F-42CD-BC3B-63A8231F5CEE}">
      <dsp:nvSpPr>
        <dsp:cNvPr id="0" name=""/>
        <dsp:cNvSpPr/>
      </dsp:nvSpPr>
      <dsp:spPr>
        <a:xfrm>
          <a:off x="4180768" y="1502303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19519"/>
                <a:satOff val="-13439"/>
                <a:lumOff val="-3431"/>
                <a:alphaOff val="0"/>
                <a:shade val="85000"/>
                <a:satMod val="130000"/>
              </a:schemeClr>
            </a:gs>
            <a:gs pos="34000">
              <a:schemeClr val="accent2">
                <a:hueOff val="19519"/>
                <a:satOff val="-13439"/>
                <a:lumOff val="-3431"/>
                <a:alphaOff val="0"/>
                <a:shade val="87000"/>
                <a:satMod val="125000"/>
              </a:schemeClr>
            </a:gs>
            <a:gs pos="70000">
              <a:schemeClr val="accent2">
                <a:hueOff val="19519"/>
                <a:satOff val="-13439"/>
                <a:lumOff val="-343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9519"/>
                <a:satOff val="-13439"/>
                <a:lumOff val="-343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Call the Backup Admin</a:t>
          </a:r>
          <a:endParaRPr lang="en-US" sz="1500" kern="1200" dirty="0"/>
        </a:p>
      </dsp:txBody>
      <dsp:txXfrm>
        <a:off x="4180768" y="1502303"/>
        <a:ext cx="1696863" cy="1018118"/>
      </dsp:txXfrm>
    </dsp:sp>
    <dsp:sp modelId="{5DFF4DD0-1B83-4A5C-809F-C7959BBE3961}">
      <dsp:nvSpPr>
        <dsp:cNvPr id="0" name=""/>
        <dsp:cNvSpPr/>
      </dsp:nvSpPr>
      <dsp:spPr>
        <a:xfrm>
          <a:off x="7962974" y="1965642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24023"/>
              <a:satOff val="-16540"/>
              <a:lumOff val="-4223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133056" y="2009411"/>
        <a:ext cx="19513" cy="3902"/>
      </dsp:txXfrm>
    </dsp:sp>
    <dsp:sp modelId="{44574E5A-4C39-4F0F-99F8-76C742BC4394}">
      <dsp:nvSpPr>
        <dsp:cNvPr id="0" name=""/>
        <dsp:cNvSpPr/>
      </dsp:nvSpPr>
      <dsp:spPr>
        <a:xfrm>
          <a:off x="6267910" y="1502303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22307"/>
                <a:satOff val="-15358"/>
                <a:lumOff val="-3922"/>
                <a:alphaOff val="0"/>
                <a:shade val="85000"/>
                <a:satMod val="130000"/>
              </a:schemeClr>
            </a:gs>
            <a:gs pos="34000">
              <a:schemeClr val="accent2">
                <a:hueOff val="22307"/>
                <a:satOff val="-15358"/>
                <a:lumOff val="-3922"/>
                <a:alphaOff val="0"/>
                <a:shade val="87000"/>
                <a:satMod val="125000"/>
              </a:schemeClr>
            </a:gs>
            <a:gs pos="70000">
              <a:schemeClr val="accent2">
                <a:hueOff val="22307"/>
                <a:satOff val="-15358"/>
                <a:lumOff val="-3922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22307"/>
                <a:satOff val="-15358"/>
                <a:lumOff val="-3922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Wait for him to finish his game of solitaire</a:t>
          </a:r>
          <a:endParaRPr lang="en-US" sz="1500" kern="1200" dirty="0"/>
        </a:p>
      </dsp:txBody>
      <dsp:txXfrm>
        <a:off x="6267910" y="1502303"/>
        <a:ext cx="1696863" cy="1018118"/>
      </dsp:txXfrm>
    </dsp:sp>
    <dsp:sp modelId="{7F7AF9B9-408B-486F-9A3C-B5593D1B6D48}">
      <dsp:nvSpPr>
        <dsp:cNvPr id="0" name=""/>
        <dsp:cNvSpPr/>
      </dsp:nvSpPr>
      <dsp:spPr>
        <a:xfrm>
          <a:off x="854914" y="2518621"/>
          <a:ext cx="8348570" cy="359678"/>
        </a:xfrm>
        <a:custGeom>
          <a:avLst/>
          <a:gdLst/>
          <a:ahLst/>
          <a:cxnLst/>
          <a:rect l="0" t="0" r="0" b="0"/>
          <a:pathLst>
            <a:path>
              <a:moveTo>
                <a:pt x="8348570" y="0"/>
              </a:moveTo>
              <a:lnTo>
                <a:pt x="8348570" y="196939"/>
              </a:lnTo>
              <a:lnTo>
                <a:pt x="0" y="196939"/>
              </a:lnTo>
              <a:lnTo>
                <a:pt x="0" y="359678"/>
              </a:lnTo>
            </a:path>
          </a:pathLst>
        </a:custGeom>
        <a:noFill/>
        <a:ln w="12700" cap="flat" cmpd="sng" algn="ctr">
          <a:solidFill>
            <a:schemeClr val="accent2">
              <a:hueOff val="27026"/>
              <a:satOff val="-18607"/>
              <a:lumOff val="-4751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20257" y="2696509"/>
        <a:ext cx="417884" cy="3902"/>
      </dsp:txXfrm>
    </dsp:sp>
    <dsp:sp modelId="{33D30899-8FFC-4145-8EB3-2622C42055D9}">
      <dsp:nvSpPr>
        <dsp:cNvPr id="0" name=""/>
        <dsp:cNvSpPr/>
      </dsp:nvSpPr>
      <dsp:spPr>
        <a:xfrm>
          <a:off x="8355053" y="1502303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25096"/>
                <a:satOff val="-17278"/>
                <a:lumOff val="-4412"/>
                <a:alphaOff val="0"/>
                <a:shade val="85000"/>
                <a:satMod val="130000"/>
              </a:schemeClr>
            </a:gs>
            <a:gs pos="34000">
              <a:schemeClr val="accent2">
                <a:hueOff val="25096"/>
                <a:satOff val="-17278"/>
                <a:lumOff val="-4412"/>
                <a:alphaOff val="0"/>
                <a:shade val="87000"/>
                <a:satMod val="125000"/>
              </a:schemeClr>
            </a:gs>
            <a:gs pos="70000">
              <a:schemeClr val="accent2">
                <a:hueOff val="25096"/>
                <a:satOff val="-17278"/>
                <a:lumOff val="-4412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25096"/>
                <a:satOff val="-17278"/>
                <a:lumOff val="-4412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Find out he spelled it wrong</a:t>
          </a:r>
          <a:endParaRPr lang="en-US" sz="1500" kern="1200" dirty="0"/>
        </a:p>
      </dsp:txBody>
      <dsp:txXfrm>
        <a:off x="8355053" y="1502303"/>
        <a:ext cx="1696863" cy="1018118"/>
      </dsp:txXfrm>
    </dsp:sp>
    <dsp:sp modelId="{5E1A5EB5-3EED-4778-A351-060D91D7635B}">
      <dsp:nvSpPr>
        <dsp:cNvPr id="0" name=""/>
        <dsp:cNvSpPr/>
      </dsp:nvSpPr>
      <dsp:spPr>
        <a:xfrm>
          <a:off x="1701546" y="3374039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30029"/>
              <a:satOff val="-20675"/>
              <a:lumOff val="-5279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1629" y="3417808"/>
        <a:ext cx="19513" cy="3902"/>
      </dsp:txXfrm>
    </dsp:sp>
    <dsp:sp modelId="{CAD946EA-13CF-4D5C-B0AF-741ADE3215EF}">
      <dsp:nvSpPr>
        <dsp:cNvPr id="0" name=""/>
        <dsp:cNvSpPr/>
      </dsp:nvSpPr>
      <dsp:spPr>
        <a:xfrm>
          <a:off x="6482" y="2910700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27884"/>
                <a:satOff val="-19198"/>
                <a:lumOff val="-4902"/>
                <a:alphaOff val="0"/>
                <a:shade val="85000"/>
                <a:satMod val="130000"/>
              </a:schemeClr>
            </a:gs>
            <a:gs pos="34000">
              <a:schemeClr val="accent2">
                <a:hueOff val="27884"/>
                <a:satOff val="-19198"/>
                <a:lumOff val="-4902"/>
                <a:alphaOff val="0"/>
                <a:shade val="87000"/>
                <a:satMod val="125000"/>
              </a:schemeClr>
            </a:gs>
            <a:gs pos="70000">
              <a:schemeClr val="accent2">
                <a:hueOff val="27884"/>
                <a:satOff val="-19198"/>
                <a:lumOff val="-4902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27884"/>
                <a:satOff val="-19198"/>
                <a:lumOff val="-4902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Ask for the spelling to be corrected</a:t>
          </a:r>
          <a:endParaRPr lang="en-US" sz="1500" kern="1200" dirty="0"/>
        </a:p>
      </dsp:txBody>
      <dsp:txXfrm>
        <a:off x="6482" y="2910700"/>
        <a:ext cx="1696863" cy="1018118"/>
      </dsp:txXfrm>
    </dsp:sp>
    <dsp:sp modelId="{E5BFB999-5009-4544-9C4D-58A46A3E9A74}">
      <dsp:nvSpPr>
        <dsp:cNvPr id="0" name=""/>
        <dsp:cNvSpPr/>
      </dsp:nvSpPr>
      <dsp:spPr>
        <a:xfrm>
          <a:off x="3788689" y="3374039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33032"/>
              <a:satOff val="-22742"/>
              <a:lumOff val="-5807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58771" y="3417808"/>
        <a:ext cx="19513" cy="3902"/>
      </dsp:txXfrm>
    </dsp:sp>
    <dsp:sp modelId="{F2DB32A0-C43A-4038-B233-3A508234306D}">
      <dsp:nvSpPr>
        <dsp:cNvPr id="0" name=""/>
        <dsp:cNvSpPr/>
      </dsp:nvSpPr>
      <dsp:spPr>
        <a:xfrm>
          <a:off x="2093625" y="2910700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30673"/>
                <a:satOff val="-21118"/>
                <a:lumOff val="-5392"/>
                <a:alphaOff val="0"/>
                <a:shade val="85000"/>
                <a:satMod val="130000"/>
              </a:schemeClr>
            </a:gs>
            <a:gs pos="34000">
              <a:schemeClr val="accent2">
                <a:hueOff val="30673"/>
                <a:satOff val="-21118"/>
                <a:lumOff val="-5392"/>
                <a:alphaOff val="0"/>
                <a:shade val="87000"/>
                <a:satMod val="125000"/>
              </a:schemeClr>
            </a:gs>
            <a:gs pos="70000">
              <a:schemeClr val="accent2">
                <a:hueOff val="30673"/>
                <a:satOff val="-21118"/>
                <a:lumOff val="-5392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0673"/>
                <a:satOff val="-21118"/>
                <a:lumOff val="-5392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Go home, still with no Workspace</a:t>
          </a:r>
          <a:endParaRPr lang="en-US" sz="1500" kern="1200" dirty="0"/>
        </a:p>
      </dsp:txBody>
      <dsp:txXfrm>
        <a:off x="2093625" y="2910700"/>
        <a:ext cx="1696863" cy="1018118"/>
      </dsp:txXfrm>
    </dsp:sp>
    <dsp:sp modelId="{BB45658E-A4A4-471C-A42C-132E2BEB8590}">
      <dsp:nvSpPr>
        <dsp:cNvPr id="0" name=""/>
        <dsp:cNvSpPr/>
      </dsp:nvSpPr>
      <dsp:spPr>
        <a:xfrm>
          <a:off x="5875831" y="3374039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36035"/>
              <a:satOff val="-24810"/>
              <a:lumOff val="-6335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045914" y="3417808"/>
        <a:ext cx="19513" cy="3902"/>
      </dsp:txXfrm>
    </dsp:sp>
    <dsp:sp modelId="{178EFC70-23F4-4BC8-B8A8-5EE9A1D7B2ED}">
      <dsp:nvSpPr>
        <dsp:cNvPr id="0" name=""/>
        <dsp:cNvSpPr/>
      </dsp:nvSpPr>
      <dsp:spPr>
        <a:xfrm>
          <a:off x="4180768" y="2910700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33461"/>
                <a:satOff val="-23037"/>
                <a:lumOff val="-5883"/>
                <a:alphaOff val="0"/>
                <a:shade val="85000"/>
                <a:satMod val="130000"/>
              </a:schemeClr>
            </a:gs>
            <a:gs pos="34000">
              <a:schemeClr val="accent2">
                <a:hueOff val="33461"/>
                <a:satOff val="-23037"/>
                <a:lumOff val="-5883"/>
                <a:alphaOff val="0"/>
                <a:shade val="87000"/>
                <a:satMod val="125000"/>
              </a:schemeClr>
            </a:gs>
            <a:gs pos="70000">
              <a:schemeClr val="accent2">
                <a:hueOff val="33461"/>
                <a:satOff val="-23037"/>
                <a:lumOff val="-588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3461"/>
                <a:satOff val="-23037"/>
                <a:lumOff val="-588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Get an email from the Primary saying it already exists</a:t>
          </a:r>
          <a:endParaRPr lang="en-US" sz="1500" kern="1200" dirty="0"/>
        </a:p>
      </dsp:txBody>
      <dsp:txXfrm>
        <a:off x="4180768" y="2910700"/>
        <a:ext cx="1696863" cy="1018118"/>
      </dsp:txXfrm>
    </dsp:sp>
    <dsp:sp modelId="{67A84D3B-9321-481E-8B40-041627D5C739}">
      <dsp:nvSpPr>
        <dsp:cNvPr id="0" name=""/>
        <dsp:cNvSpPr/>
      </dsp:nvSpPr>
      <dsp:spPr>
        <a:xfrm>
          <a:off x="7962974" y="3374039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39038"/>
              <a:satOff val="-26877"/>
              <a:lumOff val="-6863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133056" y="3417808"/>
        <a:ext cx="19513" cy="3902"/>
      </dsp:txXfrm>
    </dsp:sp>
    <dsp:sp modelId="{19700188-F333-42DF-853A-C64F6933CDB6}">
      <dsp:nvSpPr>
        <dsp:cNvPr id="0" name=""/>
        <dsp:cNvSpPr/>
      </dsp:nvSpPr>
      <dsp:spPr>
        <a:xfrm>
          <a:off x="6267910" y="2910700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36250"/>
                <a:satOff val="-24957"/>
                <a:lumOff val="-6373"/>
                <a:alphaOff val="0"/>
                <a:shade val="85000"/>
                <a:satMod val="130000"/>
              </a:schemeClr>
            </a:gs>
            <a:gs pos="34000">
              <a:schemeClr val="accent2">
                <a:hueOff val="36250"/>
                <a:satOff val="-24957"/>
                <a:lumOff val="-6373"/>
                <a:alphaOff val="0"/>
                <a:shade val="87000"/>
                <a:satMod val="125000"/>
              </a:schemeClr>
            </a:gs>
            <a:gs pos="70000">
              <a:schemeClr val="accent2">
                <a:hueOff val="36250"/>
                <a:satOff val="-24957"/>
                <a:lumOff val="-637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6250"/>
                <a:satOff val="-24957"/>
                <a:lumOff val="-637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Map the new workspace to a local directory</a:t>
          </a:r>
          <a:endParaRPr lang="en-US" sz="1500" kern="1200" dirty="0"/>
        </a:p>
      </dsp:txBody>
      <dsp:txXfrm>
        <a:off x="6267910" y="2910700"/>
        <a:ext cx="1696863" cy="1018118"/>
      </dsp:txXfrm>
    </dsp:sp>
    <dsp:sp modelId="{993832A0-C91E-4D74-AF35-5A0F46592D43}">
      <dsp:nvSpPr>
        <dsp:cNvPr id="0" name=""/>
        <dsp:cNvSpPr/>
      </dsp:nvSpPr>
      <dsp:spPr>
        <a:xfrm>
          <a:off x="8355053" y="2910700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39038"/>
                <a:satOff val="-26877"/>
                <a:lumOff val="-6863"/>
                <a:alphaOff val="0"/>
                <a:shade val="85000"/>
                <a:satMod val="130000"/>
              </a:schemeClr>
            </a:gs>
            <a:gs pos="34000">
              <a:schemeClr val="accent2">
                <a:hueOff val="39038"/>
                <a:satOff val="-26877"/>
                <a:lumOff val="-6863"/>
                <a:alphaOff val="0"/>
                <a:shade val="87000"/>
                <a:satMod val="125000"/>
              </a:schemeClr>
            </a:gs>
            <a:gs pos="70000">
              <a:schemeClr val="accent2">
                <a:hueOff val="39038"/>
                <a:satOff val="-26877"/>
                <a:lumOff val="-686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9038"/>
                <a:satOff val="-26877"/>
                <a:lumOff val="-686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FINALLY commit some code to the Workspace</a:t>
          </a:r>
          <a:endParaRPr lang="en-US" sz="1500" kern="1200" dirty="0"/>
        </a:p>
      </dsp:txBody>
      <dsp:txXfrm>
        <a:off x="8355053" y="2910700"/>
        <a:ext cx="1696863" cy="10181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F4A5A-ACB4-4402-B52F-54D07BEB40AB}">
      <dsp:nvSpPr>
        <dsp:cNvPr id="0" name=""/>
        <dsp:cNvSpPr/>
      </dsp:nvSpPr>
      <dsp:spPr>
        <a:xfrm>
          <a:off x="2908505" y="1965642"/>
          <a:ext cx="6369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6996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10314" y="2008024"/>
        <a:ext cx="33379" cy="6675"/>
      </dsp:txXfrm>
    </dsp:sp>
    <dsp:sp modelId="{1123A4EE-05B6-4894-B20B-E0210F5D961F}">
      <dsp:nvSpPr>
        <dsp:cNvPr id="0" name=""/>
        <dsp:cNvSpPr/>
      </dsp:nvSpPr>
      <dsp:spPr>
        <a:xfrm>
          <a:off x="7710" y="1140584"/>
          <a:ext cx="2902594" cy="17415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Create a Directory</a:t>
          </a:r>
          <a:endParaRPr lang="en-US" sz="3300" kern="1200" dirty="0"/>
        </a:p>
      </dsp:txBody>
      <dsp:txXfrm>
        <a:off x="7710" y="1140584"/>
        <a:ext cx="2902594" cy="1741556"/>
      </dsp:txXfrm>
    </dsp:sp>
    <dsp:sp modelId="{FF6FF647-BCBC-4E90-A120-F334C72CADA8}">
      <dsp:nvSpPr>
        <dsp:cNvPr id="0" name=""/>
        <dsp:cNvSpPr/>
      </dsp:nvSpPr>
      <dsp:spPr>
        <a:xfrm>
          <a:off x="6478697" y="1965642"/>
          <a:ext cx="6369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6996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780505" y="2008024"/>
        <a:ext cx="33379" cy="6675"/>
      </dsp:txXfrm>
    </dsp:sp>
    <dsp:sp modelId="{4A774A5D-478F-4312-BF06-81FF80196697}">
      <dsp:nvSpPr>
        <dsp:cNvPr id="0" name=""/>
        <dsp:cNvSpPr/>
      </dsp:nvSpPr>
      <dsp:spPr>
        <a:xfrm>
          <a:off x="3577902" y="1140584"/>
          <a:ext cx="2902594" cy="174155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Change to that Directory</a:t>
          </a:r>
          <a:endParaRPr lang="en-US" sz="3300" kern="1200" dirty="0"/>
        </a:p>
      </dsp:txBody>
      <dsp:txXfrm>
        <a:off x="3577902" y="1140584"/>
        <a:ext cx="2902594" cy="1741556"/>
      </dsp:txXfrm>
    </dsp:sp>
    <dsp:sp modelId="{5A41E679-6D83-482E-8E48-A864725D5F3E}">
      <dsp:nvSpPr>
        <dsp:cNvPr id="0" name=""/>
        <dsp:cNvSpPr/>
      </dsp:nvSpPr>
      <dsp:spPr>
        <a:xfrm>
          <a:off x="7148094" y="1140584"/>
          <a:ext cx="2902594" cy="174155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git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init</a:t>
          </a:r>
          <a:endParaRPr lang="en-US" sz="3300" kern="1200" dirty="0"/>
        </a:p>
      </dsp:txBody>
      <dsp:txXfrm>
        <a:off x="7148094" y="1140584"/>
        <a:ext cx="2902594" cy="17415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5EC14-0F59-4002-84D4-9A51B298F6BA}">
      <dsp:nvSpPr>
        <dsp:cNvPr id="0" name=""/>
        <dsp:cNvSpPr/>
      </dsp:nvSpPr>
      <dsp:spPr>
        <a:xfrm>
          <a:off x="3049254" y="-247527"/>
          <a:ext cx="3959890" cy="3959890"/>
        </a:xfrm>
        <a:prstGeom prst="circularArrow">
          <a:avLst>
            <a:gd name="adj1" fmla="val 5689"/>
            <a:gd name="adj2" fmla="val 340510"/>
            <a:gd name="adj3" fmla="val 12320818"/>
            <a:gd name="adj4" fmla="val 18342390"/>
            <a:gd name="adj5" fmla="val 5908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4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552CC2B6-E1A7-41B2-BED3-EC118904C862}">
      <dsp:nvSpPr>
        <dsp:cNvPr id="0" name=""/>
        <dsp:cNvSpPr/>
      </dsp:nvSpPr>
      <dsp:spPr>
        <a:xfrm>
          <a:off x="3607370" y="702"/>
          <a:ext cx="2843658" cy="142182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Write Code</a:t>
          </a:r>
          <a:endParaRPr lang="en-US" sz="4000" kern="1200" dirty="0"/>
        </a:p>
      </dsp:txBody>
      <dsp:txXfrm>
        <a:off x="3676778" y="70110"/>
        <a:ext cx="2704842" cy="1283013"/>
      </dsp:txXfrm>
    </dsp:sp>
    <dsp:sp modelId="{8E750133-B72E-4D9A-AEFC-DEA8034DBBAA}">
      <dsp:nvSpPr>
        <dsp:cNvPr id="0" name=""/>
        <dsp:cNvSpPr/>
      </dsp:nvSpPr>
      <dsp:spPr>
        <a:xfrm>
          <a:off x="5108187" y="2600193"/>
          <a:ext cx="2843658" cy="142182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Add Files</a:t>
          </a:r>
          <a:endParaRPr lang="en-US" sz="4000" kern="1200" dirty="0"/>
        </a:p>
      </dsp:txBody>
      <dsp:txXfrm>
        <a:off x="5177595" y="2669601"/>
        <a:ext cx="2704842" cy="1283013"/>
      </dsp:txXfrm>
    </dsp:sp>
    <dsp:sp modelId="{532CB897-987C-458D-AFD5-0455E375271C}">
      <dsp:nvSpPr>
        <dsp:cNvPr id="0" name=""/>
        <dsp:cNvSpPr/>
      </dsp:nvSpPr>
      <dsp:spPr>
        <a:xfrm>
          <a:off x="2106553" y="2600193"/>
          <a:ext cx="2843658" cy="142182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Commit</a:t>
          </a:r>
          <a:endParaRPr lang="en-US" sz="4000" kern="1200" dirty="0"/>
        </a:p>
      </dsp:txBody>
      <dsp:txXfrm>
        <a:off x="2175961" y="2669601"/>
        <a:ext cx="2704842" cy="128301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5EC14-0F59-4002-84D4-9A51B298F6BA}">
      <dsp:nvSpPr>
        <dsp:cNvPr id="0" name=""/>
        <dsp:cNvSpPr/>
      </dsp:nvSpPr>
      <dsp:spPr>
        <a:xfrm>
          <a:off x="3049254" y="-247527"/>
          <a:ext cx="3959890" cy="3959890"/>
        </a:xfrm>
        <a:prstGeom prst="circularArrow">
          <a:avLst>
            <a:gd name="adj1" fmla="val 5689"/>
            <a:gd name="adj2" fmla="val 340510"/>
            <a:gd name="adj3" fmla="val 12320818"/>
            <a:gd name="adj4" fmla="val 18342390"/>
            <a:gd name="adj5" fmla="val 5908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4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552CC2B6-E1A7-41B2-BED3-EC118904C862}">
      <dsp:nvSpPr>
        <dsp:cNvPr id="0" name=""/>
        <dsp:cNvSpPr/>
      </dsp:nvSpPr>
      <dsp:spPr>
        <a:xfrm>
          <a:off x="3607370" y="702"/>
          <a:ext cx="2843658" cy="142182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Write Code</a:t>
          </a:r>
          <a:endParaRPr lang="en-US" sz="3600" kern="1200" dirty="0"/>
        </a:p>
      </dsp:txBody>
      <dsp:txXfrm>
        <a:off x="3676778" y="70110"/>
        <a:ext cx="2704842" cy="1283013"/>
      </dsp:txXfrm>
    </dsp:sp>
    <dsp:sp modelId="{8E750133-B72E-4D9A-AEFC-DEA8034DBBAA}">
      <dsp:nvSpPr>
        <dsp:cNvPr id="0" name=""/>
        <dsp:cNvSpPr/>
      </dsp:nvSpPr>
      <dsp:spPr>
        <a:xfrm>
          <a:off x="5108187" y="2600193"/>
          <a:ext cx="2843658" cy="142182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git</a:t>
          </a:r>
          <a:r>
            <a:rPr lang="en-US" sz="3600" kern="1200" dirty="0" smtClean="0"/>
            <a:t> add .</a:t>
          </a:r>
          <a:endParaRPr lang="en-US" sz="3600" kern="1200" dirty="0"/>
        </a:p>
      </dsp:txBody>
      <dsp:txXfrm>
        <a:off x="5177595" y="2669601"/>
        <a:ext cx="2704842" cy="1283013"/>
      </dsp:txXfrm>
    </dsp:sp>
    <dsp:sp modelId="{532CB897-987C-458D-AFD5-0455E375271C}">
      <dsp:nvSpPr>
        <dsp:cNvPr id="0" name=""/>
        <dsp:cNvSpPr/>
      </dsp:nvSpPr>
      <dsp:spPr>
        <a:xfrm>
          <a:off x="2106553" y="2600193"/>
          <a:ext cx="2843658" cy="142182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git</a:t>
          </a:r>
          <a:r>
            <a:rPr lang="en-US" sz="3600" kern="1200" dirty="0" smtClean="0"/>
            <a:t> commit </a:t>
          </a:r>
          <a:br>
            <a:rPr lang="en-US" sz="3600" kern="1200" dirty="0" smtClean="0"/>
          </a:br>
          <a:r>
            <a:rPr lang="en-US" sz="3600" kern="1200" dirty="0" smtClean="0"/>
            <a:t>-am “&lt;</a:t>
          </a:r>
          <a:r>
            <a:rPr lang="en-US" sz="3600" kern="1200" dirty="0" err="1" smtClean="0"/>
            <a:t>msg</a:t>
          </a:r>
          <a:r>
            <a:rPr lang="en-US" sz="3600" kern="1200" dirty="0" smtClean="0"/>
            <a:t>&gt;”</a:t>
          </a:r>
          <a:endParaRPr lang="en-US" sz="3600" kern="1200" dirty="0"/>
        </a:p>
      </dsp:txBody>
      <dsp:txXfrm>
        <a:off x="2175961" y="2669601"/>
        <a:ext cx="2704842" cy="128301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D34F9-123E-4C12-846E-19AFEC648FBD}">
      <dsp:nvSpPr>
        <dsp:cNvPr id="0" name=""/>
        <dsp:cNvSpPr/>
      </dsp:nvSpPr>
      <dsp:spPr>
        <a:xfrm>
          <a:off x="3143" y="223104"/>
          <a:ext cx="3064668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Working Directory</a:t>
          </a:r>
          <a:endParaRPr lang="en-US" sz="2500" kern="1200" dirty="0"/>
        </a:p>
      </dsp:txBody>
      <dsp:txXfrm>
        <a:off x="3143" y="223104"/>
        <a:ext cx="3064668" cy="720000"/>
      </dsp:txXfrm>
    </dsp:sp>
    <dsp:sp modelId="{3E9E07FA-685D-44C5-A093-D959270CDDDD}">
      <dsp:nvSpPr>
        <dsp:cNvPr id="0" name=""/>
        <dsp:cNvSpPr/>
      </dsp:nvSpPr>
      <dsp:spPr>
        <a:xfrm>
          <a:off x="3143" y="943104"/>
          <a:ext cx="3064668" cy="28565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Holds Your Files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Can be freely edited, no locks!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“</a:t>
          </a:r>
          <a:r>
            <a:rPr lang="en-US" sz="2500" kern="1200" dirty="0" err="1" smtClean="0"/>
            <a:t>git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init</a:t>
          </a:r>
          <a:r>
            <a:rPr lang="en-US" sz="2500" kern="1200" dirty="0" smtClean="0"/>
            <a:t>” turns any directory into a new repository</a:t>
          </a:r>
          <a:endParaRPr lang="en-US" sz="2500" kern="1200" dirty="0"/>
        </a:p>
      </dsp:txBody>
      <dsp:txXfrm>
        <a:off x="3143" y="943104"/>
        <a:ext cx="3064668" cy="2856515"/>
      </dsp:txXfrm>
    </dsp:sp>
    <dsp:sp modelId="{C22FEDB9-95ED-45E5-987A-918B5EACA92D}">
      <dsp:nvSpPr>
        <dsp:cNvPr id="0" name=""/>
        <dsp:cNvSpPr/>
      </dsp:nvSpPr>
      <dsp:spPr>
        <a:xfrm>
          <a:off x="3496865" y="223104"/>
          <a:ext cx="3064668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Index</a:t>
          </a:r>
          <a:endParaRPr lang="en-US" sz="2500" kern="1200" dirty="0"/>
        </a:p>
      </dsp:txBody>
      <dsp:txXfrm>
        <a:off x="3496865" y="223104"/>
        <a:ext cx="3064668" cy="720000"/>
      </dsp:txXfrm>
    </dsp:sp>
    <dsp:sp modelId="{887E1D47-EA7C-4DBD-AAE6-7A4E7D56A33D}">
      <dsp:nvSpPr>
        <dsp:cNvPr id="0" name=""/>
        <dsp:cNvSpPr/>
      </dsp:nvSpPr>
      <dsp:spPr>
        <a:xfrm>
          <a:off x="3496865" y="943104"/>
          <a:ext cx="3064668" cy="28565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Contains files to be included in the next commit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“</a:t>
          </a:r>
          <a:r>
            <a:rPr lang="en-US" sz="2500" kern="1200" dirty="0" err="1" smtClean="0"/>
            <a:t>git</a:t>
          </a:r>
          <a:r>
            <a:rPr lang="en-US" sz="2500" kern="1200" dirty="0" smtClean="0"/>
            <a:t> add” puts files in the index</a:t>
          </a:r>
          <a:endParaRPr lang="en-US" sz="2500" kern="1200" dirty="0"/>
        </a:p>
      </dsp:txBody>
      <dsp:txXfrm>
        <a:off x="3496865" y="943104"/>
        <a:ext cx="3064668" cy="2856515"/>
      </dsp:txXfrm>
    </dsp:sp>
    <dsp:sp modelId="{EDA5A033-B7BA-428F-ABC3-01BCAA43165C}">
      <dsp:nvSpPr>
        <dsp:cNvPr id="0" name=""/>
        <dsp:cNvSpPr/>
      </dsp:nvSpPr>
      <dsp:spPr>
        <a:xfrm>
          <a:off x="6990588" y="223104"/>
          <a:ext cx="3064668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Local Repository</a:t>
          </a:r>
          <a:endParaRPr lang="en-US" sz="2500" kern="1200" dirty="0"/>
        </a:p>
      </dsp:txBody>
      <dsp:txXfrm>
        <a:off x="6990588" y="223104"/>
        <a:ext cx="3064668" cy="720000"/>
      </dsp:txXfrm>
    </dsp:sp>
    <dsp:sp modelId="{972278DA-F6F2-45B6-B095-16915583DEF6}">
      <dsp:nvSpPr>
        <dsp:cNvPr id="0" name=""/>
        <dsp:cNvSpPr/>
      </dsp:nvSpPr>
      <dsp:spPr>
        <a:xfrm>
          <a:off x="6990588" y="943104"/>
          <a:ext cx="3064668" cy="28565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Your history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The most recent commit is called </a:t>
          </a:r>
          <a:r>
            <a:rPr lang="en-US" sz="2500" b="1" kern="1200" dirty="0" smtClean="0"/>
            <a:t>HEAD</a:t>
          </a:r>
          <a:endParaRPr lang="en-US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0" kern="1200" dirty="0" smtClean="0"/>
            <a:t>“</a:t>
          </a:r>
          <a:r>
            <a:rPr lang="en-US" sz="2500" b="0" kern="1200" dirty="0" err="1" smtClean="0"/>
            <a:t>git</a:t>
          </a:r>
          <a:r>
            <a:rPr lang="en-US" sz="2500" b="0" kern="1200" dirty="0" smtClean="0"/>
            <a:t> commit” creates a commit, which is then </a:t>
          </a:r>
          <a:r>
            <a:rPr lang="en-US" sz="2500" b="1" kern="1200" dirty="0" smtClean="0"/>
            <a:t>HEAD</a:t>
          </a:r>
          <a:endParaRPr lang="en-US" sz="2500" b="1" kern="1200" dirty="0"/>
        </a:p>
      </dsp:txBody>
      <dsp:txXfrm>
        <a:off x="6990588" y="943104"/>
        <a:ext cx="3064668" cy="2856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52D4D-19DF-4177-9837-A56F1509189D}" type="datetimeFigureOut">
              <a:rPr lang="en-US" smtClean="0"/>
              <a:t>7/2/14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187B8-C624-4040-90CB-8B243666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0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brings in my default set of aliases, and adds them to the global</a:t>
            </a:r>
            <a:r>
              <a:rPr lang="en-US" baseline="0" dirty="0" smtClean="0"/>
              <a:t> configuration.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187B8-C624-4040-90CB-8B24366652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8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brings in my default set of aliases, and adds them to the global</a:t>
            </a:r>
            <a:r>
              <a:rPr lang="en-US" baseline="0" dirty="0" smtClean="0"/>
              <a:t> configuration.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187B8-C624-4040-90CB-8B24366652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7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27" y="108128"/>
            <a:ext cx="2773686" cy="1158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27" y="108128"/>
            <a:ext cx="2773686" cy="1158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7/2/14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7/2/14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27" y="108128"/>
            <a:ext cx="2773686" cy="1158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27" y="108128"/>
            <a:ext cx="2773686" cy="1158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27" y="108128"/>
            <a:ext cx="2773686" cy="11582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rovenstyle.com/" TargetMode="Externa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4" Type="http://schemas.openxmlformats.org/officeDocument/2006/relationships/diagramQuickStyle" Target="../diagrams/quickStyle13.xml"/><Relationship Id="rId5" Type="http://schemas.openxmlformats.org/officeDocument/2006/relationships/diagramColors" Target="../diagrams/colors13.xml"/><Relationship Id="rId6" Type="http://schemas.microsoft.com/office/2007/relationships/diagramDrawing" Target="../diagrams/drawing1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Source Control for Everyone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67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172768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5289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DVCS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903622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2273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DVCS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39786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rved Down Arrow 4"/>
          <p:cNvSpPr/>
          <p:nvPr/>
        </p:nvSpPr>
        <p:spPr>
          <a:xfrm>
            <a:off x="4417557" y="1389545"/>
            <a:ext cx="3690501" cy="2153333"/>
          </a:xfrm>
          <a:prstGeom prst="curved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969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Locally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On Your Box</a:t>
            </a:r>
          </a:p>
        </p:txBody>
      </p:sp>
    </p:spTree>
    <p:extLst>
      <p:ext uri="{BB962C8B-B14F-4D97-AF65-F5344CB8AC3E}">
        <p14:creationId xmlns:p14="http://schemas.microsoft.com/office/powerpoint/2010/main" val="2618897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On Your Box</a:t>
            </a:r>
          </a:p>
        </p:txBody>
      </p:sp>
    </p:spTree>
    <p:extLst>
      <p:ext uri="{BB962C8B-B14F-4D97-AF65-F5344CB8AC3E}">
        <p14:creationId xmlns:p14="http://schemas.microsoft.com/office/powerpoint/2010/main" val="2722448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things up…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87068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5942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things up…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84853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1105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local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c:\source\deleteme</a:t>
            </a:r>
          </a:p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cd c:\source\deleteme</a:t>
            </a:r>
          </a:p>
          <a:p>
            <a:pPr algn="ctr"/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018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Code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48810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1450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Code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Assuming you’ve written code already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From the root of your repository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.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commit 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-m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&lt;commit message&gt;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230199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Durandl.js</a:t>
            </a:r>
            <a:r>
              <a:rPr lang="en-US" dirty="0" smtClean="0"/>
              <a:t>: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Michael Dudley</a:t>
            </a:r>
            <a:endParaRPr lang="en-US" sz="3600" dirty="0" smtClean="0"/>
          </a:p>
          <a:p>
            <a:r>
              <a:rPr lang="en-US" sz="3600" dirty="0" err="1" smtClean="0"/>
              <a:t>Pluralsight</a:t>
            </a:r>
            <a:endParaRPr lang="en-US" sz="3600" dirty="0" smtClean="0"/>
          </a:p>
          <a:p>
            <a:r>
              <a:rPr lang="en-US" sz="3600" dirty="0">
                <a:hlinkClick r:id="rId2"/>
              </a:rPr>
              <a:t>http://provenstyle.com</a:t>
            </a:r>
            <a:r>
              <a:rPr lang="en-US" sz="3600" dirty="0" smtClean="0">
                <a:hlinkClick r:id="rId2"/>
              </a:rPr>
              <a:t>/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pic>
        <p:nvPicPr>
          <p:cNvPr id="2050" name="Picture 2" descr="https://si0.twimg.com/profile_images/1670477763/pluralsight-square-7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017" y="1905000"/>
            <a:ext cx="3338657" cy="333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817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Code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30552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1365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57743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5376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Check the state of your directory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Check your commit history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log --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oneline</a:t>
            </a: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45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&amp; Merging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 on Your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29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Branches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Your first branch is always master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Creating another branch is easy</a:t>
            </a:r>
            <a:endParaRPr lang="en-US" sz="3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checkout -b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endParaRPr lang="en-US" sz="3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change branches</a:t>
            </a:r>
            <a:endParaRPr lang="en-US" sz="3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checkout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endParaRPr lang="en-US" sz="3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86508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Branches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To merge one branch to another</a:t>
            </a:r>
            <a:endParaRPr lang="en-US" sz="3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checkout </a:t>
            </a:r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&lt;destination&gt;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merge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&lt;source&gt;</a:t>
            </a:r>
            <a:endParaRPr lang="en-US" sz="3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50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 Attention!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algn="ctr"/>
            <a:r>
              <a:rPr lang="en-US" sz="4800" b="1" dirty="0" smtClean="0"/>
              <a:t>GIT branches are all in </a:t>
            </a:r>
          </a:p>
          <a:p>
            <a:pPr algn="ctr"/>
            <a:r>
              <a:rPr lang="en-US" sz="4800" b="1" dirty="0" smtClean="0"/>
              <a:t>the same directory.</a:t>
            </a:r>
          </a:p>
          <a:p>
            <a:pPr algn="ctr"/>
            <a:r>
              <a:rPr lang="en-US" sz="4800" dirty="0" smtClean="0"/>
              <a:t>When you change branch,</a:t>
            </a:r>
          </a:p>
          <a:p>
            <a:pPr algn="ctr"/>
            <a:r>
              <a:rPr lang="en-US" sz="4800" dirty="0" smtClean="0"/>
              <a:t>the files are changed to</a:t>
            </a:r>
          </a:p>
          <a:p>
            <a:pPr algn="ctr"/>
            <a:r>
              <a:rPr lang="en-US" sz="4800" dirty="0" smtClean="0"/>
              <a:t>match that branch.</a:t>
            </a:r>
            <a:endParaRPr lang="en-US" sz="4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97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7280" y="4141668"/>
            <a:ext cx="1906628" cy="17274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97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49052" y="4141668"/>
            <a:ext cx="1906628" cy="172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87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per Feature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Branches are cheap and easy</a:t>
            </a:r>
          </a:p>
          <a:p>
            <a:pPr algn="ctr"/>
            <a:r>
              <a:rPr lang="en-US" sz="4800" dirty="0" smtClean="0"/>
              <a:t>So create &amp; destroy them often</a:t>
            </a:r>
          </a:p>
          <a:p>
            <a:pPr algn="ctr"/>
            <a:r>
              <a:rPr lang="en-US" sz="4800" dirty="0" smtClean="0"/>
              <a:t>Don’t use </a:t>
            </a:r>
            <a:r>
              <a:rPr lang="en-US" sz="4800" b="1" dirty="0" smtClean="0"/>
              <a:t>master</a:t>
            </a:r>
            <a:r>
              <a:rPr lang="en-US" sz="4800" dirty="0" smtClean="0"/>
              <a:t>, branch to </a:t>
            </a:r>
            <a:r>
              <a:rPr lang="en-US" sz="4800" b="1" dirty="0" smtClean="0"/>
              <a:t>working</a:t>
            </a:r>
          </a:p>
          <a:p>
            <a:pPr algn="ctr"/>
            <a:r>
              <a:rPr lang="en-US" sz="4800" b="1" dirty="0" smtClean="0"/>
              <a:t>(I’ll explain why later)</a:t>
            </a:r>
          </a:p>
        </p:txBody>
      </p:sp>
    </p:spTree>
    <p:extLst>
      <p:ext uri="{BB962C8B-B14F-4D97-AF65-F5344CB8AC3E}">
        <p14:creationId xmlns:p14="http://schemas.microsoft.com/office/powerpoint/2010/main" val="2656857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per Feature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18551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5369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per Feature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839920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4879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</a:t>
            </a:r>
            <a:r>
              <a:rPr lang="en-US" dirty="0" smtClean="0"/>
              <a:t>We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000" dirty="0" smtClean="0"/>
              <a:t>Tim Rayburn</a:t>
            </a:r>
          </a:p>
          <a:p>
            <a:r>
              <a:rPr lang="en-US" sz="3200" dirty="0" smtClean="0"/>
              <a:t>Principal Consultant with Improving</a:t>
            </a:r>
          </a:p>
          <a:p>
            <a:r>
              <a:rPr lang="en-US" sz="3200" dirty="0" smtClean="0"/>
              <a:t>Microsoft MVP for Connected Systems Development</a:t>
            </a:r>
          </a:p>
          <a:p>
            <a:r>
              <a:rPr lang="en-US" sz="3200" dirty="0" smtClean="0"/>
              <a:t>Student of GIT, and many other things</a:t>
            </a:r>
          </a:p>
          <a:p>
            <a:r>
              <a:rPr lang="en-US" sz="3200" dirty="0" smtClean="0"/>
              <a:t>Finalist in the Dominion U.S. Qualifiers</a:t>
            </a:r>
          </a:p>
          <a:p>
            <a:r>
              <a:rPr lang="en-US" sz="3200" dirty="0" smtClean="0"/>
              <a:t>Oh, and apparently, I’m a GIT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@</a:t>
            </a:r>
            <a:r>
              <a:rPr lang="en-US" sz="3600" dirty="0" err="1" smtClean="0"/>
              <a:t>Trayburn</a:t>
            </a:r>
            <a:endParaRPr lang="en-US" sz="3600" dirty="0" smtClean="0"/>
          </a:p>
          <a:p>
            <a:r>
              <a:rPr lang="en-US" sz="3600" dirty="0" err="1" smtClean="0"/>
              <a:t>Tim.Rayburn</a:t>
            </a:r>
            <a:r>
              <a:rPr lang="en-US" sz="3600" dirty="0" smtClean="0"/>
              <a:t>@</a:t>
            </a:r>
          </a:p>
          <a:p>
            <a:r>
              <a:rPr lang="en-US" sz="2000" dirty="0" err="1" smtClean="0"/>
              <a:t>ImprovingEnterprises.com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33340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Extras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List all your branches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branch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This only works with Tim’s aliases:</a:t>
            </a:r>
          </a:p>
          <a:p>
            <a:pPr algn="ctr"/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View log across all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branches</a:t>
            </a:r>
            <a:endParaRPr lang="en-US" sz="36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6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Extras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Delete a branch you don’t need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branch -D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</a:p>
        </p:txBody>
      </p:sp>
    </p:spTree>
    <p:extLst>
      <p:ext uri="{BB962C8B-B14F-4D97-AF65-F5344CB8AC3E}">
        <p14:creationId xmlns:p14="http://schemas.microsoft.com/office/powerpoint/2010/main" val="103048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Wait! Go back!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 on your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15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47314" cy="63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76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Your Extras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Check the state of your working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directory and index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View log across all branches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lga</a:t>
            </a: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415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Committed the wrong thing?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To roll back a commit,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and keep your changes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reset HEAD~1</a:t>
            </a:r>
          </a:p>
        </p:txBody>
      </p:sp>
    </p:spTree>
    <p:extLst>
      <p:ext uri="{BB962C8B-B14F-4D97-AF65-F5344CB8AC3E}">
        <p14:creationId xmlns:p14="http://schemas.microsoft.com/office/powerpoint/2010/main" val="368166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Tried something that didn’t work?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Permanently destroy your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uncommitted work?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reset --hard HEAD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Use with care, uncommitted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means unrecoverable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97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7280" y="4141668"/>
            <a:ext cx="1906628" cy="1727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97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49052" y="4141668"/>
            <a:ext cx="1906628" cy="172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80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Questions &amp; Answers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GIT on your box</a:t>
            </a:r>
          </a:p>
        </p:txBody>
      </p:sp>
    </p:spTree>
    <p:extLst>
      <p:ext uri="{BB962C8B-B14F-4D97-AF65-F5344CB8AC3E}">
        <p14:creationId xmlns:p14="http://schemas.microsoft.com/office/powerpoint/2010/main" val="4136060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from a Remote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Infinity and Beyond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52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a repository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someone else has already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created a repository, then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your start by cloning it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clone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&lt;address&gt;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&lt;directory&gt;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Puts the directory in your current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working directory.</a:t>
            </a:r>
          </a:p>
        </p:txBody>
      </p:sp>
    </p:spTree>
    <p:extLst>
      <p:ext uri="{BB962C8B-B14F-4D97-AF65-F5344CB8AC3E}">
        <p14:creationId xmlns:p14="http://schemas.microsoft.com/office/powerpoint/2010/main" val="4144456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</a:t>
            </a:r>
            <a:r>
              <a:rPr lang="en-US" dirty="0" smtClean="0"/>
              <a:t>We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000" dirty="0" smtClean="0"/>
              <a:t>Cori Drew</a:t>
            </a:r>
            <a:endParaRPr lang="en-US" sz="6000" dirty="0" smtClean="0"/>
          </a:p>
          <a:p>
            <a:r>
              <a:rPr lang="en-US" sz="3200" dirty="0" smtClean="0"/>
              <a:t>Consultant </a:t>
            </a:r>
            <a:r>
              <a:rPr lang="en-US" sz="3200" dirty="0" smtClean="0"/>
              <a:t>with </a:t>
            </a:r>
            <a:r>
              <a:rPr lang="en-US" sz="3200" dirty="0" smtClean="0"/>
              <a:t>Improving</a:t>
            </a:r>
          </a:p>
          <a:p>
            <a:r>
              <a:rPr lang="en-US" sz="3200" dirty="0" smtClean="0"/>
              <a:t>Madly in love with C#</a:t>
            </a:r>
            <a:endParaRPr lang="en-US" sz="3200" dirty="0" smtClean="0"/>
          </a:p>
          <a:p>
            <a:r>
              <a:rPr lang="en-US" sz="3200" dirty="0" smtClean="0"/>
              <a:t>Hater of Whiners (but not </a:t>
            </a:r>
            <a:r>
              <a:rPr lang="en-US" sz="3200" dirty="0" err="1" smtClean="0"/>
              <a:t>Winers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“Just Do GIT”</a:t>
            </a:r>
            <a:endParaRPr lang="en-US" sz="3200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3600" dirty="0" smtClean="0"/>
              <a:t>@</a:t>
            </a:r>
            <a:r>
              <a:rPr lang="en-US" sz="3600" dirty="0" err="1" smtClean="0"/>
              <a:t>CoriDrew</a:t>
            </a:r>
            <a:endParaRPr lang="en-US" sz="3600" dirty="0" smtClean="0"/>
          </a:p>
          <a:p>
            <a:r>
              <a:rPr lang="en-US" sz="3600" dirty="0" err="1" smtClean="0"/>
              <a:t>Cori.Drew</a:t>
            </a:r>
            <a:r>
              <a:rPr lang="en-US" sz="3600" dirty="0" smtClean="0"/>
              <a:t>@</a:t>
            </a:r>
          </a:p>
          <a:p>
            <a:r>
              <a:rPr lang="en-US" sz="2000" dirty="0" err="1" smtClean="0"/>
              <a:t>ImprovingEnterprises.com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6234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278910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3834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24786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0113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I find a remote?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35331"/>
            <a:ext cx="4802777" cy="31300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772395"/>
            <a:ext cx="4360620" cy="125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57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Infinity and Beyond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30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ight Arrow 14"/>
          <p:cNvSpPr/>
          <p:nvPr/>
        </p:nvSpPr>
        <p:spPr>
          <a:xfrm>
            <a:off x="2440877" y="2855342"/>
            <a:ext cx="2828175" cy="666546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flipH="1">
            <a:off x="6683139" y="2854617"/>
            <a:ext cx="2810160" cy="666546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35796" y="2450010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Cori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68334" y="4656094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David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500871" y="2448558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Jeff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267616" y="493955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 rot="1443379">
            <a:off x="1821105" y="4072854"/>
            <a:ext cx="3673148" cy="951568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 add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drew &lt;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path&gt;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Left Arrow 10"/>
          <p:cNvSpPr/>
          <p:nvPr/>
        </p:nvSpPr>
        <p:spPr>
          <a:xfrm rot="12479696" flipV="1">
            <a:off x="6341861" y="1315867"/>
            <a:ext cx="3673148" cy="951568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 add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sharpie &lt;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path&gt;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Left Arrow 11"/>
          <p:cNvSpPr/>
          <p:nvPr/>
        </p:nvSpPr>
        <p:spPr>
          <a:xfrm rot="20130447">
            <a:off x="1793365" y="1252817"/>
            <a:ext cx="3673148" cy="951568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 add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&lt;path&gt;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Left Arrow 12"/>
          <p:cNvSpPr/>
          <p:nvPr/>
        </p:nvSpPr>
        <p:spPr>
          <a:xfrm rot="9022396" flipV="1">
            <a:off x="6368162" y="4161476"/>
            <a:ext cx="3673148" cy="951568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 add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sharpie &lt;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path&gt;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267616" y="2448559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7" name="Up Arrow 16"/>
          <p:cNvSpPr/>
          <p:nvPr/>
        </p:nvSpPr>
        <p:spPr>
          <a:xfrm>
            <a:off x="5160969" y="3873177"/>
            <a:ext cx="1630253" cy="774635"/>
          </a:xfrm>
          <a:prstGeom prst="upArrow">
            <a:avLst>
              <a:gd name="adj1" fmla="val 55524"/>
              <a:gd name="adj2" fmla="val 500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>
            <a:off x="5287065" y="1927582"/>
            <a:ext cx="1414088" cy="531435"/>
          </a:xfrm>
          <a:prstGeom prst="downArrow">
            <a:avLst>
              <a:gd name="adj1" fmla="val 66560"/>
              <a:gd name="adj2" fmla="val 500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3852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to a Remote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Infinity and Beyond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226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changes to a remote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Send your local commits to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the remote repository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push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&lt;remote&gt;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&lt;branch&gt;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Pushes your changes to a remote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branch of the same name</a:t>
            </a:r>
          </a:p>
        </p:txBody>
      </p:sp>
    </p:spTree>
    <p:extLst>
      <p:ext uri="{BB962C8B-B14F-4D97-AF65-F5344CB8AC3E}">
        <p14:creationId xmlns:p14="http://schemas.microsoft.com/office/powerpoint/2010/main" val="40171518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Elsewhere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Infinity and Beyond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9423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changes from a remote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pull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&lt;remote&gt;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&lt;branch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merge conflicts exist:</a:t>
            </a:r>
          </a:p>
          <a:p>
            <a:pPr algn="ctr"/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mergetool</a:t>
            </a: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9197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Compare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The best, in my opinion, merge tool for GIT.  </a:t>
            </a:r>
          </a:p>
          <a:p>
            <a:r>
              <a:rPr lang="en-US" sz="4400" dirty="0" smtClean="0"/>
              <a:t>Available for Windows, Mac and Linux</a:t>
            </a:r>
            <a:endParaRPr lang="en-US" sz="4400" dirty="0"/>
          </a:p>
        </p:txBody>
      </p:sp>
      <p:pic>
        <p:nvPicPr>
          <p:cNvPr id="5" name="Content Placeholder 4" descr="Screen Shot 2014-07-02 at 10.45.09 A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2" b="37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8178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600" b="1" dirty="0" smtClean="0"/>
              <a:t>GIT On Your Box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Starting Locally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The Basics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Branching</a:t>
            </a:r>
            <a:r>
              <a:rPr lang="en-US" sz="3600" dirty="0"/>
              <a:t> </a:t>
            </a:r>
            <a:r>
              <a:rPr lang="en-US" sz="3600" dirty="0" smtClean="0"/>
              <a:t>&amp; Merging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Wait, Go Back!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3600" b="1" dirty="0" smtClean="0"/>
              <a:t>To Infinity And Beyond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Starting from a Remote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Sending To A Remote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Branches Elsewhere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39664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600" b="1" dirty="0" smtClean="0"/>
              <a:t>GIT On Your Box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Starting Locally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The Basics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Branching</a:t>
            </a:r>
            <a:r>
              <a:rPr lang="en-US" sz="3600" dirty="0"/>
              <a:t> </a:t>
            </a:r>
            <a:r>
              <a:rPr lang="en-US" sz="3600" dirty="0" smtClean="0"/>
              <a:t>&amp; Merging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Wait, Go Back!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3600" b="1" dirty="0" smtClean="0"/>
              <a:t>To Infinity And Beyond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Starting from a Remote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Sending To A Remote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Branches Elsewhere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1287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Cheat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dirty="0"/>
              <a:t>http://ndpsoftware.com/git-cheatsheet.html</a:t>
            </a:r>
          </a:p>
        </p:txBody>
      </p:sp>
    </p:spTree>
    <p:extLst>
      <p:ext uri="{BB962C8B-B14F-4D97-AF65-F5344CB8AC3E}">
        <p14:creationId xmlns:p14="http://schemas.microsoft.com/office/powerpoint/2010/main" val="1873894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 &amp; Code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http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://github.com/trayburn/Presentation-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GitIntro</a:t>
            </a:r>
            <a:endParaRPr lang="en-US" sz="2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363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GIT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7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Chocolatey.org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don’t have to use 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Chocolatey</a:t>
            </a:r>
            <a:endParaRPr lang="en-US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But why wouldn’t you?</a:t>
            </a:r>
          </a:p>
          <a:p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Installs BOTH Bash &amp; PowerShell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cinst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poshgit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 Personal Aliases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cinst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TimRayburn.GitAliases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7" name="Content Placeholder 6" descr="Screen Shot 2014-07-02 at 10.00.21 A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" b="6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6910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DVCS?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On Your Box</a:t>
            </a:r>
          </a:p>
        </p:txBody>
      </p:sp>
    </p:spTree>
    <p:extLst>
      <p:ext uri="{BB962C8B-B14F-4D97-AF65-F5344CB8AC3E}">
        <p14:creationId xmlns:p14="http://schemas.microsoft.com/office/powerpoint/2010/main" val="153817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075319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74622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656</TotalTime>
  <Words>1218</Words>
  <Application>Microsoft Macintosh PowerPoint</Application>
  <PresentationFormat>Custom</PresentationFormat>
  <Paragraphs>280</Paragraphs>
  <Slides>52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Retrospect</vt:lpstr>
      <vt:lpstr>GIT Workshop</vt:lpstr>
      <vt:lpstr>Durandl.js: Get Started</vt:lpstr>
      <vt:lpstr>Who Are We?</vt:lpstr>
      <vt:lpstr>Who Are We?</vt:lpstr>
      <vt:lpstr>Agenda</vt:lpstr>
      <vt:lpstr>Installing GIT</vt:lpstr>
      <vt:lpstr>Chocolatey.org</vt:lpstr>
      <vt:lpstr>What is DVCS?</vt:lpstr>
      <vt:lpstr>VCS</vt:lpstr>
      <vt:lpstr>VCS</vt:lpstr>
      <vt:lpstr>DVCS</vt:lpstr>
      <vt:lpstr>DVCS</vt:lpstr>
      <vt:lpstr>Starting Locally</vt:lpstr>
      <vt:lpstr>The Basics</vt:lpstr>
      <vt:lpstr>Setting things up…</vt:lpstr>
      <vt:lpstr>Setting things up…</vt:lpstr>
      <vt:lpstr>Creating a local repository</vt:lpstr>
      <vt:lpstr>Writing Code Workflow</vt:lpstr>
      <vt:lpstr>Writing Code Workflow</vt:lpstr>
      <vt:lpstr>Writing Code Workflow</vt:lpstr>
      <vt:lpstr>How it works…</vt:lpstr>
      <vt:lpstr>The Extras</vt:lpstr>
      <vt:lpstr>Branching &amp; Merging</vt:lpstr>
      <vt:lpstr>Working with Branches</vt:lpstr>
      <vt:lpstr>Working with Branches</vt:lpstr>
      <vt:lpstr>Pay Attention!</vt:lpstr>
      <vt:lpstr>Branch per Feature Workflow</vt:lpstr>
      <vt:lpstr>Branch per Feature Workflow</vt:lpstr>
      <vt:lpstr>Branch per Feature Workflow</vt:lpstr>
      <vt:lpstr>The Extras</vt:lpstr>
      <vt:lpstr>The Extras</vt:lpstr>
      <vt:lpstr>Wait! Go back!</vt:lpstr>
      <vt:lpstr>PowerPoint Presentation</vt:lpstr>
      <vt:lpstr>Remember Your Extras</vt:lpstr>
      <vt:lpstr>Committed the wrong thing?</vt:lpstr>
      <vt:lpstr>Tried something that didn’t work?</vt:lpstr>
      <vt:lpstr>Questions &amp; Answers</vt:lpstr>
      <vt:lpstr>Starting from a Remote</vt:lpstr>
      <vt:lpstr>Clone a repository</vt:lpstr>
      <vt:lpstr>How it works…</vt:lpstr>
      <vt:lpstr>How it works…</vt:lpstr>
      <vt:lpstr>Where can I find a remote?</vt:lpstr>
      <vt:lpstr>Remotes</vt:lpstr>
      <vt:lpstr>PowerPoint Presentation</vt:lpstr>
      <vt:lpstr>Sending to a Remote</vt:lpstr>
      <vt:lpstr>Send changes to a remote</vt:lpstr>
      <vt:lpstr>Branches Elsewhere</vt:lpstr>
      <vt:lpstr>Get changes from a remote</vt:lpstr>
      <vt:lpstr>Beyond Compare</vt:lpstr>
      <vt:lpstr>Agenda</vt:lpstr>
      <vt:lpstr>GIT Cheat Sheet</vt:lpstr>
      <vt:lpstr>Slides &amp;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Workshop</dc:title>
  <dc:creator>Tim Rayburn</dc:creator>
  <cp:lastModifiedBy>Timothy Rayburn</cp:lastModifiedBy>
  <cp:revision>40</cp:revision>
  <dcterms:created xsi:type="dcterms:W3CDTF">2013-06-04T13:54:23Z</dcterms:created>
  <dcterms:modified xsi:type="dcterms:W3CDTF">2014-07-02T15:47:03Z</dcterms:modified>
</cp:coreProperties>
</file>