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4" r:id="rId10"/>
    <p:sldId id="266" r:id="rId11"/>
    <p:sldId id="267" r:id="rId12"/>
    <p:sldId id="263" r:id="rId13"/>
    <p:sldId id="265" r:id="rId14"/>
    <p:sldId id="268" r:id="rId15"/>
    <p:sldId id="269" r:id="rId16"/>
    <p:sldId id="270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AF6"/>
    <a:srgbClr val="FDFFFD"/>
    <a:srgbClr val="FFFDF0"/>
    <a:srgbClr val="FFFEF1"/>
    <a:srgbClr val="FFFFF2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0" autoAdjust="0"/>
    <p:restoredTop sz="74538" autoAdjust="0"/>
  </p:normalViewPr>
  <p:slideViewPr>
    <p:cSldViewPr snapToGrid="0" snapToObjects="1">
      <p:cViewPr>
        <p:scale>
          <a:sx n="73" d="100"/>
          <a:sy n="73" d="100"/>
        </p:scale>
        <p:origin x="31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8" d="100"/>
          <a:sy n="108" d="100"/>
        </p:scale>
        <p:origin x="2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63CEC-CA5F-4986-A0F9-1A534A0F822B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B702898B-9F15-4BDC-AEBE-1F0184738D44}">
      <dgm:prSet phldrT="[Text]"/>
      <dgm:spPr/>
      <dgm:t>
        <a:bodyPr/>
        <a:lstStyle/>
        <a:p>
          <a:r>
            <a:rPr lang="en-US" dirty="0"/>
            <a:t>Trigger &amp; Inputs</a:t>
          </a:r>
        </a:p>
      </dgm:t>
    </dgm:pt>
    <dgm:pt modelId="{FBF7D63B-9255-431F-9B73-89073E88D6FA}" type="parTrans" cxnId="{68856A03-80F0-4602-A0C8-F280BB224E54}">
      <dgm:prSet/>
      <dgm:spPr/>
      <dgm:t>
        <a:bodyPr/>
        <a:lstStyle/>
        <a:p>
          <a:endParaRPr lang="en-US"/>
        </a:p>
      </dgm:t>
    </dgm:pt>
    <dgm:pt modelId="{E5CAA51D-4A56-4E4C-B090-1194E64EAD47}" type="sibTrans" cxnId="{68856A03-80F0-4602-A0C8-F280BB224E54}">
      <dgm:prSet/>
      <dgm:spPr/>
      <dgm:t>
        <a:bodyPr/>
        <a:lstStyle/>
        <a:p>
          <a:endParaRPr lang="en-US"/>
        </a:p>
      </dgm:t>
    </dgm:pt>
    <dgm:pt modelId="{F309132E-3524-4F58-A67E-22ABB57C1DA5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EA6093CC-B061-42BE-ADB1-D5D31EC5FBA8}" type="parTrans" cxnId="{2BDD15E5-4E66-4F99-BA3B-268AD2D7AD4A}">
      <dgm:prSet/>
      <dgm:spPr/>
      <dgm:t>
        <a:bodyPr/>
        <a:lstStyle/>
        <a:p>
          <a:endParaRPr lang="en-US"/>
        </a:p>
      </dgm:t>
    </dgm:pt>
    <dgm:pt modelId="{0475D132-29F3-48EF-8E9D-48326C8B8AE5}" type="sibTrans" cxnId="{2BDD15E5-4E66-4F99-BA3B-268AD2D7AD4A}">
      <dgm:prSet/>
      <dgm:spPr/>
      <dgm:t>
        <a:bodyPr/>
        <a:lstStyle/>
        <a:p>
          <a:endParaRPr lang="en-US"/>
        </a:p>
      </dgm:t>
    </dgm:pt>
    <dgm:pt modelId="{289ADC56-4591-47B5-938F-9F6A258EC9C2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5555D675-CB2D-46FC-9900-3622DF477610}" type="parTrans" cxnId="{B6254A1B-547D-4115-A748-197874AE4991}">
      <dgm:prSet/>
      <dgm:spPr/>
      <dgm:t>
        <a:bodyPr/>
        <a:lstStyle/>
        <a:p>
          <a:endParaRPr lang="en-US"/>
        </a:p>
      </dgm:t>
    </dgm:pt>
    <dgm:pt modelId="{CECA793E-F806-400B-9A87-51D5001C9449}" type="sibTrans" cxnId="{B6254A1B-547D-4115-A748-197874AE4991}">
      <dgm:prSet/>
      <dgm:spPr/>
      <dgm:t>
        <a:bodyPr/>
        <a:lstStyle/>
        <a:p>
          <a:endParaRPr lang="en-US"/>
        </a:p>
      </dgm:t>
    </dgm:pt>
    <dgm:pt modelId="{C86877F3-C32C-464F-B473-DEF1E07DDE85}" type="pres">
      <dgm:prSet presAssocID="{F5363CEC-CA5F-4986-A0F9-1A534A0F822B}" presName="Name0" presStyleCnt="0">
        <dgm:presLayoutVars>
          <dgm:dir/>
          <dgm:resizeHandles val="exact"/>
        </dgm:presLayoutVars>
      </dgm:prSet>
      <dgm:spPr/>
    </dgm:pt>
    <dgm:pt modelId="{E2084954-FBB3-4E85-9F69-CEC6AF869758}" type="pres">
      <dgm:prSet presAssocID="{B702898B-9F15-4BDC-AEBE-1F0184738D44}" presName="node" presStyleLbl="node1" presStyleIdx="0" presStyleCnt="3">
        <dgm:presLayoutVars>
          <dgm:bulletEnabled val="1"/>
        </dgm:presLayoutVars>
      </dgm:prSet>
      <dgm:spPr/>
    </dgm:pt>
    <dgm:pt modelId="{6F529407-F31D-4CA9-99C5-E4EB6A2CB4DE}" type="pres">
      <dgm:prSet presAssocID="{E5CAA51D-4A56-4E4C-B090-1194E64EAD47}" presName="sibTrans" presStyleLbl="sibTrans2D1" presStyleIdx="0" presStyleCnt="2"/>
      <dgm:spPr/>
    </dgm:pt>
    <dgm:pt modelId="{689A1E02-518C-405F-86F9-069B7531043F}" type="pres">
      <dgm:prSet presAssocID="{E5CAA51D-4A56-4E4C-B090-1194E64EAD47}" presName="connectorText" presStyleLbl="sibTrans2D1" presStyleIdx="0" presStyleCnt="2"/>
      <dgm:spPr/>
    </dgm:pt>
    <dgm:pt modelId="{8A66D597-0C43-486B-9F31-0619F2E2CD36}" type="pres">
      <dgm:prSet presAssocID="{F309132E-3524-4F58-A67E-22ABB57C1DA5}" presName="node" presStyleLbl="node1" presStyleIdx="1" presStyleCnt="3">
        <dgm:presLayoutVars>
          <dgm:bulletEnabled val="1"/>
        </dgm:presLayoutVars>
      </dgm:prSet>
      <dgm:spPr/>
    </dgm:pt>
    <dgm:pt modelId="{70CD07E5-4FE2-4561-8BAA-8C075EB112DA}" type="pres">
      <dgm:prSet presAssocID="{0475D132-29F3-48EF-8E9D-48326C8B8AE5}" presName="sibTrans" presStyleLbl="sibTrans2D1" presStyleIdx="1" presStyleCnt="2"/>
      <dgm:spPr/>
    </dgm:pt>
    <dgm:pt modelId="{B3B8F3D8-0D4E-4C76-B71D-E89AB8FF83C5}" type="pres">
      <dgm:prSet presAssocID="{0475D132-29F3-48EF-8E9D-48326C8B8AE5}" presName="connectorText" presStyleLbl="sibTrans2D1" presStyleIdx="1" presStyleCnt="2"/>
      <dgm:spPr/>
    </dgm:pt>
    <dgm:pt modelId="{EE4434FB-F7B9-4A36-98F6-6F8F0D9DA022}" type="pres">
      <dgm:prSet presAssocID="{289ADC56-4591-47B5-938F-9F6A258EC9C2}" presName="node" presStyleLbl="node1" presStyleIdx="2" presStyleCnt="3">
        <dgm:presLayoutVars>
          <dgm:bulletEnabled val="1"/>
        </dgm:presLayoutVars>
      </dgm:prSet>
      <dgm:spPr/>
    </dgm:pt>
  </dgm:ptLst>
  <dgm:cxnLst>
    <dgm:cxn modelId="{68856A03-80F0-4602-A0C8-F280BB224E54}" srcId="{F5363CEC-CA5F-4986-A0F9-1A534A0F822B}" destId="{B702898B-9F15-4BDC-AEBE-1F0184738D44}" srcOrd="0" destOrd="0" parTransId="{FBF7D63B-9255-431F-9B73-89073E88D6FA}" sibTransId="{E5CAA51D-4A56-4E4C-B090-1194E64EAD47}"/>
    <dgm:cxn modelId="{B6254A1B-547D-4115-A748-197874AE4991}" srcId="{F5363CEC-CA5F-4986-A0F9-1A534A0F822B}" destId="{289ADC56-4591-47B5-938F-9F6A258EC9C2}" srcOrd="2" destOrd="0" parTransId="{5555D675-CB2D-46FC-9900-3622DF477610}" sibTransId="{CECA793E-F806-400B-9A87-51D5001C9449}"/>
    <dgm:cxn modelId="{856D8A20-8AD0-45C7-977B-505B4E31B6A2}" type="presOf" srcId="{F5363CEC-CA5F-4986-A0F9-1A534A0F822B}" destId="{C86877F3-C32C-464F-B473-DEF1E07DDE85}" srcOrd="0" destOrd="0" presId="urn:microsoft.com/office/officeart/2005/8/layout/process1"/>
    <dgm:cxn modelId="{9CBFF727-D326-4687-9633-D7DD030E1A06}" type="presOf" srcId="{B702898B-9F15-4BDC-AEBE-1F0184738D44}" destId="{E2084954-FBB3-4E85-9F69-CEC6AF869758}" srcOrd="0" destOrd="0" presId="urn:microsoft.com/office/officeart/2005/8/layout/process1"/>
    <dgm:cxn modelId="{52AD5367-B9A0-4A67-978A-F183E2055263}" type="presOf" srcId="{289ADC56-4591-47B5-938F-9F6A258EC9C2}" destId="{EE4434FB-F7B9-4A36-98F6-6F8F0D9DA022}" srcOrd="0" destOrd="0" presId="urn:microsoft.com/office/officeart/2005/8/layout/process1"/>
    <dgm:cxn modelId="{4B571171-7C94-47CA-9344-FCF1784966C9}" type="presOf" srcId="{E5CAA51D-4A56-4E4C-B090-1194E64EAD47}" destId="{6F529407-F31D-4CA9-99C5-E4EB6A2CB4DE}" srcOrd="0" destOrd="0" presId="urn:microsoft.com/office/officeart/2005/8/layout/process1"/>
    <dgm:cxn modelId="{A9681B72-CFBD-4882-9F88-7079C4B966E2}" type="presOf" srcId="{0475D132-29F3-48EF-8E9D-48326C8B8AE5}" destId="{B3B8F3D8-0D4E-4C76-B71D-E89AB8FF83C5}" srcOrd="1" destOrd="0" presId="urn:microsoft.com/office/officeart/2005/8/layout/process1"/>
    <dgm:cxn modelId="{9BF05057-63D0-4CDE-AC2F-38AB95B19357}" type="presOf" srcId="{F309132E-3524-4F58-A67E-22ABB57C1DA5}" destId="{8A66D597-0C43-486B-9F31-0619F2E2CD36}" srcOrd="0" destOrd="0" presId="urn:microsoft.com/office/officeart/2005/8/layout/process1"/>
    <dgm:cxn modelId="{656A1559-3733-4A27-8448-11ABF60D1672}" type="presOf" srcId="{0475D132-29F3-48EF-8E9D-48326C8B8AE5}" destId="{70CD07E5-4FE2-4561-8BAA-8C075EB112DA}" srcOrd="0" destOrd="0" presId="urn:microsoft.com/office/officeart/2005/8/layout/process1"/>
    <dgm:cxn modelId="{071FCDA3-8FB3-4CB6-ABAF-EF41A71197F2}" type="presOf" srcId="{E5CAA51D-4A56-4E4C-B090-1194E64EAD47}" destId="{689A1E02-518C-405F-86F9-069B7531043F}" srcOrd="1" destOrd="0" presId="urn:microsoft.com/office/officeart/2005/8/layout/process1"/>
    <dgm:cxn modelId="{2BDD15E5-4E66-4F99-BA3B-268AD2D7AD4A}" srcId="{F5363CEC-CA5F-4986-A0F9-1A534A0F822B}" destId="{F309132E-3524-4F58-A67E-22ABB57C1DA5}" srcOrd="1" destOrd="0" parTransId="{EA6093CC-B061-42BE-ADB1-D5D31EC5FBA8}" sibTransId="{0475D132-29F3-48EF-8E9D-48326C8B8AE5}"/>
    <dgm:cxn modelId="{F06F9F3C-65E8-4154-A7BC-EFFCE2A55D45}" type="presParOf" srcId="{C86877F3-C32C-464F-B473-DEF1E07DDE85}" destId="{E2084954-FBB3-4E85-9F69-CEC6AF869758}" srcOrd="0" destOrd="0" presId="urn:microsoft.com/office/officeart/2005/8/layout/process1"/>
    <dgm:cxn modelId="{915805E3-2BBB-413B-8DFC-1D30B4D0E6F5}" type="presParOf" srcId="{C86877F3-C32C-464F-B473-DEF1E07DDE85}" destId="{6F529407-F31D-4CA9-99C5-E4EB6A2CB4DE}" srcOrd="1" destOrd="0" presId="urn:microsoft.com/office/officeart/2005/8/layout/process1"/>
    <dgm:cxn modelId="{1527E05C-AD5E-4EEC-BC34-3C2D611C6DDB}" type="presParOf" srcId="{6F529407-F31D-4CA9-99C5-E4EB6A2CB4DE}" destId="{689A1E02-518C-405F-86F9-069B7531043F}" srcOrd="0" destOrd="0" presId="urn:microsoft.com/office/officeart/2005/8/layout/process1"/>
    <dgm:cxn modelId="{EEB876C2-4202-44AF-9CF3-3DD414B7BF6C}" type="presParOf" srcId="{C86877F3-C32C-464F-B473-DEF1E07DDE85}" destId="{8A66D597-0C43-486B-9F31-0619F2E2CD36}" srcOrd="2" destOrd="0" presId="urn:microsoft.com/office/officeart/2005/8/layout/process1"/>
    <dgm:cxn modelId="{ADDCFDF3-8141-4814-BA22-DF3135B6ADBC}" type="presParOf" srcId="{C86877F3-C32C-464F-B473-DEF1E07DDE85}" destId="{70CD07E5-4FE2-4561-8BAA-8C075EB112DA}" srcOrd="3" destOrd="0" presId="urn:microsoft.com/office/officeart/2005/8/layout/process1"/>
    <dgm:cxn modelId="{B0A42DEC-9B52-4B2A-82C6-5E9F4A1BEC48}" type="presParOf" srcId="{70CD07E5-4FE2-4561-8BAA-8C075EB112DA}" destId="{B3B8F3D8-0D4E-4C76-B71D-E89AB8FF83C5}" srcOrd="0" destOrd="0" presId="urn:microsoft.com/office/officeart/2005/8/layout/process1"/>
    <dgm:cxn modelId="{6E268213-2E65-4A67-9363-9D427AD94F6B}" type="presParOf" srcId="{C86877F3-C32C-464F-B473-DEF1E07DDE85}" destId="{EE4434FB-F7B9-4A36-98F6-6F8F0D9DA0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63CEC-CA5F-4986-A0F9-1A534A0F822B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B702898B-9F15-4BDC-AEBE-1F0184738D4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Trigger &amp; Inputs</a:t>
          </a:r>
        </a:p>
      </dgm:t>
    </dgm:pt>
    <dgm:pt modelId="{FBF7D63B-9255-431F-9B73-89073E88D6FA}" type="parTrans" cxnId="{68856A03-80F0-4602-A0C8-F280BB224E54}">
      <dgm:prSet/>
      <dgm:spPr/>
      <dgm:t>
        <a:bodyPr/>
        <a:lstStyle/>
        <a:p>
          <a:endParaRPr lang="en-US"/>
        </a:p>
      </dgm:t>
    </dgm:pt>
    <dgm:pt modelId="{E5CAA51D-4A56-4E4C-B090-1194E64EAD47}" type="sibTrans" cxnId="{68856A03-80F0-4602-A0C8-F280BB224E54}">
      <dgm:prSet/>
      <dgm:spPr/>
      <dgm:t>
        <a:bodyPr/>
        <a:lstStyle/>
        <a:p>
          <a:endParaRPr lang="en-US"/>
        </a:p>
      </dgm:t>
    </dgm:pt>
    <dgm:pt modelId="{F309132E-3524-4F58-A67E-22ABB57C1DA5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EA6093CC-B061-42BE-ADB1-D5D31EC5FBA8}" type="parTrans" cxnId="{2BDD15E5-4E66-4F99-BA3B-268AD2D7AD4A}">
      <dgm:prSet/>
      <dgm:spPr/>
      <dgm:t>
        <a:bodyPr/>
        <a:lstStyle/>
        <a:p>
          <a:endParaRPr lang="en-US"/>
        </a:p>
      </dgm:t>
    </dgm:pt>
    <dgm:pt modelId="{0475D132-29F3-48EF-8E9D-48326C8B8AE5}" type="sibTrans" cxnId="{2BDD15E5-4E66-4F99-BA3B-268AD2D7AD4A}">
      <dgm:prSet/>
      <dgm:spPr/>
      <dgm:t>
        <a:bodyPr/>
        <a:lstStyle/>
        <a:p>
          <a:endParaRPr lang="en-US"/>
        </a:p>
      </dgm:t>
    </dgm:pt>
    <dgm:pt modelId="{289ADC56-4591-47B5-938F-9F6A258EC9C2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5555D675-CB2D-46FC-9900-3622DF477610}" type="parTrans" cxnId="{B6254A1B-547D-4115-A748-197874AE4991}">
      <dgm:prSet/>
      <dgm:spPr/>
      <dgm:t>
        <a:bodyPr/>
        <a:lstStyle/>
        <a:p>
          <a:endParaRPr lang="en-US"/>
        </a:p>
      </dgm:t>
    </dgm:pt>
    <dgm:pt modelId="{CECA793E-F806-400B-9A87-51D5001C9449}" type="sibTrans" cxnId="{B6254A1B-547D-4115-A748-197874AE4991}">
      <dgm:prSet/>
      <dgm:spPr/>
      <dgm:t>
        <a:bodyPr/>
        <a:lstStyle/>
        <a:p>
          <a:endParaRPr lang="en-US"/>
        </a:p>
      </dgm:t>
    </dgm:pt>
    <dgm:pt modelId="{C86877F3-C32C-464F-B473-DEF1E07DDE85}" type="pres">
      <dgm:prSet presAssocID="{F5363CEC-CA5F-4986-A0F9-1A534A0F822B}" presName="Name0" presStyleCnt="0">
        <dgm:presLayoutVars>
          <dgm:dir/>
          <dgm:resizeHandles val="exact"/>
        </dgm:presLayoutVars>
      </dgm:prSet>
      <dgm:spPr/>
    </dgm:pt>
    <dgm:pt modelId="{E2084954-FBB3-4E85-9F69-CEC6AF869758}" type="pres">
      <dgm:prSet presAssocID="{B702898B-9F15-4BDC-AEBE-1F0184738D44}" presName="node" presStyleLbl="node1" presStyleIdx="0" presStyleCnt="3">
        <dgm:presLayoutVars>
          <dgm:bulletEnabled val="1"/>
        </dgm:presLayoutVars>
      </dgm:prSet>
      <dgm:spPr/>
    </dgm:pt>
    <dgm:pt modelId="{6F529407-F31D-4CA9-99C5-E4EB6A2CB4DE}" type="pres">
      <dgm:prSet presAssocID="{E5CAA51D-4A56-4E4C-B090-1194E64EAD47}" presName="sibTrans" presStyleLbl="sibTrans2D1" presStyleIdx="0" presStyleCnt="2"/>
      <dgm:spPr/>
    </dgm:pt>
    <dgm:pt modelId="{689A1E02-518C-405F-86F9-069B7531043F}" type="pres">
      <dgm:prSet presAssocID="{E5CAA51D-4A56-4E4C-B090-1194E64EAD47}" presName="connectorText" presStyleLbl="sibTrans2D1" presStyleIdx="0" presStyleCnt="2"/>
      <dgm:spPr/>
    </dgm:pt>
    <dgm:pt modelId="{8A66D597-0C43-486B-9F31-0619F2E2CD36}" type="pres">
      <dgm:prSet presAssocID="{F309132E-3524-4F58-A67E-22ABB57C1DA5}" presName="node" presStyleLbl="node1" presStyleIdx="1" presStyleCnt="3">
        <dgm:presLayoutVars>
          <dgm:bulletEnabled val="1"/>
        </dgm:presLayoutVars>
      </dgm:prSet>
      <dgm:spPr/>
    </dgm:pt>
    <dgm:pt modelId="{70CD07E5-4FE2-4561-8BAA-8C075EB112DA}" type="pres">
      <dgm:prSet presAssocID="{0475D132-29F3-48EF-8E9D-48326C8B8AE5}" presName="sibTrans" presStyleLbl="sibTrans2D1" presStyleIdx="1" presStyleCnt="2"/>
      <dgm:spPr/>
    </dgm:pt>
    <dgm:pt modelId="{B3B8F3D8-0D4E-4C76-B71D-E89AB8FF83C5}" type="pres">
      <dgm:prSet presAssocID="{0475D132-29F3-48EF-8E9D-48326C8B8AE5}" presName="connectorText" presStyleLbl="sibTrans2D1" presStyleIdx="1" presStyleCnt="2"/>
      <dgm:spPr/>
    </dgm:pt>
    <dgm:pt modelId="{EE4434FB-F7B9-4A36-98F6-6F8F0D9DA022}" type="pres">
      <dgm:prSet presAssocID="{289ADC56-4591-47B5-938F-9F6A258EC9C2}" presName="node" presStyleLbl="node1" presStyleIdx="2" presStyleCnt="3">
        <dgm:presLayoutVars>
          <dgm:bulletEnabled val="1"/>
        </dgm:presLayoutVars>
      </dgm:prSet>
      <dgm:spPr/>
    </dgm:pt>
  </dgm:ptLst>
  <dgm:cxnLst>
    <dgm:cxn modelId="{68856A03-80F0-4602-A0C8-F280BB224E54}" srcId="{F5363CEC-CA5F-4986-A0F9-1A534A0F822B}" destId="{B702898B-9F15-4BDC-AEBE-1F0184738D44}" srcOrd="0" destOrd="0" parTransId="{FBF7D63B-9255-431F-9B73-89073E88D6FA}" sibTransId="{E5CAA51D-4A56-4E4C-B090-1194E64EAD47}"/>
    <dgm:cxn modelId="{B6254A1B-547D-4115-A748-197874AE4991}" srcId="{F5363CEC-CA5F-4986-A0F9-1A534A0F822B}" destId="{289ADC56-4591-47B5-938F-9F6A258EC9C2}" srcOrd="2" destOrd="0" parTransId="{5555D675-CB2D-46FC-9900-3622DF477610}" sibTransId="{CECA793E-F806-400B-9A87-51D5001C9449}"/>
    <dgm:cxn modelId="{856D8A20-8AD0-45C7-977B-505B4E31B6A2}" type="presOf" srcId="{F5363CEC-CA5F-4986-A0F9-1A534A0F822B}" destId="{C86877F3-C32C-464F-B473-DEF1E07DDE85}" srcOrd="0" destOrd="0" presId="urn:microsoft.com/office/officeart/2005/8/layout/process1"/>
    <dgm:cxn modelId="{9CBFF727-D326-4687-9633-D7DD030E1A06}" type="presOf" srcId="{B702898B-9F15-4BDC-AEBE-1F0184738D44}" destId="{E2084954-FBB3-4E85-9F69-CEC6AF869758}" srcOrd="0" destOrd="0" presId="urn:microsoft.com/office/officeart/2005/8/layout/process1"/>
    <dgm:cxn modelId="{52AD5367-B9A0-4A67-978A-F183E2055263}" type="presOf" srcId="{289ADC56-4591-47B5-938F-9F6A258EC9C2}" destId="{EE4434FB-F7B9-4A36-98F6-6F8F0D9DA022}" srcOrd="0" destOrd="0" presId="urn:microsoft.com/office/officeart/2005/8/layout/process1"/>
    <dgm:cxn modelId="{4B571171-7C94-47CA-9344-FCF1784966C9}" type="presOf" srcId="{E5CAA51D-4A56-4E4C-B090-1194E64EAD47}" destId="{6F529407-F31D-4CA9-99C5-E4EB6A2CB4DE}" srcOrd="0" destOrd="0" presId="urn:microsoft.com/office/officeart/2005/8/layout/process1"/>
    <dgm:cxn modelId="{A9681B72-CFBD-4882-9F88-7079C4B966E2}" type="presOf" srcId="{0475D132-29F3-48EF-8E9D-48326C8B8AE5}" destId="{B3B8F3D8-0D4E-4C76-B71D-E89AB8FF83C5}" srcOrd="1" destOrd="0" presId="urn:microsoft.com/office/officeart/2005/8/layout/process1"/>
    <dgm:cxn modelId="{9BF05057-63D0-4CDE-AC2F-38AB95B19357}" type="presOf" srcId="{F309132E-3524-4F58-A67E-22ABB57C1DA5}" destId="{8A66D597-0C43-486B-9F31-0619F2E2CD36}" srcOrd="0" destOrd="0" presId="urn:microsoft.com/office/officeart/2005/8/layout/process1"/>
    <dgm:cxn modelId="{656A1559-3733-4A27-8448-11ABF60D1672}" type="presOf" srcId="{0475D132-29F3-48EF-8E9D-48326C8B8AE5}" destId="{70CD07E5-4FE2-4561-8BAA-8C075EB112DA}" srcOrd="0" destOrd="0" presId="urn:microsoft.com/office/officeart/2005/8/layout/process1"/>
    <dgm:cxn modelId="{071FCDA3-8FB3-4CB6-ABAF-EF41A71197F2}" type="presOf" srcId="{E5CAA51D-4A56-4E4C-B090-1194E64EAD47}" destId="{689A1E02-518C-405F-86F9-069B7531043F}" srcOrd="1" destOrd="0" presId="urn:microsoft.com/office/officeart/2005/8/layout/process1"/>
    <dgm:cxn modelId="{2BDD15E5-4E66-4F99-BA3B-268AD2D7AD4A}" srcId="{F5363CEC-CA5F-4986-A0F9-1A534A0F822B}" destId="{F309132E-3524-4F58-A67E-22ABB57C1DA5}" srcOrd="1" destOrd="0" parTransId="{EA6093CC-B061-42BE-ADB1-D5D31EC5FBA8}" sibTransId="{0475D132-29F3-48EF-8E9D-48326C8B8AE5}"/>
    <dgm:cxn modelId="{F06F9F3C-65E8-4154-A7BC-EFFCE2A55D45}" type="presParOf" srcId="{C86877F3-C32C-464F-B473-DEF1E07DDE85}" destId="{E2084954-FBB3-4E85-9F69-CEC6AF869758}" srcOrd="0" destOrd="0" presId="urn:microsoft.com/office/officeart/2005/8/layout/process1"/>
    <dgm:cxn modelId="{915805E3-2BBB-413B-8DFC-1D30B4D0E6F5}" type="presParOf" srcId="{C86877F3-C32C-464F-B473-DEF1E07DDE85}" destId="{6F529407-F31D-4CA9-99C5-E4EB6A2CB4DE}" srcOrd="1" destOrd="0" presId="urn:microsoft.com/office/officeart/2005/8/layout/process1"/>
    <dgm:cxn modelId="{1527E05C-AD5E-4EEC-BC34-3C2D611C6DDB}" type="presParOf" srcId="{6F529407-F31D-4CA9-99C5-E4EB6A2CB4DE}" destId="{689A1E02-518C-405F-86F9-069B7531043F}" srcOrd="0" destOrd="0" presId="urn:microsoft.com/office/officeart/2005/8/layout/process1"/>
    <dgm:cxn modelId="{EEB876C2-4202-44AF-9CF3-3DD414B7BF6C}" type="presParOf" srcId="{C86877F3-C32C-464F-B473-DEF1E07DDE85}" destId="{8A66D597-0C43-486B-9F31-0619F2E2CD36}" srcOrd="2" destOrd="0" presId="urn:microsoft.com/office/officeart/2005/8/layout/process1"/>
    <dgm:cxn modelId="{ADDCFDF3-8141-4814-BA22-DF3135B6ADBC}" type="presParOf" srcId="{C86877F3-C32C-464F-B473-DEF1E07DDE85}" destId="{70CD07E5-4FE2-4561-8BAA-8C075EB112DA}" srcOrd="3" destOrd="0" presId="urn:microsoft.com/office/officeart/2005/8/layout/process1"/>
    <dgm:cxn modelId="{B0A42DEC-9B52-4B2A-82C6-5E9F4A1BEC48}" type="presParOf" srcId="{70CD07E5-4FE2-4561-8BAA-8C075EB112DA}" destId="{B3B8F3D8-0D4E-4C76-B71D-E89AB8FF83C5}" srcOrd="0" destOrd="0" presId="urn:microsoft.com/office/officeart/2005/8/layout/process1"/>
    <dgm:cxn modelId="{6E268213-2E65-4A67-9363-9D427AD94F6B}" type="presParOf" srcId="{C86877F3-C32C-464F-B473-DEF1E07DDE85}" destId="{EE4434FB-F7B9-4A36-98F6-6F8F0D9DA0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63CEC-CA5F-4986-A0F9-1A534A0F822B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B702898B-9F15-4BDC-AEBE-1F0184738D44}">
      <dgm:prSet phldrT="[Text]"/>
      <dgm:spPr/>
      <dgm:t>
        <a:bodyPr/>
        <a:lstStyle/>
        <a:p>
          <a:r>
            <a:rPr lang="en-US" dirty="0"/>
            <a:t>Trigger &amp; Inputs</a:t>
          </a:r>
        </a:p>
      </dgm:t>
    </dgm:pt>
    <dgm:pt modelId="{FBF7D63B-9255-431F-9B73-89073E88D6FA}" type="parTrans" cxnId="{68856A03-80F0-4602-A0C8-F280BB224E54}">
      <dgm:prSet/>
      <dgm:spPr/>
      <dgm:t>
        <a:bodyPr/>
        <a:lstStyle/>
        <a:p>
          <a:endParaRPr lang="en-US"/>
        </a:p>
      </dgm:t>
    </dgm:pt>
    <dgm:pt modelId="{E5CAA51D-4A56-4E4C-B090-1194E64EAD47}" type="sibTrans" cxnId="{68856A03-80F0-4602-A0C8-F280BB224E54}">
      <dgm:prSet/>
      <dgm:spPr/>
      <dgm:t>
        <a:bodyPr/>
        <a:lstStyle/>
        <a:p>
          <a:endParaRPr lang="en-US"/>
        </a:p>
      </dgm:t>
    </dgm:pt>
    <dgm:pt modelId="{F309132E-3524-4F58-A67E-22ABB57C1DA5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EA6093CC-B061-42BE-ADB1-D5D31EC5FBA8}" type="parTrans" cxnId="{2BDD15E5-4E66-4F99-BA3B-268AD2D7AD4A}">
      <dgm:prSet/>
      <dgm:spPr/>
      <dgm:t>
        <a:bodyPr/>
        <a:lstStyle/>
        <a:p>
          <a:endParaRPr lang="en-US"/>
        </a:p>
      </dgm:t>
    </dgm:pt>
    <dgm:pt modelId="{0475D132-29F3-48EF-8E9D-48326C8B8AE5}" type="sibTrans" cxnId="{2BDD15E5-4E66-4F99-BA3B-268AD2D7AD4A}">
      <dgm:prSet/>
      <dgm:spPr/>
      <dgm:t>
        <a:bodyPr/>
        <a:lstStyle/>
        <a:p>
          <a:endParaRPr lang="en-US"/>
        </a:p>
      </dgm:t>
    </dgm:pt>
    <dgm:pt modelId="{289ADC56-4591-47B5-938F-9F6A258EC9C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Output</a:t>
          </a:r>
        </a:p>
      </dgm:t>
    </dgm:pt>
    <dgm:pt modelId="{5555D675-CB2D-46FC-9900-3622DF477610}" type="parTrans" cxnId="{B6254A1B-547D-4115-A748-197874AE4991}">
      <dgm:prSet/>
      <dgm:spPr/>
      <dgm:t>
        <a:bodyPr/>
        <a:lstStyle/>
        <a:p>
          <a:endParaRPr lang="en-US"/>
        </a:p>
      </dgm:t>
    </dgm:pt>
    <dgm:pt modelId="{CECA793E-F806-400B-9A87-51D5001C9449}" type="sibTrans" cxnId="{B6254A1B-547D-4115-A748-197874AE4991}">
      <dgm:prSet/>
      <dgm:spPr/>
      <dgm:t>
        <a:bodyPr/>
        <a:lstStyle/>
        <a:p>
          <a:endParaRPr lang="en-US"/>
        </a:p>
      </dgm:t>
    </dgm:pt>
    <dgm:pt modelId="{C86877F3-C32C-464F-B473-DEF1E07DDE85}" type="pres">
      <dgm:prSet presAssocID="{F5363CEC-CA5F-4986-A0F9-1A534A0F822B}" presName="Name0" presStyleCnt="0">
        <dgm:presLayoutVars>
          <dgm:dir/>
          <dgm:resizeHandles val="exact"/>
        </dgm:presLayoutVars>
      </dgm:prSet>
      <dgm:spPr/>
    </dgm:pt>
    <dgm:pt modelId="{E2084954-FBB3-4E85-9F69-CEC6AF869758}" type="pres">
      <dgm:prSet presAssocID="{B702898B-9F15-4BDC-AEBE-1F0184738D44}" presName="node" presStyleLbl="node1" presStyleIdx="0" presStyleCnt="3">
        <dgm:presLayoutVars>
          <dgm:bulletEnabled val="1"/>
        </dgm:presLayoutVars>
      </dgm:prSet>
      <dgm:spPr/>
    </dgm:pt>
    <dgm:pt modelId="{6F529407-F31D-4CA9-99C5-E4EB6A2CB4DE}" type="pres">
      <dgm:prSet presAssocID="{E5CAA51D-4A56-4E4C-B090-1194E64EAD47}" presName="sibTrans" presStyleLbl="sibTrans2D1" presStyleIdx="0" presStyleCnt="2"/>
      <dgm:spPr/>
    </dgm:pt>
    <dgm:pt modelId="{689A1E02-518C-405F-86F9-069B7531043F}" type="pres">
      <dgm:prSet presAssocID="{E5CAA51D-4A56-4E4C-B090-1194E64EAD47}" presName="connectorText" presStyleLbl="sibTrans2D1" presStyleIdx="0" presStyleCnt="2"/>
      <dgm:spPr/>
    </dgm:pt>
    <dgm:pt modelId="{8A66D597-0C43-486B-9F31-0619F2E2CD36}" type="pres">
      <dgm:prSet presAssocID="{F309132E-3524-4F58-A67E-22ABB57C1DA5}" presName="node" presStyleLbl="node1" presStyleIdx="1" presStyleCnt="3">
        <dgm:presLayoutVars>
          <dgm:bulletEnabled val="1"/>
        </dgm:presLayoutVars>
      </dgm:prSet>
      <dgm:spPr/>
    </dgm:pt>
    <dgm:pt modelId="{70CD07E5-4FE2-4561-8BAA-8C075EB112DA}" type="pres">
      <dgm:prSet presAssocID="{0475D132-29F3-48EF-8E9D-48326C8B8AE5}" presName="sibTrans" presStyleLbl="sibTrans2D1" presStyleIdx="1" presStyleCnt="2"/>
      <dgm:spPr/>
    </dgm:pt>
    <dgm:pt modelId="{B3B8F3D8-0D4E-4C76-B71D-E89AB8FF83C5}" type="pres">
      <dgm:prSet presAssocID="{0475D132-29F3-48EF-8E9D-48326C8B8AE5}" presName="connectorText" presStyleLbl="sibTrans2D1" presStyleIdx="1" presStyleCnt="2"/>
      <dgm:spPr/>
    </dgm:pt>
    <dgm:pt modelId="{EE4434FB-F7B9-4A36-98F6-6F8F0D9DA022}" type="pres">
      <dgm:prSet presAssocID="{289ADC56-4591-47B5-938F-9F6A258EC9C2}" presName="node" presStyleLbl="node1" presStyleIdx="2" presStyleCnt="3">
        <dgm:presLayoutVars>
          <dgm:bulletEnabled val="1"/>
        </dgm:presLayoutVars>
      </dgm:prSet>
      <dgm:spPr/>
    </dgm:pt>
  </dgm:ptLst>
  <dgm:cxnLst>
    <dgm:cxn modelId="{68856A03-80F0-4602-A0C8-F280BB224E54}" srcId="{F5363CEC-CA5F-4986-A0F9-1A534A0F822B}" destId="{B702898B-9F15-4BDC-AEBE-1F0184738D44}" srcOrd="0" destOrd="0" parTransId="{FBF7D63B-9255-431F-9B73-89073E88D6FA}" sibTransId="{E5CAA51D-4A56-4E4C-B090-1194E64EAD47}"/>
    <dgm:cxn modelId="{B6254A1B-547D-4115-A748-197874AE4991}" srcId="{F5363CEC-CA5F-4986-A0F9-1A534A0F822B}" destId="{289ADC56-4591-47B5-938F-9F6A258EC9C2}" srcOrd="2" destOrd="0" parTransId="{5555D675-CB2D-46FC-9900-3622DF477610}" sibTransId="{CECA793E-F806-400B-9A87-51D5001C9449}"/>
    <dgm:cxn modelId="{856D8A20-8AD0-45C7-977B-505B4E31B6A2}" type="presOf" srcId="{F5363CEC-CA5F-4986-A0F9-1A534A0F822B}" destId="{C86877F3-C32C-464F-B473-DEF1E07DDE85}" srcOrd="0" destOrd="0" presId="urn:microsoft.com/office/officeart/2005/8/layout/process1"/>
    <dgm:cxn modelId="{9CBFF727-D326-4687-9633-D7DD030E1A06}" type="presOf" srcId="{B702898B-9F15-4BDC-AEBE-1F0184738D44}" destId="{E2084954-FBB3-4E85-9F69-CEC6AF869758}" srcOrd="0" destOrd="0" presId="urn:microsoft.com/office/officeart/2005/8/layout/process1"/>
    <dgm:cxn modelId="{52AD5367-B9A0-4A67-978A-F183E2055263}" type="presOf" srcId="{289ADC56-4591-47B5-938F-9F6A258EC9C2}" destId="{EE4434FB-F7B9-4A36-98F6-6F8F0D9DA022}" srcOrd="0" destOrd="0" presId="urn:microsoft.com/office/officeart/2005/8/layout/process1"/>
    <dgm:cxn modelId="{4B571171-7C94-47CA-9344-FCF1784966C9}" type="presOf" srcId="{E5CAA51D-4A56-4E4C-B090-1194E64EAD47}" destId="{6F529407-F31D-4CA9-99C5-E4EB6A2CB4DE}" srcOrd="0" destOrd="0" presId="urn:microsoft.com/office/officeart/2005/8/layout/process1"/>
    <dgm:cxn modelId="{A9681B72-CFBD-4882-9F88-7079C4B966E2}" type="presOf" srcId="{0475D132-29F3-48EF-8E9D-48326C8B8AE5}" destId="{B3B8F3D8-0D4E-4C76-B71D-E89AB8FF83C5}" srcOrd="1" destOrd="0" presId="urn:microsoft.com/office/officeart/2005/8/layout/process1"/>
    <dgm:cxn modelId="{9BF05057-63D0-4CDE-AC2F-38AB95B19357}" type="presOf" srcId="{F309132E-3524-4F58-A67E-22ABB57C1DA5}" destId="{8A66D597-0C43-486B-9F31-0619F2E2CD36}" srcOrd="0" destOrd="0" presId="urn:microsoft.com/office/officeart/2005/8/layout/process1"/>
    <dgm:cxn modelId="{656A1559-3733-4A27-8448-11ABF60D1672}" type="presOf" srcId="{0475D132-29F3-48EF-8E9D-48326C8B8AE5}" destId="{70CD07E5-4FE2-4561-8BAA-8C075EB112DA}" srcOrd="0" destOrd="0" presId="urn:microsoft.com/office/officeart/2005/8/layout/process1"/>
    <dgm:cxn modelId="{071FCDA3-8FB3-4CB6-ABAF-EF41A71197F2}" type="presOf" srcId="{E5CAA51D-4A56-4E4C-B090-1194E64EAD47}" destId="{689A1E02-518C-405F-86F9-069B7531043F}" srcOrd="1" destOrd="0" presId="urn:microsoft.com/office/officeart/2005/8/layout/process1"/>
    <dgm:cxn modelId="{2BDD15E5-4E66-4F99-BA3B-268AD2D7AD4A}" srcId="{F5363CEC-CA5F-4986-A0F9-1A534A0F822B}" destId="{F309132E-3524-4F58-A67E-22ABB57C1DA5}" srcOrd="1" destOrd="0" parTransId="{EA6093CC-B061-42BE-ADB1-D5D31EC5FBA8}" sibTransId="{0475D132-29F3-48EF-8E9D-48326C8B8AE5}"/>
    <dgm:cxn modelId="{F06F9F3C-65E8-4154-A7BC-EFFCE2A55D45}" type="presParOf" srcId="{C86877F3-C32C-464F-B473-DEF1E07DDE85}" destId="{E2084954-FBB3-4E85-9F69-CEC6AF869758}" srcOrd="0" destOrd="0" presId="urn:microsoft.com/office/officeart/2005/8/layout/process1"/>
    <dgm:cxn modelId="{915805E3-2BBB-413B-8DFC-1D30B4D0E6F5}" type="presParOf" srcId="{C86877F3-C32C-464F-B473-DEF1E07DDE85}" destId="{6F529407-F31D-4CA9-99C5-E4EB6A2CB4DE}" srcOrd="1" destOrd="0" presId="urn:microsoft.com/office/officeart/2005/8/layout/process1"/>
    <dgm:cxn modelId="{1527E05C-AD5E-4EEC-BC34-3C2D611C6DDB}" type="presParOf" srcId="{6F529407-F31D-4CA9-99C5-E4EB6A2CB4DE}" destId="{689A1E02-518C-405F-86F9-069B7531043F}" srcOrd="0" destOrd="0" presId="urn:microsoft.com/office/officeart/2005/8/layout/process1"/>
    <dgm:cxn modelId="{EEB876C2-4202-44AF-9CF3-3DD414B7BF6C}" type="presParOf" srcId="{C86877F3-C32C-464F-B473-DEF1E07DDE85}" destId="{8A66D597-0C43-486B-9F31-0619F2E2CD36}" srcOrd="2" destOrd="0" presId="urn:microsoft.com/office/officeart/2005/8/layout/process1"/>
    <dgm:cxn modelId="{ADDCFDF3-8141-4814-BA22-DF3135B6ADBC}" type="presParOf" srcId="{C86877F3-C32C-464F-B473-DEF1E07DDE85}" destId="{70CD07E5-4FE2-4561-8BAA-8C075EB112DA}" srcOrd="3" destOrd="0" presId="urn:microsoft.com/office/officeart/2005/8/layout/process1"/>
    <dgm:cxn modelId="{B0A42DEC-9B52-4B2A-82C6-5E9F4A1BEC48}" type="presParOf" srcId="{70CD07E5-4FE2-4561-8BAA-8C075EB112DA}" destId="{B3B8F3D8-0D4E-4C76-B71D-E89AB8FF83C5}" srcOrd="0" destOrd="0" presId="urn:microsoft.com/office/officeart/2005/8/layout/process1"/>
    <dgm:cxn modelId="{6E268213-2E65-4A67-9363-9D427AD94F6B}" type="presParOf" srcId="{C86877F3-C32C-464F-B473-DEF1E07DDE85}" destId="{EE4434FB-F7B9-4A36-98F6-6F8F0D9DA0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63CEC-CA5F-4986-A0F9-1A534A0F822B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B702898B-9F15-4BDC-AEBE-1F0184738D44}">
      <dgm:prSet phldrT="[Text]"/>
      <dgm:spPr/>
      <dgm:t>
        <a:bodyPr/>
        <a:lstStyle/>
        <a:p>
          <a:r>
            <a:rPr lang="en-US" dirty="0"/>
            <a:t>Trigger &amp; Inputs</a:t>
          </a:r>
        </a:p>
      </dgm:t>
    </dgm:pt>
    <dgm:pt modelId="{FBF7D63B-9255-431F-9B73-89073E88D6FA}" type="parTrans" cxnId="{68856A03-80F0-4602-A0C8-F280BB224E54}">
      <dgm:prSet/>
      <dgm:spPr/>
      <dgm:t>
        <a:bodyPr/>
        <a:lstStyle/>
        <a:p>
          <a:endParaRPr lang="en-US"/>
        </a:p>
      </dgm:t>
    </dgm:pt>
    <dgm:pt modelId="{E5CAA51D-4A56-4E4C-B090-1194E64EAD47}" type="sibTrans" cxnId="{68856A03-80F0-4602-A0C8-F280BB224E54}">
      <dgm:prSet/>
      <dgm:spPr/>
      <dgm:t>
        <a:bodyPr/>
        <a:lstStyle/>
        <a:p>
          <a:endParaRPr lang="en-US"/>
        </a:p>
      </dgm:t>
    </dgm:pt>
    <dgm:pt modelId="{F309132E-3524-4F58-A67E-22ABB57C1DA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Function</a:t>
          </a:r>
        </a:p>
      </dgm:t>
    </dgm:pt>
    <dgm:pt modelId="{EA6093CC-B061-42BE-ADB1-D5D31EC5FBA8}" type="parTrans" cxnId="{2BDD15E5-4E66-4F99-BA3B-268AD2D7AD4A}">
      <dgm:prSet/>
      <dgm:spPr/>
      <dgm:t>
        <a:bodyPr/>
        <a:lstStyle/>
        <a:p>
          <a:endParaRPr lang="en-US"/>
        </a:p>
      </dgm:t>
    </dgm:pt>
    <dgm:pt modelId="{0475D132-29F3-48EF-8E9D-48326C8B8AE5}" type="sibTrans" cxnId="{2BDD15E5-4E66-4F99-BA3B-268AD2D7AD4A}">
      <dgm:prSet/>
      <dgm:spPr/>
      <dgm:t>
        <a:bodyPr/>
        <a:lstStyle/>
        <a:p>
          <a:endParaRPr lang="en-US"/>
        </a:p>
      </dgm:t>
    </dgm:pt>
    <dgm:pt modelId="{289ADC56-4591-47B5-938F-9F6A258EC9C2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5555D675-CB2D-46FC-9900-3622DF477610}" type="parTrans" cxnId="{B6254A1B-547D-4115-A748-197874AE4991}">
      <dgm:prSet/>
      <dgm:spPr/>
      <dgm:t>
        <a:bodyPr/>
        <a:lstStyle/>
        <a:p>
          <a:endParaRPr lang="en-US"/>
        </a:p>
      </dgm:t>
    </dgm:pt>
    <dgm:pt modelId="{CECA793E-F806-400B-9A87-51D5001C9449}" type="sibTrans" cxnId="{B6254A1B-547D-4115-A748-197874AE4991}">
      <dgm:prSet/>
      <dgm:spPr/>
      <dgm:t>
        <a:bodyPr/>
        <a:lstStyle/>
        <a:p>
          <a:endParaRPr lang="en-US"/>
        </a:p>
      </dgm:t>
    </dgm:pt>
    <dgm:pt modelId="{C86877F3-C32C-464F-B473-DEF1E07DDE85}" type="pres">
      <dgm:prSet presAssocID="{F5363CEC-CA5F-4986-A0F9-1A534A0F822B}" presName="Name0" presStyleCnt="0">
        <dgm:presLayoutVars>
          <dgm:dir/>
          <dgm:resizeHandles val="exact"/>
        </dgm:presLayoutVars>
      </dgm:prSet>
      <dgm:spPr/>
    </dgm:pt>
    <dgm:pt modelId="{E2084954-FBB3-4E85-9F69-CEC6AF869758}" type="pres">
      <dgm:prSet presAssocID="{B702898B-9F15-4BDC-AEBE-1F0184738D44}" presName="node" presStyleLbl="node1" presStyleIdx="0" presStyleCnt="3">
        <dgm:presLayoutVars>
          <dgm:bulletEnabled val="1"/>
        </dgm:presLayoutVars>
      </dgm:prSet>
      <dgm:spPr/>
    </dgm:pt>
    <dgm:pt modelId="{6F529407-F31D-4CA9-99C5-E4EB6A2CB4DE}" type="pres">
      <dgm:prSet presAssocID="{E5CAA51D-4A56-4E4C-B090-1194E64EAD47}" presName="sibTrans" presStyleLbl="sibTrans2D1" presStyleIdx="0" presStyleCnt="2"/>
      <dgm:spPr/>
    </dgm:pt>
    <dgm:pt modelId="{689A1E02-518C-405F-86F9-069B7531043F}" type="pres">
      <dgm:prSet presAssocID="{E5CAA51D-4A56-4E4C-B090-1194E64EAD47}" presName="connectorText" presStyleLbl="sibTrans2D1" presStyleIdx="0" presStyleCnt="2"/>
      <dgm:spPr/>
    </dgm:pt>
    <dgm:pt modelId="{8A66D597-0C43-486B-9F31-0619F2E2CD36}" type="pres">
      <dgm:prSet presAssocID="{F309132E-3524-4F58-A67E-22ABB57C1DA5}" presName="node" presStyleLbl="node1" presStyleIdx="1" presStyleCnt="3">
        <dgm:presLayoutVars>
          <dgm:bulletEnabled val="1"/>
        </dgm:presLayoutVars>
      </dgm:prSet>
      <dgm:spPr/>
    </dgm:pt>
    <dgm:pt modelId="{70CD07E5-4FE2-4561-8BAA-8C075EB112DA}" type="pres">
      <dgm:prSet presAssocID="{0475D132-29F3-48EF-8E9D-48326C8B8AE5}" presName="sibTrans" presStyleLbl="sibTrans2D1" presStyleIdx="1" presStyleCnt="2"/>
      <dgm:spPr/>
    </dgm:pt>
    <dgm:pt modelId="{B3B8F3D8-0D4E-4C76-B71D-E89AB8FF83C5}" type="pres">
      <dgm:prSet presAssocID="{0475D132-29F3-48EF-8E9D-48326C8B8AE5}" presName="connectorText" presStyleLbl="sibTrans2D1" presStyleIdx="1" presStyleCnt="2"/>
      <dgm:spPr/>
    </dgm:pt>
    <dgm:pt modelId="{EE4434FB-F7B9-4A36-98F6-6F8F0D9DA022}" type="pres">
      <dgm:prSet presAssocID="{289ADC56-4591-47B5-938F-9F6A258EC9C2}" presName="node" presStyleLbl="node1" presStyleIdx="2" presStyleCnt="3">
        <dgm:presLayoutVars>
          <dgm:bulletEnabled val="1"/>
        </dgm:presLayoutVars>
      </dgm:prSet>
      <dgm:spPr/>
    </dgm:pt>
  </dgm:ptLst>
  <dgm:cxnLst>
    <dgm:cxn modelId="{68856A03-80F0-4602-A0C8-F280BB224E54}" srcId="{F5363CEC-CA5F-4986-A0F9-1A534A0F822B}" destId="{B702898B-9F15-4BDC-AEBE-1F0184738D44}" srcOrd="0" destOrd="0" parTransId="{FBF7D63B-9255-431F-9B73-89073E88D6FA}" sibTransId="{E5CAA51D-4A56-4E4C-B090-1194E64EAD47}"/>
    <dgm:cxn modelId="{B6254A1B-547D-4115-A748-197874AE4991}" srcId="{F5363CEC-CA5F-4986-A0F9-1A534A0F822B}" destId="{289ADC56-4591-47B5-938F-9F6A258EC9C2}" srcOrd="2" destOrd="0" parTransId="{5555D675-CB2D-46FC-9900-3622DF477610}" sibTransId="{CECA793E-F806-400B-9A87-51D5001C9449}"/>
    <dgm:cxn modelId="{856D8A20-8AD0-45C7-977B-505B4E31B6A2}" type="presOf" srcId="{F5363CEC-CA5F-4986-A0F9-1A534A0F822B}" destId="{C86877F3-C32C-464F-B473-DEF1E07DDE85}" srcOrd="0" destOrd="0" presId="urn:microsoft.com/office/officeart/2005/8/layout/process1"/>
    <dgm:cxn modelId="{9CBFF727-D326-4687-9633-D7DD030E1A06}" type="presOf" srcId="{B702898B-9F15-4BDC-AEBE-1F0184738D44}" destId="{E2084954-FBB3-4E85-9F69-CEC6AF869758}" srcOrd="0" destOrd="0" presId="urn:microsoft.com/office/officeart/2005/8/layout/process1"/>
    <dgm:cxn modelId="{52AD5367-B9A0-4A67-978A-F183E2055263}" type="presOf" srcId="{289ADC56-4591-47B5-938F-9F6A258EC9C2}" destId="{EE4434FB-F7B9-4A36-98F6-6F8F0D9DA022}" srcOrd="0" destOrd="0" presId="urn:microsoft.com/office/officeart/2005/8/layout/process1"/>
    <dgm:cxn modelId="{4B571171-7C94-47CA-9344-FCF1784966C9}" type="presOf" srcId="{E5CAA51D-4A56-4E4C-B090-1194E64EAD47}" destId="{6F529407-F31D-4CA9-99C5-E4EB6A2CB4DE}" srcOrd="0" destOrd="0" presId="urn:microsoft.com/office/officeart/2005/8/layout/process1"/>
    <dgm:cxn modelId="{A9681B72-CFBD-4882-9F88-7079C4B966E2}" type="presOf" srcId="{0475D132-29F3-48EF-8E9D-48326C8B8AE5}" destId="{B3B8F3D8-0D4E-4C76-B71D-E89AB8FF83C5}" srcOrd="1" destOrd="0" presId="urn:microsoft.com/office/officeart/2005/8/layout/process1"/>
    <dgm:cxn modelId="{9BF05057-63D0-4CDE-AC2F-38AB95B19357}" type="presOf" srcId="{F309132E-3524-4F58-A67E-22ABB57C1DA5}" destId="{8A66D597-0C43-486B-9F31-0619F2E2CD36}" srcOrd="0" destOrd="0" presId="urn:microsoft.com/office/officeart/2005/8/layout/process1"/>
    <dgm:cxn modelId="{656A1559-3733-4A27-8448-11ABF60D1672}" type="presOf" srcId="{0475D132-29F3-48EF-8E9D-48326C8B8AE5}" destId="{70CD07E5-4FE2-4561-8BAA-8C075EB112DA}" srcOrd="0" destOrd="0" presId="urn:microsoft.com/office/officeart/2005/8/layout/process1"/>
    <dgm:cxn modelId="{071FCDA3-8FB3-4CB6-ABAF-EF41A71197F2}" type="presOf" srcId="{E5CAA51D-4A56-4E4C-B090-1194E64EAD47}" destId="{689A1E02-518C-405F-86F9-069B7531043F}" srcOrd="1" destOrd="0" presId="urn:microsoft.com/office/officeart/2005/8/layout/process1"/>
    <dgm:cxn modelId="{2BDD15E5-4E66-4F99-BA3B-268AD2D7AD4A}" srcId="{F5363CEC-CA5F-4986-A0F9-1A534A0F822B}" destId="{F309132E-3524-4F58-A67E-22ABB57C1DA5}" srcOrd="1" destOrd="0" parTransId="{EA6093CC-B061-42BE-ADB1-D5D31EC5FBA8}" sibTransId="{0475D132-29F3-48EF-8E9D-48326C8B8AE5}"/>
    <dgm:cxn modelId="{F06F9F3C-65E8-4154-A7BC-EFFCE2A55D45}" type="presParOf" srcId="{C86877F3-C32C-464F-B473-DEF1E07DDE85}" destId="{E2084954-FBB3-4E85-9F69-CEC6AF869758}" srcOrd="0" destOrd="0" presId="urn:microsoft.com/office/officeart/2005/8/layout/process1"/>
    <dgm:cxn modelId="{915805E3-2BBB-413B-8DFC-1D30B4D0E6F5}" type="presParOf" srcId="{C86877F3-C32C-464F-B473-DEF1E07DDE85}" destId="{6F529407-F31D-4CA9-99C5-E4EB6A2CB4DE}" srcOrd="1" destOrd="0" presId="urn:microsoft.com/office/officeart/2005/8/layout/process1"/>
    <dgm:cxn modelId="{1527E05C-AD5E-4EEC-BC34-3C2D611C6DDB}" type="presParOf" srcId="{6F529407-F31D-4CA9-99C5-E4EB6A2CB4DE}" destId="{689A1E02-518C-405F-86F9-069B7531043F}" srcOrd="0" destOrd="0" presId="urn:microsoft.com/office/officeart/2005/8/layout/process1"/>
    <dgm:cxn modelId="{EEB876C2-4202-44AF-9CF3-3DD414B7BF6C}" type="presParOf" srcId="{C86877F3-C32C-464F-B473-DEF1E07DDE85}" destId="{8A66D597-0C43-486B-9F31-0619F2E2CD36}" srcOrd="2" destOrd="0" presId="urn:microsoft.com/office/officeart/2005/8/layout/process1"/>
    <dgm:cxn modelId="{ADDCFDF3-8141-4814-BA22-DF3135B6ADBC}" type="presParOf" srcId="{C86877F3-C32C-464F-B473-DEF1E07DDE85}" destId="{70CD07E5-4FE2-4561-8BAA-8C075EB112DA}" srcOrd="3" destOrd="0" presId="urn:microsoft.com/office/officeart/2005/8/layout/process1"/>
    <dgm:cxn modelId="{B0A42DEC-9B52-4B2A-82C6-5E9F4A1BEC48}" type="presParOf" srcId="{70CD07E5-4FE2-4561-8BAA-8C075EB112DA}" destId="{B3B8F3D8-0D4E-4C76-B71D-E89AB8FF83C5}" srcOrd="0" destOrd="0" presId="urn:microsoft.com/office/officeart/2005/8/layout/process1"/>
    <dgm:cxn modelId="{6E268213-2E65-4A67-9363-9D427AD94F6B}" type="presParOf" srcId="{C86877F3-C32C-464F-B473-DEF1E07DDE85}" destId="{EE4434FB-F7B9-4A36-98F6-6F8F0D9DA0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84954-FBB3-4E85-9F69-CEC6AF869758}">
      <dsp:nvSpPr>
        <dsp:cNvPr id="0" name=""/>
        <dsp:cNvSpPr/>
      </dsp:nvSpPr>
      <dsp:spPr>
        <a:xfrm>
          <a:off x="7940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Trigger &amp; Inputs</a:t>
          </a:r>
        </a:p>
      </dsp:txBody>
      <dsp:txXfrm>
        <a:off x="49647" y="1572851"/>
        <a:ext cx="2289897" cy="1340572"/>
      </dsp:txXfrm>
    </dsp:sp>
    <dsp:sp modelId="{6F529407-F31D-4CA9-99C5-E4EB6A2CB4DE}">
      <dsp:nvSpPr>
        <dsp:cNvPr id="0" name=""/>
        <dsp:cNvSpPr/>
      </dsp:nvSpPr>
      <dsp:spPr>
        <a:xfrm>
          <a:off x="2618582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618582" y="2066562"/>
        <a:ext cx="352199" cy="353149"/>
      </dsp:txXfrm>
    </dsp:sp>
    <dsp:sp modelId="{8A66D597-0C43-486B-9F31-0619F2E2CD36}">
      <dsp:nvSpPr>
        <dsp:cNvPr id="0" name=""/>
        <dsp:cNvSpPr/>
      </dsp:nvSpPr>
      <dsp:spPr>
        <a:xfrm>
          <a:off x="3330575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Function</a:t>
          </a:r>
        </a:p>
      </dsp:txBody>
      <dsp:txXfrm>
        <a:off x="3372282" y="1572851"/>
        <a:ext cx="2289897" cy="1340572"/>
      </dsp:txXfrm>
    </dsp:sp>
    <dsp:sp modelId="{70CD07E5-4FE2-4561-8BAA-8C075EB112DA}">
      <dsp:nvSpPr>
        <dsp:cNvPr id="0" name=""/>
        <dsp:cNvSpPr/>
      </dsp:nvSpPr>
      <dsp:spPr>
        <a:xfrm>
          <a:off x="5941218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941218" y="2066562"/>
        <a:ext cx="352199" cy="353149"/>
      </dsp:txXfrm>
    </dsp:sp>
    <dsp:sp modelId="{EE4434FB-F7B9-4A36-98F6-6F8F0D9DA022}">
      <dsp:nvSpPr>
        <dsp:cNvPr id="0" name=""/>
        <dsp:cNvSpPr/>
      </dsp:nvSpPr>
      <dsp:spPr>
        <a:xfrm>
          <a:off x="6653211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Output</a:t>
          </a:r>
        </a:p>
      </dsp:txBody>
      <dsp:txXfrm>
        <a:off x="6694918" y="1572851"/>
        <a:ext cx="2289897" cy="1340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84954-FBB3-4E85-9F69-CEC6AF869758}">
      <dsp:nvSpPr>
        <dsp:cNvPr id="0" name=""/>
        <dsp:cNvSpPr/>
      </dsp:nvSpPr>
      <dsp:spPr>
        <a:xfrm>
          <a:off x="7940" y="1531144"/>
          <a:ext cx="2373311" cy="142398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Trigger &amp; Inputs</a:t>
          </a:r>
        </a:p>
      </dsp:txBody>
      <dsp:txXfrm>
        <a:off x="49647" y="1572851"/>
        <a:ext cx="2289897" cy="1340572"/>
      </dsp:txXfrm>
    </dsp:sp>
    <dsp:sp modelId="{6F529407-F31D-4CA9-99C5-E4EB6A2CB4DE}">
      <dsp:nvSpPr>
        <dsp:cNvPr id="0" name=""/>
        <dsp:cNvSpPr/>
      </dsp:nvSpPr>
      <dsp:spPr>
        <a:xfrm>
          <a:off x="2618582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618582" y="2066562"/>
        <a:ext cx="352199" cy="353149"/>
      </dsp:txXfrm>
    </dsp:sp>
    <dsp:sp modelId="{8A66D597-0C43-486B-9F31-0619F2E2CD36}">
      <dsp:nvSpPr>
        <dsp:cNvPr id="0" name=""/>
        <dsp:cNvSpPr/>
      </dsp:nvSpPr>
      <dsp:spPr>
        <a:xfrm>
          <a:off x="3330575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Function</a:t>
          </a:r>
        </a:p>
      </dsp:txBody>
      <dsp:txXfrm>
        <a:off x="3372282" y="1572851"/>
        <a:ext cx="2289897" cy="1340572"/>
      </dsp:txXfrm>
    </dsp:sp>
    <dsp:sp modelId="{70CD07E5-4FE2-4561-8BAA-8C075EB112DA}">
      <dsp:nvSpPr>
        <dsp:cNvPr id="0" name=""/>
        <dsp:cNvSpPr/>
      </dsp:nvSpPr>
      <dsp:spPr>
        <a:xfrm>
          <a:off x="5941218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941218" y="2066562"/>
        <a:ext cx="352199" cy="353149"/>
      </dsp:txXfrm>
    </dsp:sp>
    <dsp:sp modelId="{EE4434FB-F7B9-4A36-98F6-6F8F0D9DA022}">
      <dsp:nvSpPr>
        <dsp:cNvPr id="0" name=""/>
        <dsp:cNvSpPr/>
      </dsp:nvSpPr>
      <dsp:spPr>
        <a:xfrm>
          <a:off x="6653211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Output</a:t>
          </a:r>
        </a:p>
      </dsp:txBody>
      <dsp:txXfrm>
        <a:off x="6694918" y="1572851"/>
        <a:ext cx="2289897" cy="1340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84954-FBB3-4E85-9F69-CEC6AF869758}">
      <dsp:nvSpPr>
        <dsp:cNvPr id="0" name=""/>
        <dsp:cNvSpPr/>
      </dsp:nvSpPr>
      <dsp:spPr>
        <a:xfrm>
          <a:off x="7940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Trigger &amp; Inputs</a:t>
          </a:r>
        </a:p>
      </dsp:txBody>
      <dsp:txXfrm>
        <a:off x="49647" y="1572851"/>
        <a:ext cx="2289897" cy="1340572"/>
      </dsp:txXfrm>
    </dsp:sp>
    <dsp:sp modelId="{6F529407-F31D-4CA9-99C5-E4EB6A2CB4DE}">
      <dsp:nvSpPr>
        <dsp:cNvPr id="0" name=""/>
        <dsp:cNvSpPr/>
      </dsp:nvSpPr>
      <dsp:spPr>
        <a:xfrm>
          <a:off x="2618582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618582" y="2066562"/>
        <a:ext cx="352199" cy="353149"/>
      </dsp:txXfrm>
    </dsp:sp>
    <dsp:sp modelId="{8A66D597-0C43-486B-9F31-0619F2E2CD36}">
      <dsp:nvSpPr>
        <dsp:cNvPr id="0" name=""/>
        <dsp:cNvSpPr/>
      </dsp:nvSpPr>
      <dsp:spPr>
        <a:xfrm>
          <a:off x="3330575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Function</a:t>
          </a:r>
        </a:p>
      </dsp:txBody>
      <dsp:txXfrm>
        <a:off x="3372282" y="1572851"/>
        <a:ext cx="2289897" cy="1340572"/>
      </dsp:txXfrm>
    </dsp:sp>
    <dsp:sp modelId="{70CD07E5-4FE2-4561-8BAA-8C075EB112DA}">
      <dsp:nvSpPr>
        <dsp:cNvPr id="0" name=""/>
        <dsp:cNvSpPr/>
      </dsp:nvSpPr>
      <dsp:spPr>
        <a:xfrm>
          <a:off x="5941218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941218" y="2066562"/>
        <a:ext cx="352199" cy="353149"/>
      </dsp:txXfrm>
    </dsp:sp>
    <dsp:sp modelId="{EE4434FB-F7B9-4A36-98F6-6F8F0D9DA022}">
      <dsp:nvSpPr>
        <dsp:cNvPr id="0" name=""/>
        <dsp:cNvSpPr/>
      </dsp:nvSpPr>
      <dsp:spPr>
        <a:xfrm>
          <a:off x="6653211" y="1531144"/>
          <a:ext cx="2373311" cy="142398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Output</a:t>
          </a:r>
        </a:p>
      </dsp:txBody>
      <dsp:txXfrm>
        <a:off x="6694918" y="1572851"/>
        <a:ext cx="2289897" cy="1340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84954-FBB3-4E85-9F69-CEC6AF869758}">
      <dsp:nvSpPr>
        <dsp:cNvPr id="0" name=""/>
        <dsp:cNvSpPr/>
      </dsp:nvSpPr>
      <dsp:spPr>
        <a:xfrm>
          <a:off x="7940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Trigger &amp; Inputs</a:t>
          </a:r>
        </a:p>
      </dsp:txBody>
      <dsp:txXfrm>
        <a:off x="49647" y="1572851"/>
        <a:ext cx="2289897" cy="1340572"/>
      </dsp:txXfrm>
    </dsp:sp>
    <dsp:sp modelId="{6F529407-F31D-4CA9-99C5-E4EB6A2CB4DE}">
      <dsp:nvSpPr>
        <dsp:cNvPr id="0" name=""/>
        <dsp:cNvSpPr/>
      </dsp:nvSpPr>
      <dsp:spPr>
        <a:xfrm>
          <a:off x="2618582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618582" y="2066562"/>
        <a:ext cx="352199" cy="353149"/>
      </dsp:txXfrm>
    </dsp:sp>
    <dsp:sp modelId="{8A66D597-0C43-486B-9F31-0619F2E2CD36}">
      <dsp:nvSpPr>
        <dsp:cNvPr id="0" name=""/>
        <dsp:cNvSpPr/>
      </dsp:nvSpPr>
      <dsp:spPr>
        <a:xfrm>
          <a:off x="3330575" y="1531144"/>
          <a:ext cx="2373311" cy="142398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Function</a:t>
          </a:r>
        </a:p>
      </dsp:txBody>
      <dsp:txXfrm>
        <a:off x="3372282" y="1572851"/>
        <a:ext cx="2289897" cy="1340572"/>
      </dsp:txXfrm>
    </dsp:sp>
    <dsp:sp modelId="{70CD07E5-4FE2-4561-8BAA-8C075EB112DA}">
      <dsp:nvSpPr>
        <dsp:cNvPr id="0" name=""/>
        <dsp:cNvSpPr/>
      </dsp:nvSpPr>
      <dsp:spPr>
        <a:xfrm>
          <a:off x="5941218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941218" y="2066562"/>
        <a:ext cx="352199" cy="353149"/>
      </dsp:txXfrm>
    </dsp:sp>
    <dsp:sp modelId="{EE4434FB-F7B9-4A36-98F6-6F8F0D9DA022}">
      <dsp:nvSpPr>
        <dsp:cNvPr id="0" name=""/>
        <dsp:cNvSpPr/>
      </dsp:nvSpPr>
      <dsp:spPr>
        <a:xfrm>
          <a:off x="6653211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Output</a:t>
          </a:r>
        </a:p>
      </dsp:txBody>
      <dsp:txXfrm>
        <a:off x="6694918" y="1572851"/>
        <a:ext cx="2289897" cy="1340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E617-937E-FC4A-8748-C6BABACC53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5334-810D-C443-935F-B933F051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76F-63EC-3849-B890-E56FE4AABDB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2218-332F-2046-8919-12C975A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6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403" y="5497350"/>
            <a:ext cx="9282753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403" y="6054386"/>
            <a:ext cx="9282753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6356" y="2064771"/>
            <a:ext cx="6400800" cy="19248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0963" y="1295401"/>
            <a:ext cx="9034069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900" y="1030147"/>
            <a:ext cx="1978755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030" y="1030147"/>
            <a:ext cx="7229722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5102" y="6040421"/>
            <a:ext cx="4668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63" y="1460501"/>
            <a:ext cx="9034069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325" y="823731"/>
            <a:ext cx="1163134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23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563" y="1284923"/>
            <a:ext cx="5704370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63" y="1367441"/>
            <a:ext cx="5713685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564" y="1924612"/>
            <a:ext cx="5703444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2710" y="1367441"/>
            <a:ext cx="5728748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2710" y="1924612"/>
            <a:ext cx="5728748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0072" y="-21511"/>
            <a:ext cx="4904211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7180" y="-21510"/>
            <a:ext cx="4672383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462" y="856527"/>
            <a:ext cx="4119514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199570" y="6088284"/>
            <a:ext cx="4672383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6986" y="5724838"/>
            <a:ext cx="4657006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131" y="2657437"/>
            <a:ext cx="4404949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3813" y="4136994"/>
            <a:ext cx="4397233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9930" y="693795"/>
            <a:ext cx="4478331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-420260" y="-36576"/>
            <a:ext cx="13239661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921" y="1323984"/>
            <a:ext cx="4400166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1198" y="2796171"/>
            <a:ext cx="4399618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5564"/>
            <a:ext cx="4178300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078993"/>
            <a:ext cx="11379200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1801" y="6365877"/>
            <a:ext cx="1168400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09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9829" y="6356352"/>
            <a:ext cx="7092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76" r:id="rId4"/>
    <p:sldLayoutId id="2147483767" r:id="rId5"/>
    <p:sldLayoutId id="2147483768" r:id="rId6"/>
    <p:sldLayoutId id="2147483775" r:id="rId7"/>
    <p:sldLayoutId id="2147483771" r:id="rId8"/>
    <p:sldLayoutId id="2147483772" r:id="rId9"/>
    <p:sldLayoutId id="2147483773" r:id="rId10"/>
    <p:sldLayoutId id="2147483774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taf-code" TargetMode="External"/><Relationship Id="rId2" Type="http://schemas.openxmlformats.org/officeDocument/2006/relationships/hyperlink" Target="http://bit.ly/itaf-binding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tim@timrayburn.net" TargetMode="External"/><Relationship Id="rId4" Type="http://schemas.openxmlformats.org/officeDocument/2006/relationships/hyperlink" Target="http://bit.ly/itaf-azu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Rayburn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91853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916A1-77D1-43D8-A5D7-2436CABBA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4563" y="1284922"/>
            <a:ext cx="5704370" cy="5573077"/>
          </a:xfrm>
        </p:spPr>
        <p:txBody>
          <a:bodyPr>
            <a:normAutofit/>
          </a:bodyPr>
          <a:lstStyle/>
          <a:p>
            <a:r>
              <a:rPr lang="en-US" sz="2800" dirty="0"/>
              <a:t>HTTP</a:t>
            </a:r>
          </a:p>
          <a:p>
            <a:r>
              <a:rPr lang="en-US" sz="2800" dirty="0"/>
              <a:t>Azure Storage Blob Storage</a:t>
            </a:r>
          </a:p>
          <a:p>
            <a:r>
              <a:rPr lang="en-US" sz="2800" dirty="0"/>
              <a:t>Azure Event Hubs Events</a:t>
            </a:r>
          </a:p>
          <a:p>
            <a:r>
              <a:rPr lang="en-US" sz="2800" dirty="0"/>
              <a:t>Azure Storage Queues</a:t>
            </a:r>
          </a:p>
          <a:p>
            <a:r>
              <a:rPr lang="en-US" sz="2800" dirty="0"/>
              <a:t>Azure Service Bus Queues</a:t>
            </a:r>
          </a:p>
          <a:p>
            <a:r>
              <a:rPr lang="en-US" sz="2800" dirty="0"/>
              <a:t>Azure Service Bus Topics</a:t>
            </a:r>
          </a:p>
          <a:p>
            <a:r>
              <a:rPr lang="en-US" sz="2800" dirty="0"/>
              <a:t>Azure Storage </a:t>
            </a:r>
            <a:r>
              <a:rPr lang="en-US" sz="2800" dirty="0" err="1"/>
              <a:t>Storage</a:t>
            </a:r>
            <a:r>
              <a:rPr lang="en-US" sz="2800" dirty="0"/>
              <a:t> Tables</a:t>
            </a:r>
          </a:p>
          <a:p>
            <a:r>
              <a:rPr lang="en-US" sz="2800" dirty="0"/>
              <a:t>Azure Mobile Apps SQL Tables</a:t>
            </a:r>
          </a:p>
          <a:p>
            <a:r>
              <a:rPr lang="en-US" sz="2800" dirty="0"/>
              <a:t>Azure Cosmos DB NoSQL DB</a:t>
            </a:r>
          </a:p>
          <a:p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E4629B-CD86-441F-9B81-C1BD170AE9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5573077"/>
          </a:xfrm>
        </p:spPr>
        <p:txBody>
          <a:bodyPr>
            <a:normAutofit/>
          </a:bodyPr>
          <a:lstStyle/>
          <a:p>
            <a:r>
              <a:rPr lang="en-US" sz="2800" dirty="0"/>
              <a:t>Azure Notification Hubs Push Notifications</a:t>
            </a:r>
          </a:p>
          <a:p>
            <a:r>
              <a:rPr lang="en-US" sz="2800" dirty="0"/>
              <a:t>Twilio SMS Text</a:t>
            </a:r>
          </a:p>
          <a:p>
            <a:r>
              <a:rPr lang="en-US" sz="2800" dirty="0" err="1"/>
              <a:t>SendGrid</a:t>
            </a:r>
            <a:r>
              <a:rPr lang="en-US" sz="2800" dirty="0"/>
              <a:t> Email</a:t>
            </a:r>
          </a:p>
          <a:p>
            <a:r>
              <a:rPr lang="en-US" sz="2800" dirty="0"/>
              <a:t>Microsoft Graph Excel Tables</a:t>
            </a:r>
          </a:p>
          <a:p>
            <a:r>
              <a:rPr lang="en-US" sz="2800" dirty="0"/>
              <a:t>Microsoft Graph OneDrive Files</a:t>
            </a:r>
          </a:p>
          <a:p>
            <a:r>
              <a:rPr lang="en-US" sz="2800" dirty="0"/>
              <a:t>Microsoft Graph Outlook Email</a:t>
            </a:r>
          </a:p>
          <a:p>
            <a:r>
              <a:rPr lang="en-US" sz="2800" dirty="0"/>
              <a:t>Microsoft Graph Events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D0CF72-FF22-4F5E-8FBD-0BE0CA6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Bindings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29FEDB-35D4-4BCC-8E0C-3C829A962342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3AE0F-A827-4620-9FF2-95AF1AD1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work?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45F785E-3FAE-4308-B14E-F4C844142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833900"/>
              </p:ext>
            </p:extLst>
          </p:nvPr>
        </p:nvGraphicFramePr>
        <p:xfrm>
          <a:off x="1390650" y="1460500"/>
          <a:ext cx="9034463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ubtitle 9">
            <a:extLst>
              <a:ext uri="{FF2B5EF4-FFF2-40B4-BE49-F238E27FC236}">
                <a16:creationId xmlns:a16="http://schemas.microsoft.com/office/drawing/2014/main" id="{22E86914-4160-4C11-BF49-CFB20AF526AA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8AC0F-BDAD-4220-A8B9-0B014B3C4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4912-0C97-41B9-A0FC-E1C1DE22B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AB744CD-F9D5-4392-AE05-69875961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65" y="2420074"/>
            <a:ext cx="11034094" cy="2017853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DEMOS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3866-8D74-484D-8232-8FAA51F828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769938" cy="365125"/>
          </a:xfrm>
        </p:spPr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13001D-2E53-45FE-A12E-DE0DCF1697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Bindings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http://bit.ly/itaf-bindings</a:t>
            </a:r>
            <a:r>
              <a:rPr lang="en-US" sz="3200" dirty="0"/>
              <a:t> </a:t>
            </a:r>
          </a:p>
          <a:p>
            <a:r>
              <a:rPr lang="en-US" sz="3200" dirty="0"/>
              <a:t>Code &amp; Presentation:</a:t>
            </a:r>
            <a:br>
              <a:rPr lang="en-US" sz="3200" dirty="0"/>
            </a:br>
            <a:r>
              <a:rPr lang="en-US" sz="3200" dirty="0">
                <a:hlinkClick r:id="rId3"/>
              </a:rPr>
              <a:t>http://bit.ly/itaf-code</a:t>
            </a:r>
            <a:r>
              <a:rPr lang="en-US" sz="3200" dirty="0"/>
              <a:t> </a:t>
            </a:r>
          </a:p>
          <a:p>
            <a:r>
              <a:rPr lang="en-US" sz="3200" dirty="0"/>
              <a:t>Azure Portal</a:t>
            </a:r>
            <a:br>
              <a:rPr lang="en-US" sz="3200" dirty="0"/>
            </a:br>
            <a:r>
              <a:rPr lang="en-US" sz="3200" dirty="0">
                <a:hlinkClick r:id="rId4"/>
              </a:rPr>
              <a:t>http://bit.ly</a:t>
            </a:r>
            <a:r>
              <a:rPr lang="en-US" sz="3200">
                <a:hlinkClick r:id="rId4"/>
              </a:rPr>
              <a:t>/itaf-azure</a:t>
            </a:r>
            <a:r>
              <a:rPr lang="en-US" sz="3200"/>
              <a:t> </a:t>
            </a:r>
            <a:endParaRPr lang="en-US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592A2A-45E3-461F-8690-C1E047F61E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Tim Rayburn</a:t>
            </a:r>
          </a:p>
          <a:p>
            <a:r>
              <a:rPr lang="en-US" sz="3200" dirty="0"/>
              <a:t>Cell : 817-760-0002</a:t>
            </a:r>
          </a:p>
          <a:p>
            <a:r>
              <a:rPr lang="en-US" sz="3200" dirty="0"/>
              <a:t>Email : </a:t>
            </a:r>
            <a:r>
              <a:rPr lang="en-US" sz="3200" dirty="0">
                <a:hlinkClick r:id="rId5"/>
              </a:rPr>
              <a:t>tim@timrayburn.net</a:t>
            </a:r>
            <a:r>
              <a:rPr lang="en-US" sz="3200" dirty="0"/>
              <a:t> 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706756-B741-4739-AB39-2814B2A8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0013369-13F4-46FD-A9A7-8DB2408782D0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0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A064-60C3-4995-92CB-73A20EAF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652A-A371-40F2-A575-36DF50C9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079" y="1535750"/>
            <a:ext cx="4814580" cy="448642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Gamer</a:t>
            </a:r>
          </a:p>
          <a:p>
            <a:pPr algn="ctr"/>
            <a:r>
              <a:rPr lang="en-US" sz="3600" dirty="0"/>
              <a:t>Soccer Fan</a:t>
            </a:r>
          </a:p>
          <a:p>
            <a:pPr algn="ctr"/>
            <a:r>
              <a:rPr lang="en-US" sz="3600" dirty="0"/>
              <a:t>Board Game Nut</a:t>
            </a:r>
          </a:p>
          <a:p>
            <a:pPr algn="ctr"/>
            <a:r>
              <a:rPr lang="en-US" sz="3600" dirty="0"/>
              <a:t>11x Microsoft MVP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465065-2498-44B6-9D5A-AC460C898E45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124A-0760-42FB-AC32-6142177D6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D1A7-50CA-47EC-BC26-E023D11A4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A7455-F393-47CA-BA14-FA90CEB0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65" y="1337660"/>
            <a:ext cx="4851606" cy="48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AB744CD-F9D5-4392-AE05-69875961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65" y="2420074"/>
            <a:ext cx="11034094" cy="2017853"/>
          </a:xfrm>
        </p:spPr>
        <p:txBody>
          <a:bodyPr>
            <a:normAutofit fontScale="90000"/>
          </a:bodyPr>
          <a:lstStyle/>
          <a:p>
            <a:r>
              <a:rPr lang="en-US" sz="13800" dirty="0" err="1"/>
              <a:t>Serverless</a:t>
            </a:r>
            <a:endParaRPr lang="en-US" sz="13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3866-8D74-484D-8232-8FAA51F828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769938" cy="365125"/>
          </a:xfrm>
        </p:spPr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6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916A1-77D1-43D8-A5D7-2436CABBA7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C#</a:t>
            </a:r>
          </a:p>
          <a:p>
            <a:r>
              <a:rPr lang="en-US" sz="4800" dirty="0"/>
              <a:t>F#</a:t>
            </a:r>
          </a:p>
          <a:p>
            <a:r>
              <a:rPr lang="en-US" sz="4800" dirty="0"/>
              <a:t>JavaScript</a:t>
            </a:r>
          </a:p>
          <a:p>
            <a:r>
              <a:rPr lang="en-US" sz="4800" dirty="0"/>
              <a:t>Python</a:t>
            </a:r>
          </a:p>
          <a:p>
            <a:endParaRPr lang="en-US" sz="4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E4629B-CD86-441F-9B81-C1BD170AE9E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Bash</a:t>
            </a:r>
          </a:p>
          <a:p>
            <a:r>
              <a:rPr lang="en-US" sz="4800" dirty="0"/>
              <a:t>PHP</a:t>
            </a:r>
          </a:p>
          <a:p>
            <a:r>
              <a:rPr lang="en-US" sz="4800" dirty="0"/>
              <a:t>Batch</a:t>
            </a:r>
          </a:p>
          <a:p>
            <a:r>
              <a:rPr lang="en-US" sz="4800" dirty="0"/>
              <a:t>PowerShell</a:t>
            </a:r>
          </a:p>
          <a:p>
            <a:r>
              <a:rPr lang="en-US" sz="4800" dirty="0"/>
              <a:t>Any Executable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D0CF72-FF22-4F5E-8FBD-0BE0CA6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Languages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29FEDB-35D4-4BCC-8E0C-3C829A962342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4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3AE0F-A827-4620-9FF2-95AF1AD1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work?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45F785E-3FAE-4308-B14E-F4C844142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950401"/>
              </p:ext>
            </p:extLst>
          </p:nvPr>
        </p:nvGraphicFramePr>
        <p:xfrm>
          <a:off x="1390650" y="1460500"/>
          <a:ext cx="9034463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ubtitle 9">
            <a:extLst>
              <a:ext uri="{FF2B5EF4-FFF2-40B4-BE49-F238E27FC236}">
                <a16:creationId xmlns:a16="http://schemas.microsoft.com/office/drawing/2014/main" id="{22E86914-4160-4C11-BF49-CFB20AF526AA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8AC0F-BDAD-4220-A8B9-0B014B3C4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4912-0C97-41B9-A0FC-E1C1DE22B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4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3AE0F-A827-4620-9FF2-95AF1AD1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work?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45F785E-3FAE-4308-B14E-F4C844142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164601"/>
              </p:ext>
            </p:extLst>
          </p:nvPr>
        </p:nvGraphicFramePr>
        <p:xfrm>
          <a:off x="1390650" y="1460500"/>
          <a:ext cx="9034463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ubtitle 9">
            <a:extLst>
              <a:ext uri="{FF2B5EF4-FFF2-40B4-BE49-F238E27FC236}">
                <a16:creationId xmlns:a16="http://schemas.microsoft.com/office/drawing/2014/main" id="{22E86914-4160-4C11-BF49-CFB20AF526AA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8AC0F-BDAD-4220-A8B9-0B014B3C4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4912-0C97-41B9-A0FC-E1C1DE22B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4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916A1-77D1-43D8-A5D7-2436CABBA7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Timer</a:t>
            </a:r>
          </a:p>
          <a:p>
            <a:r>
              <a:rPr lang="en-US" sz="3600" dirty="0"/>
              <a:t>HTTP</a:t>
            </a:r>
          </a:p>
          <a:p>
            <a:r>
              <a:rPr lang="en-US" sz="3600" dirty="0"/>
              <a:t>Azure Storage Blobs</a:t>
            </a:r>
          </a:p>
          <a:p>
            <a:r>
              <a:rPr lang="en-US" sz="3600" dirty="0"/>
              <a:t>Azure Event Hubs Events</a:t>
            </a:r>
          </a:p>
          <a:p>
            <a:r>
              <a:rPr lang="en-US" sz="3600" dirty="0"/>
              <a:t>Azure Storage Queues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E4629B-CD86-441F-9B81-C1BD170AE9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5573077"/>
          </a:xfrm>
        </p:spPr>
        <p:txBody>
          <a:bodyPr>
            <a:normAutofit/>
          </a:bodyPr>
          <a:lstStyle/>
          <a:p>
            <a:r>
              <a:rPr lang="en-US" sz="3600" dirty="0"/>
              <a:t>Azure Service Bus Queues</a:t>
            </a:r>
          </a:p>
          <a:p>
            <a:r>
              <a:rPr lang="en-US" sz="3600" dirty="0"/>
              <a:t>Azure Service Bus Topics</a:t>
            </a:r>
          </a:p>
          <a:p>
            <a:r>
              <a:rPr lang="en-US" sz="3600" dirty="0"/>
              <a:t>Azure Cosmos DB NoSQL DBs</a:t>
            </a:r>
          </a:p>
          <a:p>
            <a:r>
              <a:rPr lang="en-US" sz="3600" dirty="0"/>
              <a:t>Microsoft Graph Events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D0CF72-FF22-4F5E-8FBD-0BE0CA6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Bindings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29FEDB-35D4-4BCC-8E0C-3C829A962342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916A1-77D1-43D8-A5D7-2436CABBA7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Azure Storage Blobs</a:t>
            </a:r>
          </a:p>
          <a:p>
            <a:r>
              <a:rPr lang="en-US" sz="3600" dirty="0"/>
              <a:t>Azure Storage </a:t>
            </a:r>
            <a:r>
              <a:rPr lang="en-US" sz="3600" dirty="0" err="1"/>
              <a:t>Storage</a:t>
            </a:r>
            <a:r>
              <a:rPr lang="en-US" sz="3600" dirty="0"/>
              <a:t> Tables</a:t>
            </a:r>
          </a:p>
          <a:p>
            <a:r>
              <a:rPr lang="en-US" sz="3600" dirty="0"/>
              <a:t>Azure Mobile Apps SQL Tables</a:t>
            </a:r>
          </a:p>
          <a:p>
            <a:r>
              <a:rPr lang="en-US" sz="3600" dirty="0"/>
              <a:t>Azure Cosmos DB NoSQL DBs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E4629B-CD86-441F-9B81-C1BD170AE9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5573077"/>
          </a:xfrm>
        </p:spPr>
        <p:txBody>
          <a:bodyPr>
            <a:normAutofit/>
          </a:bodyPr>
          <a:lstStyle/>
          <a:p>
            <a:r>
              <a:rPr lang="en-US" sz="3600" dirty="0"/>
              <a:t>Microsoft Graph Excel Tables</a:t>
            </a:r>
          </a:p>
          <a:p>
            <a:r>
              <a:rPr lang="en-US" sz="3600" dirty="0"/>
              <a:t>Microsoft Graph OneDrive Files</a:t>
            </a:r>
          </a:p>
          <a:p>
            <a:r>
              <a:rPr lang="en-US" sz="3600" dirty="0"/>
              <a:t>Microsoft Graph Events</a:t>
            </a:r>
          </a:p>
          <a:p>
            <a:r>
              <a:rPr lang="en-US" sz="3600" dirty="0"/>
              <a:t>Microsoft Graph </a:t>
            </a:r>
            <a:r>
              <a:rPr lang="en-US" sz="3600" dirty="0" err="1"/>
              <a:t>Auth</a:t>
            </a:r>
            <a:r>
              <a:rPr lang="en-US" sz="3600" dirty="0"/>
              <a:t> Tokens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D0CF72-FF22-4F5E-8FBD-0BE0CA6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Bindings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29FEDB-35D4-4BCC-8E0C-3C829A962342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3AE0F-A827-4620-9FF2-95AF1AD1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work?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45F785E-3FAE-4308-B14E-F4C844142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077443"/>
              </p:ext>
            </p:extLst>
          </p:nvPr>
        </p:nvGraphicFramePr>
        <p:xfrm>
          <a:off x="1390650" y="1460500"/>
          <a:ext cx="9034463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ubtitle 9">
            <a:extLst>
              <a:ext uri="{FF2B5EF4-FFF2-40B4-BE49-F238E27FC236}">
                <a16:creationId xmlns:a16="http://schemas.microsoft.com/office/drawing/2014/main" id="{22E86914-4160-4C11-BF49-CFB20AF526AA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8AC0F-BDAD-4220-A8B9-0B014B3C4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4912-0C97-41B9-A0FC-E1C1DE22B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4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83C9562-9606-154A-8242-CBE1AC176671}" vid="{D895254F-436B-2844-A68E-DD8154C1A6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3" ma:contentTypeDescription="Create a new document." ma:contentTypeScope="" ma:versionID="9a070c1f9efd80394b5ad076aa80d1cc">
  <xsd:schema xmlns:xsd="http://www.w3.org/2001/XMLSchema" xmlns:xs="http://www.w3.org/2001/XMLSchema" xmlns:p="http://schemas.microsoft.com/office/2006/metadata/properties" xmlns:ns2="a569edcc-d855-4e05-a4e6-408998576072" targetNamespace="http://schemas.microsoft.com/office/2006/metadata/properties" ma:root="true" ma:fieldsID="3ab1b7234ece9f80b63970a6babf5eb2" ns2:_="">
    <xsd:import namespace="a569edcc-d855-4e05-a4e6-4089985760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69edcc-d855-4e05-a4e6-4089985760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5FFCEC-4E62-42A1-B0E9-43C57BCD9C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9327D8-8B0A-4902-93BF-E59E85E826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69edcc-d855-4e05-a4e6-4089985760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E32A6D-AA86-4C80-BCEB-98D95E2D57B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569edcc-d855-4e05-a4e6-40899857607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corp-preso-template-wide</Template>
  <TotalTime>90</TotalTime>
  <Words>223</Words>
  <Application>Microsoft Office PowerPoint</Application>
  <PresentationFormat>Custom</PresentationFormat>
  <Paragraphs>90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Tahoma</vt:lpstr>
      <vt:lpstr>Wingdings</vt:lpstr>
      <vt:lpstr>Wingdings 2</vt:lpstr>
      <vt:lpstr>Austin</vt:lpstr>
      <vt:lpstr>Introduction to Azure Functions</vt:lpstr>
      <vt:lpstr>Introductions</vt:lpstr>
      <vt:lpstr>Serverless</vt:lpstr>
      <vt:lpstr>Supported Languages</vt:lpstr>
      <vt:lpstr>How do Functions work?</vt:lpstr>
      <vt:lpstr>How do Functions work?</vt:lpstr>
      <vt:lpstr>Trigger Bindings</vt:lpstr>
      <vt:lpstr>Input Bindings</vt:lpstr>
      <vt:lpstr>How do Functions work?</vt:lpstr>
      <vt:lpstr>Output Bindings</vt:lpstr>
      <vt:lpstr>How do Functions work?</vt:lpstr>
      <vt:lpstr>DEMOS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Kacir</dc:creator>
  <cp:lastModifiedBy>Tim Rayburn</cp:lastModifiedBy>
  <cp:revision>10</cp:revision>
  <dcterms:created xsi:type="dcterms:W3CDTF">2016-10-12T13:37:19Z</dcterms:created>
  <dcterms:modified xsi:type="dcterms:W3CDTF">2017-10-05T12:21:31Z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