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AED8D-E341-4BBD-9B37-68EA076F82C9}" type="doc">
      <dgm:prSet loTypeId="urn:microsoft.com/office/officeart/2005/8/layout/hierarchy6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464460-3B2E-4E5B-BF44-9705C8DC02D2}">
      <dgm:prSet phldrT="[Text]"/>
      <dgm:spPr/>
      <dgm:t>
        <a:bodyPr/>
        <a:lstStyle/>
        <a:p>
          <a:r>
            <a:rPr lang="en-US" dirty="0" smtClean="0"/>
            <a:t>Saint Elmo Hospital</a:t>
          </a:r>
          <a:endParaRPr lang="en-US" dirty="0"/>
        </a:p>
      </dgm:t>
    </dgm:pt>
    <dgm:pt modelId="{0B3E9556-602F-4A18-B6E8-A1A586E73BB4}" type="parTrans" cxnId="{05DAAF6A-9004-4A08-BBF1-02CD30243B7E}">
      <dgm:prSet/>
      <dgm:spPr/>
      <dgm:t>
        <a:bodyPr/>
        <a:lstStyle/>
        <a:p>
          <a:endParaRPr lang="en-US"/>
        </a:p>
      </dgm:t>
    </dgm:pt>
    <dgm:pt modelId="{688682F9-DABF-4B4D-82A9-EF6CDBC301F6}" type="sibTrans" cxnId="{05DAAF6A-9004-4A08-BBF1-02CD30243B7E}">
      <dgm:prSet/>
      <dgm:spPr/>
      <dgm:t>
        <a:bodyPr/>
        <a:lstStyle/>
        <a:p>
          <a:endParaRPr lang="en-US"/>
        </a:p>
      </dgm:t>
    </dgm:pt>
    <dgm:pt modelId="{E086960B-72D7-407B-AE22-43977667808A}">
      <dgm:prSet phldrT="[Text]"/>
      <dgm:spPr/>
      <dgm:t>
        <a:bodyPr/>
        <a:lstStyle/>
        <a:p>
          <a:r>
            <a:rPr lang="en-US" dirty="0" smtClean="0"/>
            <a:t>Patients</a:t>
          </a:r>
          <a:endParaRPr lang="en-US" dirty="0"/>
        </a:p>
      </dgm:t>
    </dgm:pt>
    <dgm:pt modelId="{55E61952-4CFE-4184-B6E0-1AE2B3D33740}" type="parTrans" cxnId="{102DFD96-47DE-4EF5-8059-0712EEADFCF2}">
      <dgm:prSet/>
      <dgm:spPr/>
      <dgm:t>
        <a:bodyPr/>
        <a:lstStyle/>
        <a:p>
          <a:endParaRPr lang="en-US"/>
        </a:p>
      </dgm:t>
    </dgm:pt>
    <dgm:pt modelId="{612F634F-F2E9-400E-923B-968F6AB9278A}" type="sibTrans" cxnId="{102DFD96-47DE-4EF5-8059-0712EEADFCF2}">
      <dgm:prSet/>
      <dgm:spPr/>
      <dgm:t>
        <a:bodyPr/>
        <a:lstStyle/>
        <a:p>
          <a:endParaRPr lang="en-US"/>
        </a:p>
      </dgm:t>
    </dgm:pt>
    <dgm:pt modelId="{A2E3DA52-064D-48FD-ADCA-51167D806956}">
      <dgm:prSet phldrT="[Text]"/>
      <dgm:spPr/>
      <dgm:t>
        <a:bodyPr/>
        <a:lstStyle/>
        <a:p>
          <a:r>
            <a:rPr lang="en-US" dirty="0" smtClean="0"/>
            <a:t>Mrs. Smith</a:t>
          </a:r>
          <a:endParaRPr lang="en-US" dirty="0"/>
        </a:p>
      </dgm:t>
    </dgm:pt>
    <dgm:pt modelId="{7A0C0525-54C0-4E14-986A-F86DE0A6CFB1}" type="parTrans" cxnId="{665A09D8-D052-4DEC-AFD2-83436A42CB86}">
      <dgm:prSet/>
      <dgm:spPr/>
      <dgm:t>
        <a:bodyPr/>
        <a:lstStyle/>
        <a:p>
          <a:endParaRPr lang="en-US"/>
        </a:p>
      </dgm:t>
    </dgm:pt>
    <dgm:pt modelId="{211B5E53-EDF8-4FEA-AF35-072E9A7ABDF3}" type="sibTrans" cxnId="{665A09D8-D052-4DEC-AFD2-83436A42CB86}">
      <dgm:prSet/>
      <dgm:spPr/>
      <dgm:t>
        <a:bodyPr/>
        <a:lstStyle/>
        <a:p>
          <a:endParaRPr lang="en-US"/>
        </a:p>
      </dgm:t>
    </dgm:pt>
    <dgm:pt modelId="{A6BBAD22-1F3F-4647-A1B7-5457D1F69A90}">
      <dgm:prSet phldrT="[Text]"/>
      <dgm:spPr/>
      <dgm:t>
        <a:bodyPr/>
        <a:lstStyle/>
        <a:p>
          <a:r>
            <a:rPr lang="en-US" dirty="0" smtClean="0"/>
            <a:t>Mr. Jones</a:t>
          </a:r>
          <a:endParaRPr lang="en-US" dirty="0"/>
        </a:p>
      </dgm:t>
    </dgm:pt>
    <dgm:pt modelId="{476EE70F-A6E7-4545-A1DC-905FD86AFF09}" type="parTrans" cxnId="{9C7933BE-3FD6-4F4F-8232-6AB95E2D2256}">
      <dgm:prSet/>
      <dgm:spPr/>
      <dgm:t>
        <a:bodyPr/>
        <a:lstStyle/>
        <a:p>
          <a:endParaRPr lang="en-US"/>
        </a:p>
      </dgm:t>
    </dgm:pt>
    <dgm:pt modelId="{B7B30397-0DE7-41E4-A1AA-52CE0D3DB1FF}" type="sibTrans" cxnId="{9C7933BE-3FD6-4F4F-8232-6AB95E2D2256}">
      <dgm:prSet/>
      <dgm:spPr/>
      <dgm:t>
        <a:bodyPr/>
        <a:lstStyle/>
        <a:p>
          <a:endParaRPr lang="en-US"/>
        </a:p>
      </dgm:t>
    </dgm:pt>
    <dgm:pt modelId="{577D702C-1ECC-4BC1-9A46-19124BD90202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AA52D05B-14CE-4778-B136-9C631C832E99}" type="parTrans" cxnId="{FE2CAD9B-D11C-45C2-BAFA-6164E274461B}">
      <dgm:prSet/>
      <dgm:spPr/>
      <dgm:t>
        <a:bodyPr/>
        <a:lstStyle/>
        <a:p>
          <a:endParaRPr lang="en-US"/>
        </a:p>
      </dgm:t>
    </dgm:pt>
    <dgm:pt modelId="{25ABE3F8-DB58-44B1-8238-437CFCD915F4}" type="sibTrans" cxnId="{FE2CAD9B-D11C-45C2-BAFA-6164E274461B}">
      <dgm:prSet/>
      <dgm:spPr/>
      <dgm:t>
        <a:bodyPr/>
        <a:lstStyle/>
        <a:p>
          <a:endParaRPr lang="en-US"/>
        </a:p>
      </dgm:t>
    </dgm:pt>
    <dgm:pt modelId="{4044D6ED-869A-4593-A286-2093F6A97120}">
      <dgm:prSet phldrT="[Text]"/>
      <dgm:spPr/>
      <dgm:t>
        <a:bodyPr/>
        <a:lstStyle/>
        <a:p>
          <a:r>
            <a:rPr lang="en-US" dirty="0" smtClean="0"/>
            <a:t>Dr. Mike</a:t>
          </a:r>
          <a:endParaRPr lang="en-US" dirty="0"/>
        </a:p>
      </dgm:t>
    </dgm:pt>
    <dgm:pt modelId="{9F012D89-725D-4C0D-88EE-75E1CCD58490}" type="parTrans" cxnId="{5DB71376-7050-4F60-995B-E47ED1053AFD}">
      <dgm:prSet/>
      <dgm:spPr/>
      <dgm:t>
        <a:bodyPr/>
        <a:lstStyle/>
        <a:p>
          <a:endParaRPr lang="en-US"/>
        </a:p>
      </dgm:t>
    </dgm:pt>
    <dgm:pt modelId="{C2FD0A79-BE52-4FE5-95B7-F2CC7F0C152A}" type="sibTrans" cxnId="{5DB71376-7050-4F60-995B-E47ED1053AFD}">
      <dgm:prSet/>
      <dgm:spPr/>
      <dgm:t>
        <a:bodyPr/>
        <a:lstStyle/>
        <a:p>
          <a:endParaRPr lang="en-US"/>
        </a:p>
      </dgm:t>
    </dgm:pt>
    <dgm:pt modelId="{8B272EF3-2681-4FFC-9083-3B5600DBD033}">
      <dgm:prSet phldrT="[Text]"/>
      <dgm:spPr/>
      <dgm:t>
        <a:bodyPr/>
        <a:lstStyle/>
        <a:p>
          <a:r>
            <a:rPr lang="en-US" dirty="0" smtClean="0"/>
            <a:t>Databases</a:t>
          </a:r>
          <a:endParaRPr lang="en-US" dirty="0"/>
        </a:p>
      </dgm:t>
    </dgm:pt>
    <dgm:pt modelId="{F45FEA95-A5AD-411A-933E-2D98FBF4A628}" type="parTrans" cxnId="{89742A6B-34AB-4DC1-A5ED-6CAAFBDEBF9E}">
      <dgm:prSet/>
      <dgm:spPr/>
      <dgm:t>
        <a:bodyPr/>
        <a:lstStyle/>
        <a:p>
          <a:endParaRPr lang="en-US"/>
        </a:p>
      </dgm:t>
    </dgm:pt>
    <dgm:pt modelId="{0DB10ECA-DDF1-4384-82F2-2B7BDAE2D02A}" type="sibTrans" cxnId="{89742A6B-34AB-4DC1-A5ED-6CAAFBDEBF9E}">
      <dgm:prSet/>
      <dgm:spPr/>
      <dgm:t>
        <a:bodyPr/>
        <a:lstStyle/>
        <a:p>
          <a:endParaRPr lang="en-US"/>
        </a:p>
      </dgm:t>
    </dgm:pt>
    <dgm:pt modelId="{E05F5757-1B50-4A6B-90DD-663C5B3BE3C7}">
      <dgm:prSet phldrT="[Text]"/>
      <dgm:spPr/>
      <dgm:t>
        <a:bodyPr/>
        <a:lstStyle/>
        <a:p>
          <a:r>
            <a:rPr lang="en-US" dirty="0" smtClean="0"/>
            <a:t>Collections</a:t>
          </a:r>
          <a:endParaRPr lang="en-US" dirty="0"/>
        </a:p>
      </dgm:t>
    </dgm:pt>
    <dgm:pt modelId="{FBC64635-8614-4175-8C13-8D836A1BE08A}" type="parTrans" cxnId="{9CC96053-B480-44A8-8232-B63F2301DECD}">
      <dgm:prSet/>
      <dgm:spPr/>
      <dgm:t>
        <a:bodyPr/>
        <a:lstStyle/>
        <a:p>
          <a:endParaRPr lang="en-US"/>
        </a:p>
      </dgm:t>
    </dgm:pt>
    <dgm:pt modelId="{E2D51190-AD10-41C3-BF7F-193791B05E7C}" type="sibTrans" cxnId="{9CC96053-B480-44A8-8232-B63F2301DECD}">
      <dgm:prSet/>
      <dgm:spPr/>
      <dgm:t>
        <a:bodyPr/>
        <a:lstStyle/>
        <a:p>
          <a:endParaRPr lang="en-US"/>
        </a:p>
      </dgm:t>
    </dgm:pt>
    <dgm:pt modelId="{3B1321AA-239B-498B-9592-5329400CB332}">
      <dgm:prSet phldrT="[Text]"/>
      <dgm:spPr/>
      <dgm:t>
        <a:bodyPr/>
        <a:lstStyle/>
        <a:p>
          <a:r>
            <a:rPr lang="en-US" dirty="0" smtClean="0"/>
            <a:t>Documents</a:t>
          </a:r>
          <a:endParaRPr lang="en-US" dirty="0"/>
        </a:p>
      </dgm:t>
    </dgm:pt>
    <dgm:pt modelId="{A57391D0-6D5A-43FE-BF4A-438FC6AC76E2}" type="parTrans" cxnId="{B3A9FCE1-2965-4746-94F6-DA5D4FCA9F47}">
      <dgm:prSet/>
      <dgm:spPr/>
      <dgm:t>
        <a:bodyPr/>
        <a:lstStyle/>
        <a:p>
          <a:endParaRPr lang="en-US"/>
        </a:p>
      </dgm:t>
    </dgm:pt>
    <dgm:pt modelId="{27A8695A-4423-4D9A-B07F-F2741387B987}" type="sibTrans" cxnId="{B3A9FCE1-2965-4746-94F6-DA5D4FCA9F47}">
      <dgm:prSet/>
      <dgm:spPr/>
      <dgm:t>
        <a:bodyPr/>
        <a:lstStyle/>
        <a:p>
          <a:endParaRPr lang="en-US"/>
        </a:p>
      </dgm:t>
    </dgm:pt>
    <dgm:pt modelId="{60346068-7212-428E-80D3-B72EDD2379F3}" type="pres">
      <dgm:prSet presAssocID="{DC5AED8D-E341-4BBD-9B37-68EA076F82C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2D2A9A-CB3B-477E-96E6-AE3E35EE2803}" type="pres">
      <dgm:prSet presAssocID="{DC5AED8D-E341-4BBD-9B37-68EA076F82C9}" presName="hierFlow" presStyleCnt="0"/>
      <dgm:spPr/>
    </dgm:pt>
    <dgm:pt modelId="{1CFF7D26-ABFA-416F-AAB5-B353B3202AAA}" type="pres">
      <dgm:prSet presAssocID="{DC5AED8D-E341-4BBD-9B37-68EA076F82C9}" presName="firstBuf" presStyleCnt="0"/>
      <dgm:spPr/>
    </dgm:pt>
    <dgm:pt modelId="{37457F49-5D79-4882-B639-F7CE037B4A85}" type="pres">
      <dgm:prSet presAssocID="{DC5AED8D-E341-4BBD-9B37-68EA076F82C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952C927-8320-43AD-86D4-1FAD03948150}" type="pres">
      <dgm:prSet presAssocID="{B1464460-3B2E-4E5B-BF44-9705C8DC02D2}" presName="Name14" presStyleCnt="0"/>
      <dgm:spPr/>
    </dgm:pt>
    <dgm:pt modelId="{C7061024-8B31-4302-8C80-7B5AD5B932BA}" type="pres">
      <dgm:prSet presAssocID="{B1464460-3B2E-4E5B-BF44-9705C8DC02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44E241-0588-4E95-A422-408A851ACCF0}" type="pres">
      <dgm:prSet presAssocID="{B1464460-3B2E-4E5B-BF44-9705C8DC02D2}" presName="hierChild2" presStyleCnt="0"/>
      <dgm:spPr/>
    </dgm:pt>
    <dgm:pt modelId="{8AE1DAB7-9891-4E3E-A8E8-205DA82CF9B1}" type="pres">
      <dgm:prSet presAssocID="{55E61952-4CFE-4184-B6E0-1AE2B3D33740}" presName="Name19" presStyleLbl="parChTrans1D2" presStyleIdx="0" presStyleCnt="2"/>
      <dgm:spPr/>
      <dgm:t>
        <a:bodyPr/>
        <a:lstStyle/>
        <a:p>
          <a:endParaRPr lang="en-US"/>
        </a:p>
      </dgm:t>
    </dgm:pt>
    <dgm:pt modelId="{B5EC3546-F6A8-4ECC-847A-220638DCD9E1}" type="pres">
      <dgm:prSet presAssocID="{E086960B-72D7-407B-AE22-43977667808A}" presName="Name21" presStyleCnt="0"/>
      <dgm:spPr/>
    </dgm:pt>
    <dgm:pt modelId="{69B75A4B-CAF2-402E-B2F1-A02E29543C6F}" type="pres">
      <dgm:prSet presAssocID="{E086960B-72D7-407B-AE22-43977667808A}" presName="level2Shape" presStyleLbl="node2" presStyleIdx="0" presStyleCnt="2"/>
      <dgm:spPr/>
      <dgm:t>
        <a:bodyPr/>
        <a:lstStyle/>
        <a:p>
          <a:endParaRPr lang="en-US"/>
        </a:p>
      </dgm:t>
    </dgm:pt>
    <dgm:pt modelId="{D52C31B4-DB49-424F-85C2-E2A15F83C43C}" type="pres">
      <dgm:prSet presAssocID="{E086960B-72D7-407B-AE22-43977667808A}" presName="hierChild3" presStyleCnt="0"/>
      <dgm:spPr/>
    </dgm:pt>
    <dgm:pt modelId="{FAC11605-F05C-4958-A4D4-BB3C1AD32BFF}" type="pres">
      <dgm:prSet presAssocID="{7A0C0525-54C0-4E14-986A-F86DE0A6CFB1}" presName="Name19" presStyleLbl="parChTrans1D3" presStyleIdx="0" presStyleCnt="3"/>
      <dgm:spPr/>
      <dgm:t>
        <a:bodyPr/>
        <a:lstStyle/>
        <a:p>
          <a:endParaRPr lang="en-US"/>
        </a:p>
      </dgm:t>
    </dgm:pt>
    <dgm:pt modelId="{1D5FD39B-4C46-474F-AB59-285C41758D29}" type="pres">
      <dgm:prSet presAssocID="{A2E3DA52-064D-48FD-ADCA-51167D806956}" presName="Name21" presStyleCnt="0"/>
      <dgm:spPr/>
    </dgm:pt>
    <dgm:pt modelId="{1B5EF7FA-101F-4244-A68F-66E756594AA7}" type="pres">
      <dgm:prSet presAssocID="{A2E3DA52-064D-48FD-ADCA-51167D806956}" presName="level2Shape" presStyleLbl="node3" presStyleIdx="0" presStyleCnt="3"/>
      <dgm:spPr/>
      <dgm:t>
        <a:bodyPr/>
        <a:lstStyle/>
        <a:p>
          <a:endParaRPr lang="en-US"/>
        </a:p>
      </dgm:t>
    </dgm:pt>
    <dgm:pt modelId="{8A6F7EC0-4A37-4E48-A00B-3D819648C795}" type="pres">
      <dgm:prSet presAssocID="{A2E3DA52-064D-48FD-ADCA-51167D806956}" presName="hierChild3" presStyleCnt="0"/>
      <dgm:spPr/>
    </dgm:pt>
    <dgm:pt modelId="{1E1FCA17-5ABD-44BD-887F-2824FE990449}" type="pres">
      <dgm:prSet presAssocID="{476EE70F-A6E7-4545-A1DC-905FD86AFF09}" presName="Name19" presStyleLbl="parChTrans1D3" presStyleIdx="1" presStyleCnt="3"/>
      <dgm:spPr/>
      <dgm:t>
        <a:bodyPr/>
        <a:lstStyle/>
        <a:p>
          <a:endParaRPr lang="en-US"/>
        </a:p>
      </dgm:t>
    </dgm:pt>
    <dgm:pt modelId="{970E0BFC-A857-4FD0-AF4D-48CB70E4E7AB}" type="pres">
      <dgm:prSet presAssocID="{A6BBAD22-1F3F-4647-A1B7-5457D1F69A90}" presName="Name21" presStyleCnt="0"/>
      <dgm:spPr/>
    </dgm:pt>
    <dgm:pt modelId="{14703AF7-8F9B-4D52-9E62-730C6057497F}" type="pres">
      <dgm:prSet presAssocID="{A6BBAD22-1F3F-4647-A1B7-5457D1F69A90}" presName="level2Shape" presStyleLbl="node3" presStyleIdx="1" presStyleCnt="3"/>
      <dgm:spPr/>
      <dgm:t>
        <a:bodyPr/>
        <a:lstStyle/>
        <a:p>
          <a:endParaRPr lang="en-US"/>
        </a:p>
      </dgm:t>
    </dgm:pt>
    <dgm:pt modelId="{EBCD4359-5694-4D2A-BDBD-515C04089CE1}" type="pres">
      <dgm:prSet presAssocID="{A6BBAD22-1F3F-4647-A1B7-5457D1F69A90}" presName="hierChild3" presStyleCnt="0"/>
      <dgm:spPr/>
    </dgm:pt>
    <dgm:pt modelId="{EDC45666-B871-4FA7-A203-A80135850D34}" type="pres">
      <dgm:prSet presAssocID="{AA52D05B-14CE-4778-B136-9C631C832E99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B48AE92-C00C-4499-AA1A-42392205DC22}" type="pres">
      <dgm:prSet presAssocID="{577D702C-1ECC-4BC1-9A46-19124BD90202}" presName="Name21" presStyleCnt="0"/>
      <dgm:spPr/>
    </dgm:pt>
    <dgm:pt modelId="{3C6138B8-92B2-4D2F-A447-142B7EDFF2C7}" type="pres">
      <dgm:prSet presAssocID="{577D702C-1ECC-4BC1-9A46-19124BD90202}" presName="level2Shape" presStyleLbl="node2" presStyleIdx="1" presStyleCnt="2"/>
      <dgm:spPr/>
      <dgm:t>
        <a:bodyPr/>
        <a:lstStyle/>
        <a:p>
          <a:endParaRPr lang="en-US"/>
        </a:p>
      </dgm:t>
    </dgm:pt>
    <dgm:pt modelId="{97A02859-880B-440F-9BA8-466451081DA9}" type="pres">
      <dgm:prSet presAssocID="{577D702C-1ECC-4BC1-9A46-19124BD90202}" presName="hierChild3" presStyleCnt="0"/>
      <dgm:spPr/>
    </dgm:pt>
    <dgm:pt modelId="{816F809B-67E5-4F34-A7D5-C673EE3A4454}" type="pres">
      <dgm:prSet presAssocID="{9F012D89-725D-4C0D-88EE-75E1CCD5849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C1784E88-AF3E-4D17-8C60-8B1A7EA0C3F5}" type="pres">
      <dgm:prSet presAssocID="{4044D6ED-869A-4593-A286-2093F6A97120}" presName="Name21" presStyleCnt="0"/>
      <dgm:spPr/>
    </dgm:pt>
    <dgm:pt modelId="{E8727512-7840-4B8E-99DE-1D878C78DCA3}" type="pres">
      <dgm:prSet presAssocID="{4044D6ED-869A-4593-A286-2093F6A97120}" presName="level2Shape" presStyleLbl="node3" presStyleIdx="2" presStyleCnt="3"/>
      <dgm:spPr/>
      <dgm:t>
        <a:bodyPr/>
        <a:lstStyle/>
        <a:p>
          <a:endParaRPr lang="en-US"/>
        </a:p>
      </dgm:t>
    </dgm:pt>
    <dgm:pt modelId="{C9BAEFBC-10E6-4A22-87DC-894334782D7F}" type="pres">
      <dgm:prSet presAssocID="{4044D6ED-869A-4593-A286-2093F6A97120}" presName="hierChild3" presStyleCnt="0"/>
      <dgm:spPr/>
    </dgm:pt>
    <dgm:pt modelId="{5DAEEE1F-B162-44F7-8178-49D71513AD8E}" type="pres">
      <dgm:prSet presAssocID="{DC5AED8D-E341-4BBD-9B37-68EA076F82C9}" presName="bgShapesFlow" presStyleCnt="0"/>
      <dgm:spPr/>
    </dgm:pt>
    <dgm:pt modelId="{F959A428-28DD-4BAE-878C-55858AD2AE7F}" type="pres">
      <dgm:prSet presAssocID="{8B272EF3-2681-4FFC-9083-3B5600DBD033}" presName="rectComp" presStyleCnt="0"/>
      <dgm:spPr/>
    </dgm:pt>
    <dgm:pt modelId="{DBCAD3EF-3AA7-472B-AB71-4F4250B92FA9}" type="pres">
      <dgm:prSet presAssocID="{8B272EF3-2681-4FFC-9083-3B5600DBD033}" presName="bgRect" presStyleLbl="bgShp" presStyleIdx="0" presStyleCnt="3"/>
      <dgm:spPr/>
      <dgm:t>
        <a:bodyPr/>
        <a:lstStyle/>
        <a:p>
          <a:endParaRPr lang="en-US"/>
        </a:p>
      </dgm:t>
    </dgm:pt>
    <dgm:pt modelId="{10CAB34B-F9A7-4863-9491-D36F23C569D7}" type="pres">
      <dgm:prSet presAssocID="{8B272EF3-2681-4FFC-9083-3B5600DBD033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B9FF8-8CE9-4487-A37A-593FEA7CB165}" type="pres">
      <dgm:prSet presAssocID="{8B272EF3-2681-4FFC-9083-3B5600DBD033}" presName="spComp" presStyleCnt="0"/>
      <dgm:spPr/>
    </dgm:pt>
    <dgm:pt modelId="{230780E9-187A-4E94-ABE9-06B60EF8BDD6}" type="pres">
      <dgm:prSet presAssocID="{8B272EF3-2681-4FFC-9083-3B5600DBD033}" presName="vSp" presStyleCnt="0"/>
      <dgm:spPr/>
    </dgm:pt>
    <dgm:pt modelId="{928A10C5-D7E7-474B-A701-5B4C1D5BA017}" type="pres">
      <dgm:prSet presAssocID="{E05F5757-1B50-4A6B-90DD-663C5B3BE3C7}" presName="rectComp" presStyleCnt="0"/>
      <dgm:spPr/>
    </dgm:pt>
    <dgm:pt modelId="{4820BED4-CA10-4C7F-9AB8-8F0AD5B1C357}" type="pres">
      <dgm:prSet presAssocID="{E05F5757-1B50-4A6B-90DD-663C5B3BE3C7}" presName="bgRect" presStyleLbl="bgShp" presStyleIdx="1" presStyleCnt="3"/>
      <dgm:spPr/>
      <dgm:t>
        <a:bodyPr/>
        <a:lstStyle/>
        <a:p>
          <a:endParaRPr lang="en-US"/>
        </a:p>
      </dgm:t>
    </dgm:pt>
    <dgm:pt modelId="{962E427C-30DE-4452-808F-6935D8B3941A}" type="pres">
      <dgm:prSet presAssocID="{E05F5757-1B50-4A6B-90DD-663C5B3BE3C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EFFF8-8214-4C9B-BA71-DBD41DC7409C}" type="pres">
      <dgm:prSet presAssocID="{E05F5757-1B50-4A6B-90DD-663C5B3BE3C7}" presName="spComp" presStyleCnt="0"/>
      <dgm:spPr/>
    </dgm:pt>
    <dgm:pt modelId="{B0C26591-4A96-461C-964D-4043FDD7A6EB}" type="pres">
      <dgm:prSet presAssocID="{E05F5757-1B50-4A6B-90DD-663C5B3BE3C7}" presName="vSp" presStyleCnt="0"/>
      <dgm:spPr/>
    </dgm:pt>
    <dgm:pt modelId="{14BC2003-DA22-409B-86C5-B087CE78BA84}" type="pres">
      <dgm:prSet presAssocID="{3B1321AA-239B-498B-9592-5329400CB332}" presName="rectComp" presStyleCnt="0"/>
      <dgm:spPr/>
    </dgm:pt>
    <dgm:pt modelId="{02F8FC19-8DDE-4344-9DA0-DFCB0B7167E4}" type="pres">
      <dgm:prSet presAssocID="{3B1321AA-239B-498B-9592-5329400CB332}" presName="bgRect" presStyleLbl="bgShp" presStyleIdx="2" presStyleCnt="3"/>
      <dgm:spPr/>
      <dgm:t>
        <a:bodyPr/>
        <a:lstStyle/>
        <a:p>
          <a:endParaRPr lang="en-US"/>
        </a:p>
      </dgm:t>
    </dgm:pt>
    <dgm:pt modelId="{C28675B3-700F-42F8-9EE2-278587ACD3B4}" type="pres">
      <dgm:prSet presAssocID="{3B1321AA-239B-498B-9592-5329400CB33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C3065-6092-4393-8C7F-0151CEB2A613}" type="presOf" srcId="{3B1321AA-239B-498B-9592-5329400CB332}" destId="{02F8FC19-8DDE-4344-9DA0-DFCB0B7167E4}" srcOrd="0" destOrd="0" presId="urn:microsoft.com/office/officeart/2005/8/layout/hierarchy6"/>
    <dgm:cxn modelId="{FB97B7AB-C0D6-4668-B120-7EC72B1A628F}" type="presOf" srcId="{8B272EF3-2681-4FFC-9083-3B5600DBD033}" destId="{10CAB34B-F9A7-4863-9491-D36F23C569D7}" srcOrd="1" destOrd="0" presId="urn:microsoft.com/office/officeart/2005/8/layout/hierarchy6"/>
    <dgm:cxn modelId="{62EB0FB1-793B-42DE-91E3-5E27417C8149}" type="presOf" srcId="{A2E3DA52-064D-48FD-ADCA-51167D806956}" destId="{1B5EF7FA-101F-4244-A68F-66E756594AA7}" srcOrd="0" destOrd="0" presId="urn:microsoft.com/office/officeart/2005/8/layout/hierarchy6"/>
    <dgm:cxn modelId="{D64EA2AD-D677-43E8-AD06-B79365D15521}" type="presOf" srcId="{E086960B-72D7-407B-AE22-43977667808A}" destId="{69B75A4B-CAF2-402E-B2F1-A02E29543C6F}" srcOrd="0" destOrd="0" presId="urn:microsoft.com/office/officeart/2005/8/layout/hierarchy6"/>
    <dgm:cxn modelId="{3E92004B-7107-4216-8466-FE55D9A05585}" type="presOf" srcId="{E05F5757-1B50-4A6B-90DD-663C5B3BE3C7}" destId="{4820BED4-CA10-4C7F-9AB8-8F0AD5B1C357}" srcOrd="0" destOrd="0" presId="urn:microsoft.com/office/officeart/2005/8/layout/hierarchy6"/>
    <dgm:cxn modelId="{102DFD96-47DE-4EF5-8059-0712EEADFCF2}" srcId="{B1464460-3B2E-4E5B-BF44-9705C8DC02D2}" destId="{E086960B-72D7-407B-AE22-43977667808A}" srcOrd="0" destOrd="0" parTransId="{55E61952-4CFE-4184-B6E0-1AE2B3D33740}" sibTransId="{612F634F-F2E9-400E-923B-968F6AB9278A}"/>
    <dgm:cxn modelId="{91331AA5-7430-4762-8A7A-AA739E5491A5}" type="presOf" srcId="{8B272EF3-2681-4FFC-9083-3B5600DBD033}" destId="{DBCAD3EF-3AA7-472B-AB71-4F4250B92FA9}" srcOrd="0" destOrd="0" presId="urn:microsoft.com/office/officeart/2005/8/layout/hierarchy6"/>
    <dgm:cxn modelId="{332AE209-3FF0-4620-BC15-A25A77929740}" type="presOf" srcId="{577D702C-1ECC-4BC1-9A46-19124BD90202}" destId="{3C6138B8-92B2-4D2F-A447-142B7EDFF2C7}" srcOrd="0" destOrd="0" presId="urn:microsoft.com/office/officeart/2005/8/layout/hierarchy6"/>
    <dgm:cxn modelId="{FE2CAD9B-D11C-45C2-BAFA-6164E274461B}" srcId="{B1464460-3B2E-4E5B-BF44-9705C8DC02D2}" destId="{577D702C-1ECC-4BC1-9A46-19124BD90202}" srcOrd="1" destOrd="0" parTransId="{AA52D05B-14CE-4778-B136-9C631C832E99}" sibTransId="{25ABE3F8-DB58-44B1-8238-437CFCD915F4}"/>
    <dgm:cxn modelId="{7127853C-3700-4ECE-AFE2-A88E49AEB1FD}" type="presOf" srcId="{AA52D05B-14CE-4778-B136-9C631C832E99}" destId="{EDC45666-B871-4FA7-A203-A80135850D34}" srcOrd="0" destOrd="0" presId="urn:microsoft.com/office/officeart/2005/8/layout/hierarchy6"/>
    <dgm:cxn modelId="{89742A6B-34AB-4DC1-A5ED-6CAAFBDEBF9E}" srcId="{DC5AED8D-E341-4BBD-9B37-68EA076F82C9}" destId="{8B272EF3-2681-4FFC-9083-3B5600DBD033}" srcOrd="1" destOrd="0" parTransId="{F45FEA95-A5AD-411A-933E-2D98FBF4A628}" sibTransId="{0DB10ECA-DDF1-4384-82F2-2B7BDAE2D02A}"/>
    <dgm:cxn modelId="{665A09D8-D052-4DEC-AFD2-83436A42CB86}" srcId="{E086960B-72D7-407B-AE22-43977667808A}" destId="{A2E3DA52-064D-48FD-ADCA-51167D806956}" srcOrd="0" destOrd="0" parTransId="{7A0C0525-54C0-4E14-986A-F86DE0A6CFB1}" sibTransId="{211B5E53-EDF8-4FEA-AF35-072E9A7ABDF3}"/>
    <dgm:cxn modelId="{629F3BA5-C310-4A1E-941E-E0A7A04CEFF3}" type="presOf" srcId="{B1464460-3B2E-4E5B-BF44-9705C8DC02D2}" destId="{C7061024-8B31-4302-8C80-7B5AD5B932BA}" srcOrd="0" destOrd="0" presId="urn:microsoft.com/office/officeart/2005/8/layout/hierarchy6"/>
    <dgm:cxn modelId="{9CC96053-B480-44A8-8232-B63F2301DECD}" srcId="{DC5AED8D-E341-4BBD-9B37-68EA076F82C9}" destId="{E05F5757-1B50-4A6B-90DD-663C5B3BE3C7}" srcOrd="2" destOrd="0" parTransId="{FBC64635-8614-4175-8C13-8D836A1BE08A}" sibTransId="{E2D51190-AD10-41C3-BF7F-193791B05E7C}"/>
    <dgm:cxn modelId="{630540E7-5336-4260-852C-D8E254E103B7}" type="presOf" srcId="{E05F5757-1B50-4A6B-90DD-663C5B3BE3C7}" destId="{962E427C-30DE-4452-808F-6935D8B3941A}" srcOrd="1" destOrd="0" presId="urn:microsoft.com/office/officeart/2005/8/layout/hierarchy6"/>
    <dgm:cxn modelId="{735CCDD4-653A-4AEC-9DA7-952CCFB3643A}" type="presOf" srcId="{9F012D89-725D-4C0D-88EE-75E1CCD58490}" destId="{816F809B-67E5-4F34-A7D5-C673EE3A4454}" srcOrd="0" destOrd="0" presId="urn:microsoft.com/office/officeart/2005/8/layout/hierarchy6"/>
    <dgm:cxn modelId="{B9C5B617-529C-4838-9DE6-DD49967C0479}" type="presOf" srcId="{3B1321AA-239B-498B-9592-5329400CB332}" destId="{C28675B3-700F-42F8-9EE2-278587ACD3B4}" srcOrd="1" destOrd="0" presId="urn:microsoft.com/office/officeart/2005/8/layout/hierarchy6"/>
    <dgm:cxn modelId="{8D94E204-BE42-4412-AF8D-F722E53DBBF3}" type="presOf" srcId="{7A0C0525-54C0-4E14-986A-F86DE0A6CFB1}" destId="{FAC11605-F05C-4958-A4D4-BB3C1AD32BFF}" srcOrd="0" destOrd="0" presId="urn:microsoft.com/office/officeart/2005/8/layout/hierarchy6"/>
    <dgm:cxn modelId="{05DAAF6A-9004-4A08-BBF1-02CD30243B7E}" srcId="{DC5AED8D-E341-4BBD-9B37-68EA076F82C9}" destId="{B1464460-3B2E-4E5B-BF44-9705C8DC02D2}" srcOrd="0" destOrd="0" parTransId="{0B3E9556-602F-4A18-B6E8-A1A586E73BB4}" sibTransId="{688682F9-DABF-4B4D-82A9-EF6CDBC301F6}"/>
    <dgm:cxn modelId="{5DB71376-7050-4F60-995B-E47ED1053AFD}" srcId="{577D702C-1ECC-4BC1-9A46-19124BD90202}" destId="{4044D6ED-869A-4593-A286-2093F6A97120}" srcOrd="0" destOrd="0" parTransId="{9F012D89-725D-4C0D-88EE-75E1CCD58490}" sibTransId="{C2FD0A79-BE52-4FE5-95B7-F2CC7F0C152A}"/>
    <dgm:cxn modelId="{9C7933BE-3FD6-4F4F-8232-6AB95E2D2256}" srcId="{E086960B-72D7-407B-AE22-43977667808A}" destId="{A6BBAD22-1F3F-4647-A1B7-5457D1F69A90}" srcOrd="1" destOrd="0" parTransId="{476EE70F-A6E7-4545-A1DC-905FD86AFF09}" sibTransId="{B7B30397-0DE7-41E4-A1AA-52CE0D3DB1FF}"/>
    <dgm:cxn modelId="{B3A9FCE1-2965-4746-94F6-DA5D4FCA9F47}" srcId="{DC5AED8D-E341-4BBD-9B37-68EA076F82C9}" destId="{3B1321AA-239B-498B-9592-5329400CB332}" srcOrd="3" destOrd="0" parTransId="{A57391D0-6D5A-43FE-BF4A-438FC6AC76E2}" sibTransId="{27A8695A-4423-4D9A-B07F-F2741387B987}"/>
    <dgm:cxn modelId="{F09A7F38-F7E8-4B9C-91E7-16B91A1CDDA3}" type="presOf" srcId="{A6BBAD22-1F3F-4647-A1B7-5457D1F69A90}" destId="{14703AF7-8F9B-4D52-9E62-730C6057497F}" srcOrd="0" destOrd="0" presId="urn:microsoft.com/office/officeart/2005/8/layout/hierarchy6"/>
    <dgm:cxn modelId="{3E38F49C-6E53-449D-BE3B-FF07BC53581F}" type="presOf" srcId="{55E61952-4CFE-4184-B6E0-1AE2B3D33740}" destId="{8AE1DAB7-9891-4E3E-A8E8-205DA82CF9B1}" srcOrd="0" destOrd="0" presId="urn:microsoft.com/office/officeart/2005/8/layout/hierarchy6"/>
    <dgm:cxn modelId="{44B51191-72F8-47FF-90DF-9AAF3C182FA7}" type="presOf" srcId="{DC5AED8D-E341-4BBD-9B37-68EA076F82C9}" destId="{60346068-7212-428E-80D3-B72EDD2379F3}" srcOrd="0" destOrd="0" presId="urn:microsoft.com/office/officeart/2005/8/layout/hierarchy6"/>
    <dgm:cxn modelId="{1B9B2D5D-D9C8-41E4-A0DD-C44B2738FFB9}" type="presOf" srcId="{476EE70F-A6E7-4545-A1DC-905FD86AFF09}" destId="{1E1FCA17-5ABD-44BD-887F-2824FE990449}" srcOrd="0" destOrd="0" presId="urn:microsoft.com/office/officeart/2005/8/layout/hierarchy6"/>
    <dgm:cxn modelId="{8D7B3A2F-A298-4A32-9096-EDCAB3665393}" type="presOf" srcId="{4044D6ED-869A-4593-A286-2093F6A97120}" destId="{E8727512-7840-4B8E-99DE-1D878C78DCA3}" srcOrd="0" destOrd="0" presId="urn:microsoft.com/office/officeart/2005/8/layout/hierarchy6"/>
    <dgm:cxn modelId="{D3ADA7FB-5672-4B29-80AA-96CD57E0B0CE}" type="presParOf" srcId="{60346068-7212-428E-80D3-B72EDD2379F3}" destId="{A52D2A9A-CB3B-477E-96E6-AE3E35EE2803}" srcOrd="0" destOrd="0" presId="urn:microsoft.com/office/officeart/2005/8/layout/hierarchy6"/>
    <dgm:cxn modelId="{A952DC8E-477F-4718-A638-143E4121D8B2}" type="presParOf" srcId="{A52D2A9A-CB3B-477E-96E6-AE3E35EE2803}" destId="{1CFF7D26-ABFA-416F-AAB5-B353B3202AAA}" srcOrd="0" destOrd="0" presId="urn:microsoft.com/office/officeart/2005/8/layout/hierarchy6"/>
    <dgm:cxn modelId="{D4F9DF27-A8B1-4358-8701-006451DCA09E}" type="presParOf" srcId="{A52D2A9A-CB3B-477E-96E6-AE3E35EE2803}" destId="{37457F49-5D79-4882-B639-F7CE037B4A85}" srcOrd="1" destOrd="0" presId="urn:microsoft.com/office/officeart/2005/8/layout/hierarchy6"/>
    <dgm:cxn modelId="{FCDBA683-0254-4743-B20E-2545813457E4}" type="presParOf" srcId="{37457F49-5D79-4882-B639-F7CE037B4A85}" destId="{0952C927-8320-43AD-86D4-1FAD03948150}" srcOrd="0" destOrd="0" presId="urn:microsoft.com/office/officeart/2005/8/layout/hierarchy6"/>
    <dgm:cxn modelId="{D4F9A88F-DE84-4387-BC89-927095C15DA5}" type="presParOf" srcId="{0952C927-8320-43AD-86D4-1FAD03948150}" destId="{C7061024-8B31-4302-8C80-7B5AD5B932BA}" srcOrd="0" destOrd="0" presId="urn:microsoft.com/office/officeart/2005/8/layout/hierarchy6"/>
    <dgm:cxn modelId="{11F2A1B6-7875-46F4-A8AC-90C1028D0F3C}" type="presParOf" srcId="{0952C927-8320-43AD-86D4-1FAD03948150}" destId="{7844E241-0588-4E95-A422-408A851ACCF0}" srcOrd="1" destOrd="0" presId="urn:microsoft.com/office/officeart/2005/8/layout/hierarchy6"/>
    <dgm:cxn modelId="{70DFB978-BA57-4247-8982-1691CC3BD72C}" type="presParOf" srcId="{7844E241-0588-4E95-A422-408A851ACCF0}" destId="{8AE1DAB7-9891-4E3E-A8E8-205DA82CF9B1}" srcOrd="0" destOrd="0" presId="urn:microsoft.com/office/officeart/2005/8/layout/hierarchy6"/>
    <dgm:cxn modelId="{AAF90963-F8FD-4F72-BA35-8568CEB5C089}" type="presParOf" srcId="{7844E241-0588-4E95-A422-408A851ACCF0}" destId="{B5EC3546-F6A8-4ECC-847A-220638DCD9E1}" srcOrd="1" destOrd="0" presId="urn:microsoft.com/office/officeart/2005/8/layout/hierarchy6"/>
    <dgm:cxn modelId="{4ABA4FC9-81E5-4411-B4A5-30249AD99049}" type="presParOf" srcId="{B5EC3546-F6A8-4ECC-847A-220638DCD9E1}" destId="{69B75A4B-CAF2-402E-B2F1-A02E29543C6F}" srcOrd="0" destOrd="0" presId="urn:microsoft.com/office/officeart/2005/8/layout/hierarchy6"/>
    <dgm:cxn modelId="{713DA044-DD15-4E25-8261-1C6A2E027AF0}" type="presParOf" srcId="{B5EC3546-F6A8-4ECC-847A-220638DCD9E1}" destId="{D52C31B4-DB49-424F-85C2-E2A15F83C43C}" srcOrd="1" destOrd="0" presId="urn:microsoft.com/office/officeart/2005/8/layout/hierarchy6"/>
    <dgm:cxn modelId="{C7ADACF4-F013-4B38-8C16-79513C1EC2E0}" type="presParOf" srcId="{D52C31B4-DB49-424F-85C2-E2A15F83C43C}" destId="{FAC11605-F05C-4958-A4D4-BB3C1AD32BFF}" srcOrd="0" destOrd="0" presId="urn:microsoft.com/office/officeart/2005/8/layout/hierarchy6"/>
    <dgm:cxn modelId="{BA887ACA-53B3-43DE-A4DA-1D2176E5E68C}" type="presParOf" srcId="{D52C31B4-DB49-424F-85C2-E2A15F83C43C}" destId="{1D5FD39B-4C46-474F-AB59-285C41758D29}" srcOrd="1" destOrd="0" presId="urn:microsoft.com/office/officeart/2005/8/layout/hierarchy6"/>
    <dgm:cxn modelId="{2D74BFF6-CFA0-42C6-9484-EECA86AC3502}" type="presParOf" srcId="{1D5FD39B-4C46-474F-AB59-285C41758D29}" destId="{1B5EF7FA-101F-4244-A68F-66E756594AA7}" srcOrd="0" destOrd="0" presId="urn:microsoft.com/office/officeart/2005/8/layout/hierarchy6"/>
    <dgm:cxn modelId="{9A61E1DB-6308-4FEF-9490-8F091BDEE420}" type="presParOf" srcId="{1D5FD39B-4C46-474F-AB59-285C41758D29}" destId="{8A6F7EC0-4A37-4E48-A00B-3D819648C795}" srcOrd="1" destOrd="0" presId="urn:microsoft.com/office/officeart/2005/8/layout/hierarchy6"/>
    <dgm:cxn modelId="{4F0E3081-82BB-4983-A64B-AA62974EF88A}" type="presParOf" srcId="{D52C31B4-DB49-424F-85C2-E2A15F83C43C}" destId="{1E1FCA17-5ABD-44BD-887F-2824FE990449}" srcOrd="2" destOrd="0" presId="urn:microsoft.com/office/officeart/2005/8/layout/hierarchy6"/>
    <dgm:cxn modelId="{3B0417C2-A5CF-477F-B186-BDD25E18A348}" type="presParOf" srcId="{D52C31B4-DB49-424F-85C2-E2A15F83C43C}" destId="{970E0BFC-A857-4FD0-AF4D-48CB70E4E7AB}" srcOrd="3" destOrd="0" presId="urn:microsoft.com/office/officeart/2005/8/layout/hierarchy6"/>
    <dgm:cxn modelId="{88CD709D-F7E2-421B-BF0F-AF8CD25E482F}" type="presParOf" srcId="{970E0BFC-A857-4FD0-AF4D-48CB70E4E7AB}" destId="{14703AF7-8F9B-4D52-9E62-730C6057497F}" srcOrd="0" destOrd="0" presId="urn:microsoft.com/office/officeart/2005/8/layout/hierarchy6"/>
    <dgm:cxn modelId="{0863C503-DCF7-4FC9-AECD-7F713E9AD158}" type="presParOf" srcId="{970E0BFC-A857-4FD0-AF4D-48CB70E4E7AB}" destId="{EBCD4359-5694-4D2A-BDBD-515C04089CE1}" srcOrd="1" destOrd="0" presId="urn:microsoft.com/office/officeart/2005/8/layout/hierarchy6"/>
    <dgm:cxn modelId="{006E66F2-0983-41EA-8EA7-7E6273EE9EEE}" type="presParOf" srcId="{7844E241-0588-4E95-A422-408A851ACCF0}" destId="{EDC45666-B871-4FA7-A203-A80135850D34}" srcOrd="2" destOrd="0" presId="urn:microsoft.com/office/officeart/2005/8/layout/hierarchy6"/>
    <dgm:cxn modelId="{4FD2CD96-8DC1-47BF-9490-3A58FC12D2B3}" type="presParOf" srcId="{7844E241-0588-4E95-A422-408A851ACCF0}" destId="{5B48AE92-C00C-4499-AA1A-42392205DC22}" srcOrd="3" destOrd="0" presId="urn:microsoft.com/office/officeart/2005/8/layout/hierarchy6"/>
    <dgm:cxn modelId="{CEC83A5B-C1F2-4EA8-AF61-28C456F992DD}" type="presParOf" srcId="{5B48AE92-C00C-4499-AA1A-42392205DC22}" destId="{3C6138B8-92B2-4D2F-A447-142B7EDFF2C7}" srcOrd="0" destOrd="0" presId="urn:microsoft.com/office/officeart/2005/8/layout/hierarchy6"/>
    <dgm:cxn modelId="{B9E981A9-550B-4870-9D39-5DC6428D39B2}" type="presParOf" srcId="{5B48AE92-C00C-4499-AA1A-42392205DC22}" destId="{97A02859-880B-440F-9BA8-466451081DA9}" srcOrd="1" destOrd="0" presId="urn:microsoft.com/office/officeart/2005/8/layout/hierarchy6"/>
    <dgm:cxn modelId="{11F633EC-E613-4DED-BA9B-77541F306184}" type="presParOf" srcId="{97A02859-880B-440F-9BA8-466451081DA9}" destId="{816F809B-67E5-4F34-A7D5-C673EE3A4454}" srcOrd="0" destOrd="0" presId="urn:microsoft.com/office/officeart/2005/8/layout/hierarchy6"/>
    <dgm:cxn modelId="{1F3F15C1-3C31-45EA-8099-10EE3F195DFE}" type="presParOf" srcId="{97A02859-880B-440F-9BA8-466451081DA9}" destId="{C1784E88-AF3E-4D17-8C60-8B1A7EA0C3F5}" srcOrd="1" destOrd="0" presId="urn:microsoft.com/office/officeart/2005/8/layout/hierarchy6"/>
    <dgm:cxn modelId="{EB5DAF1C-6286-41D1-A223-A55E2616548C}" type="presParOf" srcId="{C1784E88-AF3E-4D17-8C60-8B1A7EA0C3F5}" destId="{E8727512-7840-4B8E-99DE-1D878C78DCA3}" srcOrd="0" destOrd="0" presId="urn:microsoft.com/office/officeart/2005/8/layout/hierarchy6"/>
    <dgm:cxn modelId="{2A76E4E7-EB11-4C2C-B282-3854BDCB172B}" type="presParOf" srcId="{C1784E88-AF3E-4D17-8C60-8B1A7EA0C3F5}" destId="{C9BAEFBC-10E6-4A22-87DC-894334782D7F}" srcOrd="1" destOrd="0" presId="urn:microsoft.com/office/officeart/2005/8/layout/hierarchy6"/>
    <dgm:cxn modelId="{FB967310-4536-4BBF-B524-7613C5E4BD4E}" type="presParOf" srcId="{60346068-7212-428E-80D3-B72EDD2379F3}" destId="{5DAEEE1F-B162-44F7-8178-49D71513AD8E}" srcOrd="1" destOrd="0" presId="urn:microsoft.com/office/officeart/2005/8/layout/hierarchy6"/>
    <dgm:cxn modelId="{85184914-7B64-4E58-BDBE-ECE709DA7799}" type="presParOf" srcId="{5DAEEE1F-B162-44F7-8178-49D71513AD8E}" destId="{F959A428-28DD-4BAE-878C-55858AD2AE7F}" srcOrd="0" destOrd="0" presId="urn:microsoft.com/office/officeart/2005/8/layout/hierarchy6"/>
    <dgm:cxn modelId="{40D25DAC-9FF7-467B-8909-EF8E3EB45B38}" type="presParOf" srcId="{F959A428-28DD-4BAE-878C-55858AD2AE7F}" destId="{DBCAD3EF-3AA7-472B-AB71-4F4250B92FA9}" srcOrd="0" destOrd="0" presId="urn:microsoft.com/office/officeart/2005/8/layout/hierarchy6"/>
    <dgm:cxn modelId="{BED34B59-2B27-411A-9A5F-1CBF0BE181FB}" type="presParOf" srcId="{F959A428-28DD-4BAE-878C-55858AD2AE7F}" destId="{10CAB34B-F9A7-4863-9491-D36F23C569D7}" srcOrd="1" destOrd="0" presId="urn:microsoft.com/office/officeart/2005/8/layout/hierarchy6"/>
    <dgm:cxn modelId="{3F30CCA0-FE6E-4260-82A1-845B63229116}" type="presParOf" srcId="{5DAEEE1F-B162-44F7-8178-49D71513AD8E}" destId="{7BAB9FF8-8CE9-4487-A37A-593FEA7CB165}" srcOrd="1" destOrd="0" presId="urn:microsoft.com/office/officeart/2005/8/layout/hierarchy6"/>
    <dgm:cxn modelId="{FB7F438F-9F3C-4E7D-A8CE-693806C3245D}" type="presParOf" srcId="{7BAB9FF8-8CE9-4487-A37A-593FEA7CB165}" destId="{230780E9-187A-4E94-ABE9-06B60EF8BDD6}" srcOrd="0" destOrd="0" presId="urn:microsoft.com/office/officeart/2005/8/layout/hierarchy6"/>
    <dgm:cxn modelId="{60062F7A-3819-43D4-B7B5-4DD44F3AE538}" type="presParOf" srcId="{5DAEEE1F-B162-44F7-8178-49D71513AD8E}" destId="{928A10C5-D7E7-474B-A701-5B4C1D5BA017}" srcOrd="2" destOrd="0" presId="urn:microsoft.com/office/officeart/2005/8/layout/hierarchy6"/>
    <dgm:cxn modelId="{862D0BEA-023E-494A-BB4D-2A86208481F4}" type="presParOf" srcId="{928A10C5-D7E7-474B-A701-5B4C1D5BA017}" destId="{4820BED4-CA10-4C7F-9AB8-8F0AD5B1C357}" srcOrd="0" destOrd="0" presId="urn:microsoft.com/office/officeart/2005/8/layout/hierarchy6"/>
    <dgm:cxn modelId="{188C39B1-5F27-4A78-B0D8-996DF2254EB0}" type="presParOf" srcId="{928A10C5-D7E7-474B-A701-5B4C1D5BA017}" destId="{962E427C-30DE-4452-808F-6935D8B3941A}" srcOrd="1" destOrd="0" presId="urn:microsoft.com/office/officeart/2005/8/layout/hierarchy6"/>
    <dgm:cxn modelId="{DAEF735F-80B9-4F17-8670-254F43713696}" type="presParOf" srcId="{5DAEEE1F-B162-44F7-8178-49D71513AD8E}" destId="{3ABEFFF8-8214-4C9B-BA71-DBD41DC7409C}" srcOrd="3" destOrd="0" presId="urn:microsoft.com/office/officeart/2005/8/layout/hierarchy6"/>
    <dgm:cxn modelId="{C6E531D7-7EA3-406D-A189-1E4C854C0270}" type="presParOf" srcId="{3ABEFFF8-8214-4C9B-BA71-DBD41DC7409C}" destId="{B0C26591-4A96-461C-964D-4043FDD7A6EB}" srcOrd="0" destOrd="0" presId="urn:microsoft.com/office/officeart/2005/8/layout/hierarchy6"/>
    <dgm:cxn modelId="{B25981A2-D8C9-459A-BB77-A4A9DB5D08A0}" type="presParOf" srcId="{5DAEEE1F-B162-44F7-8178-49D71513AD8E}" destId="{14BC2003-DA22-409B-86C5-B087CE78BA84}" srcOrd="4" destOrd="0" presId="urn:microsoft.com/office/officeart/2005/8/layout/hierarchy6"/>
    <dgm:cxn modelId="{2A8A00A1-21AA-42DE-937E-35D664D4DB9B}" type="presParOf" srcId="{14BC2003-DA22-409B-86C5-B087CE78BA84}" destId="{02F8FC19-8DDE-4344-9DA0-DFCB0B7167E4}" srcOrd="0" destOrd="0" presId="urn:microsoft.com/office/officeart/2005/8/layout/hierarchy6"/>
    <dgm:cxn modelId="{499D2AAD-BBED-4257-AB31-D56E6AA0D1D1}" type="presParOf" srcId="{14BC2003-DA22-409B-86C5-B087CE78BA84}" destId="{C28675B3-700F-42F8-9EE2-278587ACD3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8FC19-8DDE-4344-9DA0-DFCB0B7167E4}">
      <dsp:nvSpPr>
        <dsp:cNvPr id="0" name=""/>
        <dsp:cNvSpPr/>
      </dsp:nvSpPr>
      <dsp:spPr>
        <a:xfrm>
          <a:off x="0" y="3091299"/>
          <a:ext cx="8229600" cy="1242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Documents</a:t>
          </a:r>
          <a:endParaRPr lang="en-US" sz="3300" kern="1200" dirty="0"/>
        </a:p>
      </dsp:txBody>
      <dsp:txXfrm>
        <a:off x="0" y="3091299"/>
        <a:ext cx="2468880" cy="1242476"/>
      </dsp:txXfrm>
    </dsp:sp>
    <dsp:sp modelId="{4820BED4-CA10-4C7F-9AB8-8F0AD5B1C357}">
      <dsp:nvSpPr>
        <dsp:cNvPr id="0" name=""/>
        <dsp:cNvSpPr/>
      </dsp:nvSpPr>
      <dsp:spPr>
        <a:xfrm>
          <a:off x="0" y="1641743"/>
          <a:ext cx="8229600" cy="1242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Collections</a:t>
          </a:r>
          <a:endParaRPr lang="en-US" sz="3300" kern="1200" dirty="0"/>
        </a:p>
      </dsp:txBody>
      <dsp:txXfrm>
        <a:off x="0" y="1641743"/>
        <a:ext cx="2468880" cy="1242476"/>
      </dsp:txXfrm>
    </dsp:sp>
    <dsp:sp modelId="{DBCAD3EF-3AA7-472B-AB71-4F4250B92FA9}">
      <dsp:nvSpPr>
        <dsp:cNvPr id="0" name=""/>
        <dsp:cNvSpPr/>
      </dsp:nvSpPr>
      <dsp:spPr>
        <a:xfrm>
          <a:off x="0" y="192186"/>
          <a:ext cx="8229600" cy="1242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Databases</a:t>
          </a:r>
          <a:endParaRPr lang="en-US" sz="3300" kern="1200" dirty="0"/>
        </a:p>
      </dsp:txBody>
      <dsp:txXfrm>
        <a:off x="0" y="192186"/>
        <a:ext cx="2468880" cy="1242476"/>
      </dsp:txXfrm>
    </dsp:sp>
    <dsp:sp modelId="{C7061024-8B31-4302-8C80-7B5AD5B932BA}">
      <dsp:nvSpPr>
        <dsp:cNvPr id="0" name=""/>
        <dsp:cNvSpPr/>
      </dsp:nvSpPr>
      <dsp:spPr>
        <a:xfrm>
          <a:off x="4995152" y="295726"/>
          <a:ext cx="1553095" cy="103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Saint Elmo Hospital</a:t>
          </a:r>
          <a:endParaRPr lang="en-US" sz="2400" kern="1200" dirty="0"/>
        </a:p>
      </dsp:txBody>
      <dsp:txXfrm>
        <a:off x="5025478" y="326052"/>
        <a:ext cx="1492443" cy="974745"/>
      </dsp:txXfrm>
    </dsp:sp>
    <dsp:sp modelId="{8AE1DAB7-9891-4E3E-A8E8-205DA82CF9B1}">
      <dsp:nvSpPr>
        <dsp:cNvPr id="0" name=""/>
        <dsp:cNvSpPr/>
      </dsp:nvSpPr>
      <dsp:spPr>
        <a:xfrm>
          <a:off x="4257431" y="1331123"/>
          <a:ext cx="1514268" cy="414158"/>
        </a:xfrm>
        <a:custGeom>
          <a:avLst/>
          <a:gdLst/>
          <a:ahLst/>
          <a:cxnLst/>
          <a:rect l="0" t="0" r="0" b="0"/>
          <a:pathLst>
            <a:path>
              <a:moveTo>
                <a:pt x="1514268" y="0"/>
              </a:moveTo>
              <a:lnTo>
                <a:pt x="1514268" y="207079"/>
              </a:lnTo>
              <a:lnTo>
                <a:pt x="0" y="207079"/>
              </a:lnTo>
              <a:lnTo>
                <a:pt x="0" y="4141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75A4B-CAF2-402E-B2F1-A02E29543C6F}">
      <dsp:nvSpPr>
        <dsp:cNvPr id="0" name=""/>
        <dsp:cNvSpPr/>
      </dsp:nvSpPr>
      <dsp:spPr>
        <a:xfrm>
          <a:off x="3480883" y="1745282"/>
          <a:ext cx="1553095" cy="103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Patients</a:t>
          </a:r>
          <a:endParaRPr lang="en-US" sz="2400" kern="1200" dirty="0"/>
        </a:p>
      </dsp:txBody>
      <dsp:txXfrm>
        <a:off x="3511209" y="1775608"/>
        <a:ext cx="1492443" cy="974745"/>
      </dsp:txXfrm>
    </dsp:sp>
    <dsp:sp modelId="{FAC11605-F05C-4958-A4D4-BB3C1AD32BFF}">
      <dsp:nvSpPr>
        <dsp:cNvPr id="0" name=""/>
        <dsp:cNvSpPr/>
      </dsp:nvSpPr>
      <dsp:spPr>
        <a:xfrm>
          <a:off x="3247919" y="2780680"/>
          <a:ext cx="1009512" cy="414158"/>
        </a:xfrm>
        <a:custGeom>
          <a:avLst/>
          <a:gdLst/>
          <a:ahLst/>
          <a:cxnLst/>
          <a:rect l="0" t="0" r="0" b="0"/>
          <a:pathLst>
            <a:path>
              <a:moveTo>
                <a:pt x="1009512" y="0"/>
              </a:moveTo>
              <a:lnTo>
                <a:pt x="1009512" y="207079"/>
              </a:lnTo>
              <a:lnTo>
                <a:pt x="0" y="207079"/>
              </a:lnTo>
              <a:lnTo>
                <a:pt x="0" y="41415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EF7FA-101F-4244-A68F-66E756594AA7}">
      <dsp:nvSpPr>
        <dsp:cNvPr id="0" name=""/>
        <dsp:cNvSpPr/>
      </dsp:nvSpPr>
      <dsp:spPr>
        <a:xfrm>
          <a:off x="2471371" y="3194839"/>
          <a:ext cx="1553095" cy="103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Mrs. Smith</a:t>
          </a:r>
          <a:endParaRPr lang="en-US" sz="2400" kern="1200" dirty="0"/>
        </a:p>
      </dsp:txBody>
      <dsp:txXfrm>
        <a:off x="2501697" y="3225165"/>
        <a:ext cx="1492443" cy="974745"/>
      </dsp:txXfrm>
    </dsp:sp>
    <dsp:sp modelId="{1E1FCA17-5ABD-44BD-887F-2824FE990449}">
      <dsp:nvSpPr>
        <dsp:cNvPr id="0" name=""/>
        <dsp:cNvSpPr/>
      </dsp:nvSpPr>
      <dsp:spPr>
        <a:xfrm>
          <a:off x="4257431" y="2780680"/>
          <a:ext cx="1009512" cy="4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"/>
              </a:lnTo>
              <a:lnTo>
                <a:pt x="1009512" y="207079"/>
              </a:lnTo>
              <a:lnTo>
                <a:pt x="1009512" y="41415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03AF7-8F9B-4D52-9E62-730C6057497F}">
      <dsp:nvSpPr>
        <dsp:cNvPr id="0" name=""/>
        <dsp:cNvSpPr/>
      </dsp:nvSpPr>
      <dsp:spPr>
        <a:xfrm>
          <a:off x="4490396" y="3194839"/>
          <a:ext cx="1553095" cy="103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Mr. Jones</a:t>
          </a:r>
          <a:endParaRPr lang="en-US" sz="2400" kern="1200" dirty="0"/>
        </a:p>
      </dsp:txBody>
      <dsp:txXfrm>
        <a:off x="4520722" y="3225165"/>
        <a:ext cx="1492443" cy="974745"/>
      </dsp:txXfrm>
    </dsp:sp>
    <dsp:sp modelId="{EDC45666-B871-4FA7-A203-A80135850D34}">
      <dsp:nvSpPr>
        <dsp:cNvPr id="0" name=""/>
        <dsp:cNvSpPr/>
      </dsp:nvSpPr>
      <dsp:spPr>
        <a:xfrm>
          <a:off x="5771700" y="1331123"/>
          <a:ext cx="1514268" cy="4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"/>
              </a:lnTo>
              <a:lnTo>
                <a:pt x="1514268" y="207079"/>
              </a:lnTo>
              <a:lnTo>
                <a:pt x="1514268" y="4141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138B8-92B2-4D2F-A447-142B7EDFF2C7}">
      <dsp:nvSpPr>
        <dsp:cNvPr id="0" name=""/>
        <dsp:cNvSpPr/>
      </dsp:nvSpPr>
      <dsp:spPr>
        <a:xfrm>
          <a:off x="6509420" y="1745282"/>
          <a:ext cx="1553095" cy="103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Staff</a:t>
          </a:r>
          <a:endParaRPr lang="en-US" sz="2400" kern="1200" dirty="0"/>
        </a:p>
      </dsp:txBody>
      <dsp:txXfrm>
        <a:off x="6539746" y="1775608"/>
        <a:ext cx="1492443" cy="974745"/>
      </dsp:txXfrm>
    </dsp:sp>
    <dsp:sp modelId="{816F809B-67E5-4F34-A7D5-C673EE3A4454}">
      <dsp:nvSpPr>
        <dsp:cNvPr id="0" name=""/>
        <dsp:cNvSpPr/>
      </dsp:nvSpPr>
      <dsp:spPr>
        <a:xfrm>
          <a:off x="7240248" y="2780680"/>
          <a:ext cx="91440" cy="414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15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27512-7840-4B8E-99DE-1D878C78DCA3}">
      <dsp:nvSpPr>
        <dsp:cNvPr id="0" name=""/>
        <dsp:cNvSpPr/>
      </dsp:nvSpPr>
      <dsp:spPr>
        <a:xfrm>
          <a:off x="6509420" y="3194839"/>
          <a:ext cx="1553095" cy="1035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Dr. Mike</a:t>
          </a:r>
          <a:endParaRPr lang="en-US" sz="2400" kern="1200" dirty="0"/>
        </a:p>
      </dsp:txBody>
      <dsp:txXfrm>
        <a:off x="6539746" y="3225165"/>
        <a:ext cx="1492443" cy="97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6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anklin Gothic Heavy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1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8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3319-90F2-403C-BF33-2D37900F331B}" type="datetimeFigureOut">
              <a:rPr lang="en-US" smtClean="0"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DE65-2C16-4BBE-AD8C-7FECC961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Franklin Gothic Heavy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Franklin Gothic Book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Franklin Gothic Book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Franklin Gothic Book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Franklin Gothic Book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Heresy with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Databases in a .NET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Microsoft MVP for Connected Systems Development</a:t>
            </a:r>
          </a:p>
          <a:p>
            <a:r>
              <a:rPr lang="en-US" dirty="0" smtClean="0"/>
              <a:t>Founder of the Dallas Connected Systems User Group</a:t>
            </a:r>
          </a:p>
          <a:p>
            <a:r>
              <a:rPr lang="en-US" dirty="0" smtClean="0"/>
              <a:t>Organizer of Dallas TechFest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83" y="5247932"/>
            <a:ext cx="5105400" cy="16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Document DB?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Databases focus purely on storage of data, removing the common Relational Database constraints of:</a:t>
            </a:r>
          </a:p>
          <a:p>
            <a:pPr lvl="1"/>
            <a:r>
              <a:rPr lang="en-US" dirty="0" smtClean="0"/>
              <a:t>Enforced Structure</a:t>
            </a:r>
          </a:p>
          <a:p>
            <a:pPr lvl="1"/>
            <a:r>
              <a:rPr lang="en-US" dirty="0" smtClean="0"/>
              <a:t>Relational Modeling</a:t>
            </a:r>
          </a:p>
          <a:p>
            <a:pPr lvl="1"/>
            <a:r>
              <a:rPr lang="en-US" dirty="0" smtClean="0"/>
              <a:t>Data Validation</a:t>
            </a:r>
          </a:p>
          <a:p>
            <a:r>
              <a:rPr lang="en-US" dirty="0" smtClean="0"/>
              <a:t>Document Databases </a:t>
            </a:r>
            <a:r>
              <a:rPr lang="en-US" b="1" dirty="0" smtClean="0"/>
              <a:t>prefer</a:t>
            </a:r>
            <a:r>
              <a:rPr lang="en-US" dirty="0" smtClean="0"/>
              <a:t> embedding to relations for related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MongoDB</a:t>
            </a:r>
            <a:r>
              <a:rPr lang="en-US" dirty="0"/>
              <a:t> bridges the gap between key-value stores (which are fast and highly scalable) and traditional RDBMS systems (which provide rich queries and deep functionality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Document Oriented Storage</a:t>
            </a:r>
          </a:p>
          <a:p>
            <a:pPr lvl="1"/>
            <a:r>
              <a:rPr lang="en-US" dirty="0" smtClean="0"/>
              <a:t>Full Index Support</a:t>
            </a:r>
          </a:p>
          <a:p>
            <a:pPr lvl="1"/>
            <a:r>
              <a:rPr lang="en-US" dirty="0" smtClean="0"/>
              <a:t>Map/Reduce</a:t>
            </a:r>
          </a:p>
          <a:p>
            <a:pPr lvl="1"/>
            <a:r>
              <a:rPr lang="en-US" dirty="0" smtClean="0"/>
              <a:t>Replication and High Availability</a:t>
            </a:r>
          </a:p>
          <a:p>
            <a:r>
              <a:rPr lang="en-US" dirty="0">
                <a:hlinkClick r:id="rId2"/>
              </a:rPr>
              <a:t>http://www.mongodb.org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7006" l="2600" r="98800">
                        <a14:foregroundMark x1="21400" y1="61078" x2="21400" y2="61078"/>
                        <a14:foregroundMark x1="26000" y1="56287" x2="26000" y2="56287"/>
                        <a14:foregroundMark x1="36000" y1="56287" x2="36000" y2="56287"/>
                        <a14:foregroundMark x1="51200" y1="55689" x2="51200" y2="55689"/>
                        <a14:foregroundMark x1="54800" y1="61078" x2="54800" y2="61078"/>
                        <a14:foregroundMark x1="64000" y1="64072" x2="64000" y2="64072"/>
                        <a14:foregroundMark x1="76000" y1="42515" x2="76000" y2="42515"/>
                        <a14:foregroundMark x1="74000" y1="74251" x2="74000" y2="74251"/>
                        <a14:foregroundMark x1="88600" y1="63473" x2="88600" y2="63473"/>
                        <a14:foregroundMark x1="9800" y1="82635" x2="9800" y2="82635"/>
                        <a14:foregroundMark x1="9800" y1="85030" x2="9800" y2="85030"/>
                        <a14:backgroundMark x1="45800" y1="29341" x2="45800" y2="293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865419"/>
            <a:ext cx="2971800" cy="9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Organization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4884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45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“Document”?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language represents Documents differently.  It is a hierarchical structure of Keys and Objects.</a:t>
            </a:r>
          </a:p>
          <a:p>
            <a:r>
              <a:rPr lang="en-US" dirty="0" smtClean="0"/>
              <a:t>In .NET, a Document is an object that implements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String,Object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7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err="1" smtClean="0"/>
              <a:t>MongoD</a:t>
            </a:r>
            <a:r>
              <a:rPr lang="en-US" dirty="0" smtClean="0"/>
              <a:t> and Working with Mongo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9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store that?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BSON – pronounced Bi-Son</a:t>
            </a:r>
          </a:p>
          <a:p>
            <a:pPr lvl="1"/>
            <a:r>
              <a:rPr lang="en-US" dirty="0" smtClean="0"/>
              <a:t>BSON is a standardized encoding of simple data structures and associative arrays.</a:t>
            </a:r>
          </a:p>
          <a:p>
            <a:pPr lvl="1"/>
            <a:r>
              <a:rPr lang="en-US" dirty="0" smtClean="0"/>
              <a:t>Includes definitions for: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Double</a:t>
            </a:r>
          </a:p>
          <a:p>
            <a:pPr lvl="2"/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Byte Array</a:t>
            </a:r>
          </a:p>
          <a:p>
            <a:pPr lvl="2"/>
            <a:r>
              <a:rPr lang="en-US" dirty="0" smtClean="0"/>
              <a:t>Boolean</a:t>
            </a:r>
          </a:p>
          <a:p>
            <a:pPr lvl="2"/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BSON Object</a:t>
            </a:r>
          </a:p>
          <a:p>
            <a:r>
              <a:rPr lang="en-US" dirty="0" smtClean="0"/>
              <a:t>Nominally a superset of JSON, but not all JSON objects can be represented in BSON and vice versa.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1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239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Heresy with MongoDB</vt:lpstr>
      <vt:lpstr>About Me</vt:lpstr>
      <vt:lpstr>What is a Document DB?</vt:lpstr>
      <vt:lpstr>What is MongoDB?</vt:lpstr>
      <vt:lpstr>MongoDB Organization</vt:lpstr>
      <vt:lpstr>What is a “Document”?</vt:lpstr>
      <vt:lpstr>DEMO</vt:lpstr>
      <vt:lpstr>How does it store that?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Heresy with MongoDB</dc:title>
  <dc:creator>Tim</dc:creator>
  <cp:lastModifiedBy>Tim</cp:lastModifiedBy>
  <cp:revision>16</cp:revision>
  <dcterms:created xsi:type="dcterms:W3CDTF">2010-09-14T16:09:12Z</dcterms:created>
  <dcterms:modified xsi:type="dcterms:W3CDTF">2010-09-15T22:34:25Z</dcterms:modified>
</cp:coreProperties>
</file>