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29892-76C5-4A98-99C6-AA96141187DF}" type="doc">
      <dgm:prSet loTypeId="urn:microsoft.com/office/officeart/2005/8/layout/radial3" loCatId="relationship" qsTypeId="urn:microsoft.com/office/officeart/2005/8/quickstyle/3d2" qsCatId="3D" csTypeId="urn:microsoft.com/office/officeart/2005/8/colors/colorful1" csCatId="colorful" phldr="1"/>
      <dgm:spPr/>
    </dgm:pt>
    <dgm:pt modelId="{C3444E50-DEA3-4425-A670-14BDC537013B}">
      <dgm:prSet phldrT="[Text]"/>
      <dgm:spPr/>
      <dgm:t>
        <a:bodyPr/>
        <a:lstStyle/>
        <a:p>
          <a:r>
            <a:rPr lang="en-US" dirty="0" smtClean="0"/>
            <a:t>Address</a:t>
          </a:r>
          <a:endParaRPr lang="en-US" dirty="0"/>
        </a:p>
      </dgm:t>
    </dgm:pt>
    <dgm:pt modelId="{F80C87F2-155C-4AAD-9B8A-ED68D55F60A9}" type="parTrans" cxnId="{FFB1EEEE-8540-4C87-AAFE-E95E1056A900}">
      <dgm:prSet/>
      <dgm:spPr/>
      <dgm:t>
        <a:bodyPr/>
        <a:lstStyle/>
        <a:p>
          <a:endParaRPr lang="en-US"/>
        </a:p>
      </dgm:t>
    </dgm:pt>
    <dgm:pt modelId="{BFD4769E-7432-417F-83C0-EA599AB36324}" type="sibTrans" cxnId="{FFB1EEEE-8540-4C87-AAFE-E95E1056A900}">
      <dgm:prSet/>
      <dgm:spPr/>
      <dgm:t>
        <a:bodyPr/>
        <a:lstStyle/>
        <a:p>
          <a:endParaRPr lang="en-US"/>
        </a:p>
      </dgm:t>
    </dgm:pt>
    <dgm:pt modelId="{9C20605E-41E3-4410-9640-2E265C0B225F}">
      <dgm:prSet phldrT="[Text]"/>
      <dgm:spPr/>
      <dgm:t>
        <a:bodyPr/>
        <a:lstStyle/>
        <a:p>
          <a:r>
            <a:rPr lang="en-US" dirty="0" smtClean="0"/>
            <a:t>Binding</a:t>
          </a:r>
          <a:endParaRPr lang="en-US" dirty="0"/>
        </a:p>
      </dgm:t>
    </dgm:pt>
    <dgm:pt modelId="{4C607D44-C9E4-43B7-9A40-B9E6EB599B0C}" type="parTrans" cxnId="{011884DC-E3B9-45A2-A477-60493BD72A6B}">
      <dgm:prSet/>
      <dgm:spPr/>
      <dgm:t>
        <a:bodyPr/>
        <a:lstStyle/>
        <a:p>
          <a:endParaRPr lang="en-US"/>
        </a:p>
      </dgm:t>
    </dgm:pt>
    <dgm:pt modelId="{2C3AEDEC-74DA-4D60-8038-659899E0B6D7}" type="sibTrans" cxnId="{011884DC-E3B9-45A2-A477-60493BD72A6B}">
      <dgm:prSet/>
      <dgm:spPr/>
      <dgm:t>
        <a:bodyPr/>
        <a:lstStyle/>
        <a:p>
          <a:endParaRPr lang="en-US"/>
        </a:p>
      </dgm:t>
    </dgm:pt>
    <dgm:pt modelId="{466E53E7-F26B-4662-B964-6017738CDA2E}">
      <dgm:prSet phldrT="[Text]"/>
      <dgm:spPr/>
      <dgm:t>
        <a:bodyPr/>
        <a:lstStyle/>
        <a:p>
          <a:r>
            <a:rPr lang="en-US" dirty="0" smtClean="0"/>
            <a:t>Contract</a:t>
          </a:r>
          <a:endParaRPr lang="en-US" dirty="0"/>
        </a:p>
      </dgm:t>
    </dgm:pt>
    <dgm:pt modelId="{00F759F5-C2A5-4C51-ACC6-95A5AA8C4EB2}" type="parTrans" cxnId="{7891EA88-44EE-41F0-B727-A4047DD3A3E9}">
      <dgm:prSet/>
      <dgm:spPr/>
      <dgm:t>
        <a:bodyPr/>
        <a:lstStyle/>
        <a:p>
          <a:endParaRPr lang="en-US"/>
        </a:p>
      </dgm:t>
    </dgm:pt>
    <dgm:pt modelId="{3E2E6C74-C693-4B19-B53E-FAD9F4E0A6CD}" type="sibTrans" cxnId="{7891EA88-44EE-41F0-B727-A4047DD3A3E9}">
      <dgm:prSet/>
      <dgm:spPr/>
      <dgm:t>
        <a:bodyPr/>
        <a:lstStyle/>
        <a:p>
          <a:endParaRPr lang="en-US"/>
        </a:p>
      </dgm:t>
    </dgm:pt>
    <dgm:pt modelId="{91813F1C-E0B8-4897-B8D2-71FF2A3FE6D9}">
      <dgm:prSet phldrT="[Text]"/>
      <dgm:spPr/>
      <dgm:t>
        <a:bodyPr/>
        <a:lstStyle/>
        <a:p>
          <a:r>
            <a:rPr lang="en-US" dirty="0" smtClean="0"/>
            <a:t>Endpoint</a:t>
          </a:r>
          <a:endParaRPr lang="en-US" dirty="0"/>
        </a:p>
      </dgm:t>
    </dgm:pt>
    <dgm:pt modelId="{2BEB86DF-714E-48F4-8994-8803CA669B6C}" type="parTrans" cxnId="{85A0F380-868E-41CC-B9A9-89E5D66688A4}">
      <dgm:prSet/>
      <dgm:spPr/>
      <dgm:t>
        <a:bodyPr/>
        <a:lstStyle/>
        <a:p>
          <a:endParaRPr lang="en-US"/>
        </a:p>
      </dgm:t>
    </dgm:pt>
    <dgm:pt modelId="{8490E147-6775-49C0-B25F-FA259D6DC0E9}" type="sibTrans" cxnId="{85A0F380-868E-41CC-B9A9-89E5D66688A4}">
      <dgm:prSet/>
      <dgm:spPr/>
      <dgm:t>
        <a:bodyPr/>
        <a:lstStyle/>
        <a:p>
          <a:endParaRPr lang="en-US"/>
        </a:p>
      </dgm:t>
    </dgm:pt>
    <dgm:pt modelId="{E83AECD3-1FB9-4A78-90B3-DF473053532B}" type="pres">
      <dgm:prSet presAssocID="{7B129892-76C5-4A98-99C6-AA96141187DF}" presName="composite" presStyleCnt="0">
        <dgm:presLayoutVars>
          <dgm:chMax val="1"/>
          <dgm:dir/>
          <dgm:resizeHandles val="exact"/>
        </dgm:presLayoutVars>
      </dgm:prSet>
      <dgm:spPr/>
    </dgm:pt>
    <dgm:pt modelId="{CDEDF041-DDB6-4DCF-B462-B7DB914C498C}" type="pres">
      <dgm:prSet presAssocID="{7B129892-76C5-4A98-99C6-AA96141187DF}" presName="radial" presStyleCnt="0">
        <dgm:presLayoutVars>
          <dgm:animLvl val="ctr"/>
        </dgm:presLayoutVars>
      </dgm:prSet>
      <dgm:spPr/>
    </dgm:pt>
    <dgm:pt modelId="{1D9D324B-450D-49C2-BB4C-1DF1A03931B5}" type="pres">
      <dgm:prSet presAssocID="{91813F1C-E0B8-4897-B8D2-71FF2A3FE6D9}" presName="centerShape" presStyleLbl="vennNode1" presStyleIdx="0" presStyleCnt="4"/>
      <dgm:spPr/>
    </dgm:pt>
    <dgm:pt modelId="{8C3D868A-45FE-4977-8D90-2BF1BAB01D54}" type="pres">
      <dgm:prSet presAssocID="{C3444E50-DEA3-4425-A670-14BDC537013B}" presName="node" presStyleLbl="vennNode1" presStyleIdx="1" presStyleCnt="4">
        <dgm:presLayoutVars>
          <dgm:bulletEnabled val="1"/>
        </dgm:presLayoutVars>
      </dgm:prSet>
      <dgm:spPr/>
    </dgm:pt>
    <dgm:pt modelId="{F0ACE3B1-71CE-4831-9098-7E0BAFA25CB7}" type="pres">
      <dgm:prSet presAssocID="{9C20605E-41E3-4410-9640-2E265C0B225F}" presName="node" presStyleLbl="vennNode1" presStyleIdx="2" presStyleCnt="4">
        <dgm:presLayoutVars>
          <dgm:bulletEnabled val="1"/>
        </dgm:presLayoutVars>
      </dgm:prSet>
      <dgm:spPr/>
    </dgm:pt>
    <dgm:pt modelId="{0FEC15FB-42C0-42AB-843A-C24D1EE5FC7B}" type="pres">
      <dgm:prSet presAssocID="{466E53E7-F26B-4662-B964-6017738CDA2E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7891EA88-44EE-41F0-B727-A4047DD3A3E9}" srcId="{91813F1C-E0B8-4897-B8D2-71FF2A3FE6D9}" destId="{466E53E7-F26B-4662-B964-6017738CDA2E}" srcOrd="2" destOrd="0" parTransId="{00F759F5-C2A5-4C51-ACC6-95A5AA8C4EB2}" sibTransId="{3E2E6C74-C693-4B19-B53E-FAD9F4E0A6CD}"/>
    <dgm:cxn modelId="{85A0F380-868E-41CC-B9A9-89E5D66688A4}" srcId="{7B129892-76C5-4A98-99C6-AA96141187DF}" destId="{91813F1C-E0B8-4897-B8D2-71FF2A3FE6D9}" srcOrd="0" destOrd="0" parTransId="{2BEB86DF-714E-48F4-8994-8803CA669B6C}" sibTransId="{8490E147-6775-49C0-B25F-FA259D6DC0E9}"/>
    <dgm:cxn modelId="{011884DC-E3B9-45A2-A477-60493BD72A6B}" srcId="{91813F1C-E0B8-4897-B8D2-71FF2A3FE6D9}" destId="{9C20605E-41E3-4410-9640-2E265C0B225F}" srcOrd="1" destOrd="0" parTransId="{4C607D44-C9E4-43B7-9A40-B9E6EB599B0C}" sibTransId="{2C3AEDEC-74DA-4D60-8038-659899E0B6D7}"/>
    <dgm:cxn modelId="{FFB1EEEE-8540-4C87-AAFE-E95E1056A900}" srcId="{91813F1C-E0B8-4897-B8D2-71FF2A3FE6D9}" destId="{C3444E50-DEA3-4425-A670-14BDC537013B}" srcOrd="0" destOrd="0" parTransId="{F80C87F2-155C-4AAD-9B8A-ED68D55F60A9}" sibTransId="{BFD4769E-7432-417F-83C0-EA599AB36324}"/>
    <dgm:cxn modelId="{AAD60072-27A2-41CE-A91D-89E8B10F155A}" type="presOf" srcId="{91813F1C-E0B8-4897-B8D2-71FF2A3FE6D9}" destId="{1D9D324B-450D-49C2-BB4C-1DF1A03931B5}" srcOrd="0" destOrd="0" presId="urn:microsoft.com/office/officeart/2005/8/layout/radial3"/>
    <dgm:cxn modelId="{73CB2CCB-0044-458F-82FB-398BEC1B01AD}" type="presOf" srcId="{7B129892-76C5-4A98-99C6-AA96141187DF}" destId="{E83AECD3-1FB9-4A78-90B3-DF473053532B}" srcOrd="0" destOrd="0" presId="urn:microsoft.com/office/officeart/2005/8/layout/radial3"/>
    <dgm:cxn modelId="{44056E86-E85E-4304-8FC8-D4D609B5DBA4}" type="presOf" srcId="{C3444E50-DEA3-4425-A670-14BDC537013B}" destId="{8C3D868A-45FE-4977-8D90-2BF1BAB01D54}" srcOrd="0" destOrd="0" presId="urn:microsoft.com/office/officeart/2005/8/layout/radial3"/>
    <dgm:cxn modelId="{E4F7FDD6-1711-4A35-B59F-7044E1618D35}" type="presOf" srcId="{466E53E7-F26B-4662-B964-6017738CDA2E}" destId="{0FEC15FB-42C0-42AB-843A-C24D1EE5FC7B}" srcOrd="0" destOrd="0" presId="urn:microsoft.com/office/officeart/2005/8/layout/radial3"/>
    <dgm:cxn modelId="{79EA425B-1BBC-4A1C-8EE4-02E6AE4AFDDD}" type="presOf" srcId="{9C20605E-41E3-4410-9640-2E265C0B225F}" destId="{F0ACE3B1-71CE-4831-9098-7E0BAFA25CB7}" srcOrd="0" destOrd="0" presId="urn:microsoft.com/office/officeart/2005/8/layout/radial3"/>
    <dgm:cxn modelId="{8DC9DC95-7023-4A9B-84CF-FF1FF1E86CD4}" type="presParOf" srcId="{E83AECD3-1FB9-4A78-90B3-DF473053532B}" destId="{CDEDF041-DDB6-4DCF-B462-B7DB914C498C}" srcOrd="0" destOrd="0" presId="urn:microsoft.com/office/officeart/2005/8/layout/radial3"/>
    <dgm:cxn modelId="{529602C9-B549-4E62-8132-89BF09316858}" type="presParOf" srcId="{CDEDF041-DDB6-4DCF-B462-B7DB914C498C}" destId="{1D9D324B-450D-49C2-BB4C-1DF1A03931B5}" srcOrd="0" destOrd="0" presId="urn:microsoft.com/office/officeart/2005/8/layout/radial3"/>
    <dgm:cxn modelId="{9DF085DF-0C07-46A1-A052-0C91DC5930C4}" type="presParOf" srcId="{CDEDF041-DDB6-4DCF-B462-B7DB914C498C}" destId="{8C3D868A-45FE-4977-8D90-2BF1BAB01D54}" srcOrd="1" destOrd="0" presId="urn:microsoft.com/office/officeart/2005/8/layout/radial3"/>
    <dgm:cxn modelId="{E6E9DA65-35EB-4581-85C2-5A24DE388FA6}" type="presParOf" srcId="{CDEDF041-DDB6-4DCF-B462-B7DB914C498C}" destId="{F0ACE3B1-71CE-4831-9098-7E0BAFA25CB7}" srcOrd="2" destOrd="0" presId="urn:microsoft.com/office/officeart/2005/8/layout/radial3"/>
    <dgm:cxn modelId="{5B45FE11-4716-403B-8D03-C1EC151D42D3}" type="presParOf" srcId="{CDEDF041-DDB6-4DCF-B462-B7DB914C498C}" destId="{0FEC15FB-42C0-42AB-843A-C24D1EE5FC7B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D324B-450D-49C2-BB4C-1DF1A03931B5}">
      <dsp:nvSpPr>
        <dsp:cNvPr id="0" name=""/>
        <dsp:cNvSpPr/>
      </dsp:nvSpPr>
      <dsp:spPr>
        <a:xfrm>
          <a:off x="2644460" y="1010446"/>
          <a:ext cx="2119941" cy="2119941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Endpoint</a:t>
          </a:r>
          <a:endParaRPr lang="en-US" sz="2900" kern="1200" dirty="0"/>
        </a:p>
      </dsp:txBody>
      <dsp:txXfrm>
        <a:off x="2954918" y="1320904"/>
        <a:ext cx="1499025" cy="1499025"/>
      </dsp:txXfrm>
    </dsp:sp>
    <dsp:sp modelId="{8C3D868A-45FE-4977-8D90-2BF1BAB01D54}">
      <dsp:nvSpPr>
        <dsp:cNvPr id="0" name=""/>
        <dsp:cNvSpPr/>
      </dsp:nvSpPr>
      <dsp:spPr>
        <a:xfrm>
          <a:off x="3174445" y="161211"/>
          <a:ext cx="1059970" cy="105997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Address</a:t>
          </a:r>
          <a:endParaRPr lang="en-US" sz="1500" kern="1200" dirty="0"/>
        </a:p>
      </dsp:txBody>
      <dsp:txXfrm>
        <a:off x="3329674" y="316440"/>
        <a:ext cx="749512" cy="749512"/>
      </dsp:txXfrm>
    </dsp:sp>
    <dsp:sp modelId="{F0ACE3B1-71CE-4831-9098-7E0BAFA25CB7}">
      <dsp:nvSpPr>
        <dsp:cNvPr id="0" name=""/>
        <dsp:cNvSpPr/>
      </dsp:nvSpPr>
      <dsp:spPr>
        <a:xfrm>
          <a:off x="4368885" y="2230042"/>
          <a:ext cx="1059970" cy="105997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Binding</a:t>
          </a:r>
          <a:endParaRPr lang="en-US" sz="1500" kern="1200" dirty="0"/>
        </a:p>
      </dsp:txBody>
      <dsp:txXfrm>
        <a:off x="4524114" y="2385271"/>
        <a:ext cx="749512" cy="749512"/>
      </dsp:txXfrm>
    </dsp:sp>
    <dsp:sp modelId="{0FEC15FB-42C0-42AB-843A-C24D1EE5FC7B}">
      <dsp:nvSpPr>
        <dsp:cNvPr id="0" name=""/>
        <dsp:cNvSpPr/>
      </dsp:nvSpPr>
      <dsp:spPr>
        <a:xfrm>
          <a:off x="1980005" y="2230042"/>
          <a:ext cx="1059970" cy="105997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Contract</a:t>
          </a:r>
          <a:endParaRPr lang="en-US" sz="1500" kern="1200" dirty="0"/>
        </a:p>
      </dsp:txBody>
      <dsp:txXfrm>
        <a:off x="2135234" y="2385271"/>
        <a:ext cx="749512" cy="749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EC9E97E-0B09-482A-8198-3D02374EE18E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WCF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Config</a:t>
            </a:r>
            <a:r>
              <a:rPr lang="en-US" sz="5400" dirty="0" smtClean="0"/>
              <a:t> via Code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401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Hosting in IIS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401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Inversion of Control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59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jQuery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593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Consultant with Improving Enterprises</a:t>
            </a:r>
          </a:p>
          <a:p>
            <a:r>
              <a:rPr lang="en-US" dirty="0" smtClean="0"/>
              <a:t>Author of Entity Framework 4.1 : Expert’s Cookbook</a:t>
            </a:r>
          </a:p>
          <a:p>
            <a:r>
              <a:rPr lang="en-US" dirty="0" smtClean="0"/>
              <a:t>Microsoft MVP for Connected Systems Development</a:t>
            </a:r>
          </a:p>
          <a:p>
            <a:r>
              <a:rPr lang="en-US" dirty="0" smtClean="0"/>
              <a:t>Founder &amp; Organizer of Dallas </a:t>
            </a:r>
            <a:r>
              <a:rPr lang="en-US" dirty="0" err="1" smtClean="0"/>
              <a:t>TechFest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TimRayburn.net</a:t>
            </a:r>
          </a:p>
          <a:p>
            <a:r>
              <a:rPr lang="en-US" dirty="0" smtClean="0"/>
              <a:t>Email: Tim@TimRayburn.net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Rayburn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Communication Foundation provides abstractions over: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And other service behaviors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WCF?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633149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ABC’s of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WCF Basics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294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Binding To Use?</a:t>
            </a:r>
            <a:endParaRPr lang="en-US" dirty="0"/>
          </a:p>
        </p:txBody>
      </p:sp>
      <p:pic>
        <p:nvPicPr>
          <p:cNvPr id="1026" name="Picture 2" descr="http://weblogs.asp.net/blogs/spano/WCFBin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2989"/>
            <a:ext cx="6400800" cy="34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51416" y="6488668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Image from “Programming WCF Services” by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Juval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Lowy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should take 1 parameter, which should be a </a:t>
            </a:r>
            <a:r>
              <a:rPr lang="en-US" dirty="0" err="1" smtClean="0"/>
              <a:t>DataContract</a:t>
            </a:r>
            <a:r>
              <a:rPr lang="en-US" dirty="0" smtClean="0"/>
              <a:t> not a .NET type.</a:t>
            </a:r>
          </a:p>
          <a:p>
            <a:pPr lvl="1"/>
            <a:r>
              <a:rPr lang="en-US" dirty="0" smtClean="0"/>
              <a:t>This type should be named &lt;Operation&gt;Request</a:t>
            </a:r>
          </a:p>
          <a:p>
            <a:r>
              <a:rPr lang="en-US" dirty="0" smtClean="0"/>
              <a:t>Services should return a </a:t>
            </a:r>
            <a:r>
              <a:rPr lang="en-US" dirty="0" err="1" smtClean="0"/>
              <a:t>DataContract</a:t>
            </a:r>
            <a:r>
              <a:rPr lang="en-US" dirty="0" smtClean="0"/>
              <a:t>, not a .NET type.</a:t>
            </a:r>
          </a:p>
          <a:p>
            <a:pPr lvl="1"/>
            <a:r>
              <a:rPr lang="en-US" dirty="0" smtClean="0"/>
              <a:t>This type should be named &lt;Operation&gt;Response</a:t>
            </a:r>
          </a:p>
          <a:p>
            <a:r>
              <a:rPr lang="en-US" dirty="0" smtClean="0"/>
              <a:t>Choose your operation names carefully, and always assign them namespaces.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Tim’s Rules (SOAP)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operation name</a:t>
            </a:r>
          </a:p>
          <a:p>
            <a:r>
              <a:rPr lang="en-US" dirty="0" smtClean="0"/>
              <a:t>Changing the number of parameters</a:t>
            </a:r>
          </a:p>
          <a:p>
            <a:r>
              <a:rPr lang="en-US" dirty="0" smtClean="0"/>
              <a:t>Changing the type name of parameter or response</a:t>
            </a:r>
          </a:p>
          <a:p>
            <a:r>
              <a:rPr lang="en-US" dirty="0" smtClean="0"/>
              <a:t>Changing the namespace of operation or types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breaks WSDL?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operations to an existing service</a:t>
            </a:r>
          </a:p>
          <a:p>
            <a:r>
              <a:rPr lang="en-US" dirty="0" smtClean="0"/>
              <a:t>Adding members to an existing data type</a:t>
            </a:r>
          </a:p>
          <a:p>
            <a:r>
              <a:rPr lang="en-US" dirty="0" smtClean="0"/>
              <a:t>Removing non-required members for an existing data type.</a:t>
            </a:r>
          </a:p>
          <a:p>
            <a:r>
              <a:rPr lang="en-US" dirty="0" smtClean="0"/>
              <a:t>Changing URL</a:t>
            </a:r>
          </a:p>
          <a:p>
            <a:pPr lvl="1"/>
            <a:r>
              <a:rPr lang="en-US" dirty="0" smtClean="0"/>
              <a:t>This will require re-</a:t>
            </a:r>
            <a:r>
              <a:rPr lang="en-US" dirty="0" err="1" smtClean="0"/>
              <a:t>config</a:t>
            </a:r>
            <a:r>
              <a:rPr lang="en-US" dirty="0" smtClean="0"/>
              <a:t> of your clients, but will not break proxies.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NOT break WSDL?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158</TotalTime>
  <Words>225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Designing WCF Services</vt:lpstr>
      <vt:lpstr>Tim Rayburn</vt:lpstr>
      <vt:lpstr>What is WCF?</vt:lpstr>
      <vt:lpstr>The ABC’s of WCF</vt:lpstr>
      <vt:lpstr>DEMO</vt:lpstr>
      <vt:lpstr>Which Binding To Use?</vt:lpstr>
      <vt:lpstr>Tim’s Rules (SOAP)</vt:lpstr>
      <vt:lpstr>What breaks WSDL?</vt:lpstr>
      <vt:lpstr>What does NOT break WSDL?</vt:lpstr>
      <vt:lpstr>DEMO</vt:lpstr>
      <vt:lpstr>DEMO</vt:lpstr>
      <vt:lpstr>DEMO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WCF Services</dc:title>
  <dc:creator>Tim</dc:creator>
  <cp:lastModifiedBy>Tim</cp:lastModifiedBy>
  <cp:revision>5</cp:revision>
  <dcterms:created xsi:type="dcterms:W3CDTF">2012-04-17T13:14:27Z</dcterms:created>
  <dcterms:modified xsi:type="dcterms:W3CDTF">2012-04-17T15:53:23Z</dcterms:modified>
</cp:coreProperties>
</file>