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1" r:id="rId2"/>
    <p:sldId id="2562" r:id="rId3"/>
    <p:sldId id="2563" r:id="rId4"/>
    <p:sldId id="2564" r:id="rId5"/>
    <p:sldId id="2565" r:id="rId6"/>
    <p:sldId id="2566" r:id="rId7"/>
    <p:sldId id="2567" r:id="rId8"/>
    <p:sldId id="2576" r:id="rId9"/>
    <p:sldId id="2577" r:id="rId10"/>
    <p:sldId id="2568" r:id="rId11"/>
    <p:sldId id="2569" r:id="rId12"/>
    <p:sldId id="2570" r:id="rId13"/>
    <p:sldId id="2571" r:id="rId14"/>
    <p:sldId id="2578" r:id="rId15"/>
    <p:sldId id="2572" r:id="rId16"/>
    <p:sldId id="2573" r:id="rId17"/>
    <p:sldId id="2579" r:id="rId18"/>
    <p:sldId id="2574" r:id="rId19"/>
    <p:sldId id="25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ols in your AI's Toolbox: An Introduction to MCP Servers" id="{A0B2B2BF-23B8-42C4-9D14-74B2C16D1CEB}">
          <p14:sldIdLst>
            <p14:sldId id="2561"/>
          </p14:sldIdLst>
        </p14:section>
        <p14:section name="Introduction to MCP Servers" id="{FA0C23B1-3AFA-44D2-8FA0-2F6378EA9F6B}">
          <p14:sldIdLst>
            <p14:sldId id="2562"/>
            <p14:sldId id="2563"/>
          </p14:sldIdLst>
        </p14:section>
        <p14:section name="Challenges in AI Integration" id="{DACF0260-1362-46A0-BD67-FA4E3DB331AC}">
          <p14:sldIdLst>
            <p14:sldId id="2564"/>
            <p14:sldId id="2565"/>
          </p14:sldIdLst>
        </p14:section>
        <p14:section name="Introducing the Model Context Protocol (MCP)" id="{35A9B8F4-C1B9-49EE-9205-EA775679BCE1}">
          <p14:sldIdLst>
            <p14:sldId id="2566"/>
            <p14:sldId id="2567"/>
            <p14:sldId id="2576"/>
            <p14:sldId id="2577"/>
          </p14:sldIdLst>
        </p14:section>
        <p14:section name="Practical Applications of MCP" id="{448EDF95-677C-4EBE-9128-DC41D5705C6F}">
          <p14:sldIdLst>
            <p14:sldId id="2568"/>
            <p14:sldId id="2569"/>
          </p14:sldIdLst>
        </p14:section>
        <p14:section name="Custom MCP Server Development" id="{FD6E6F92-99E7-4AA4-90EF-64F9179CAD28}">
          <p14:sldIdLst>
            <p14:sldId id="2570"/>
            <p14:sldId id="2571"/>
            <p14:sldId id="2578"/>
          </p14:sldIdLst>
        </p14:section>
        <p14:section name="Benefits of Standardized AI Integration" id="{B2FBCA7D-29C9-45F1-997E-C3EFA67EB4B3}">
          <p14:sldIdLst>
            <p14:sldId id="2572"/>
            <p14:sldId id="2573"/>
            <p14:sldId id="2579"/>
          </p14:sldIdLst>
        </p14:section>
        <p14:section name="Conclusion and Call to Action" id="{5DAD68D4-82E8-47C2-9B58-14CEC2AB746A}">
          <p14:sldIdLst>
            <p14:sldId id="2574"/>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92156-2263-4BE9-8E45-416A067DAEAD}" v="18" dt="2025-09-03T16:20:03.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3" d="100"/>
          <a:sy n="73" d="100"/>
        </p:scale>
        <p:origin x="68" y="8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76652-6C29-4BAF-9849-D5686387BDDC}" type="datetimeFigureOut">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6676C-8EDA-411F-B279-22ABDE2104D7}" type="slidenum">
              <a:t>‹#›</a:t>
            </a:fld>
            <a:endParaRPr lang="en-US"/>
          </a:p>
        </p:txBody>
      </p:sp>
    </p:spTree>
    <p:extLst>
      <p:ext uri="{BB962C8B-B14F-4D97-AF65-F5344CB8AC3E}">
        <p14:creationId xmlns:p14="http://schemas.microsoft.com/office/powerpoint/2010/main" val="28479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22C3404-B6AB-4EFE-9F4E-60BD52F02861}" type="slidenum">
              <a:t>1</a:t>
            </a:fld>
            <a:endParaRPr lang="en-US"/>
          </a:p>
        </p:txBody>
      </p:sp>
    </p:spTree>
    <p:extLst>
      <p:ext uri="{BB962C8B-B14F-4D97-AF65-F5344CB8AC3E}">
        <p14:creationId xmlns:p14="http://schemas.microsoft.com/office/powerpoint/2010/main" val="223684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and Securing Custom Integrations</a:t>
            </a:r>
          </a:p>
        </p:txBody>
      </p:sp>
      <p:sp>
        <p:nvSpPr>
          <p:cNvPr id="4" name="Slide Number Placeholder 3"/>
          <p:cNvSpPr>
            <a:spLocks noGrp="1"/>
          </p:cNvSpPr>
          <p:nvPr>
            <p:ph type="sldNum" sz="quarter" idx="5"/>
          </p:nvPr>
        </p:nvSpPr>
        <p:spPr/>
        <p:txBody>
          <a:bodyPr/>
          <a:lstStyle/>
          <a:p>
            <a:fld id="{322C3404-B6AB-4EFE-9F4E-60BD52F02861}" type="slidenum">
              <a:t>12</a:t>
            </a:fld>
            <a:endParaRPr lang="en-US"/>
          </a:p>
        </p:txBody>
      </p:sp>
    </p:spTree>
    <p:extLst>
      <p:ext uri="{BB962C8B-B14F-4D97-AF65-F5344CB8AC3E}">
        <p14:creationId xmlns:p14="http://schemas.microsoft.com/office/powerpoint/2010/main" val="13605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While pre-built MCP servers offer convenience, many organizations require custom integrations to expose proprietary data and APIs. MCP supports the development of custom servers that adhere to its protocol specifications, allowing developers to create secure and compliant interfaces for their unique tools. Building a custom MCP server involves defining the tool's capabilities, implementing the protocol's communication standards, and ensuring robust authentication and authorization mechanisms. This process enables organizations to maintain control over their data while providing AI models with structured and meaningful access. Custom servers can be tailored to specific use cases, such as accessing internal sales databases, monitoring IoT devices, or interacting with legacy systems. By following MCP guidelines, developers can ensure interoperability and future-proof their integrations. This capability empowers teams to move beyond ad-hoc solutions and build scalable, maintainable infrastructures for AI tool access. Ultimately, custom MCP servers unlock the full potential of AI agency by bridging the gap between models and proprietary resources.</a:t>
            </a:r>
          </a:p>
        </p:txBody>
      </p:sp>
      <p:sp>
        <p:nvSpPr>
          <p:cNvPr id="4" name="Slide Number Placeholder 3"/>
          <p:cNvSpPr>
            <a:spLocks noGrp="1"/>
          </p:cNvSpPr>
          <p:nvPr>
            <p:ph type="sldNum" sz="quarter" idx="5"/>
          </p:nvPr>
        </p:nvSpPr>
        <p:spPr/>
        <p:txBody>
          <a:bodyPr/>
          <a:lstStyle/>
          <a:p>
            <a:fld id="{322C3404-B6AB-4EFE-9F4E-60BD52F02861}" type="slidenum">
              <a:t>13</a:t>
            </a:fld>
            <a:endParaRPr lang="en-US"/>
          </a:p>
        </p:txBody>
      </p:sp>
    </p:spTree>
    <p:extLst>
      <p:ext uri="{BB962C8B-B14F-4D97-AF65-F5344CB8AC3E}">
        <p14:creationId xmlns:p14="http://schemas.microsoft.com/office/powerpoint/2010/main" val="359374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 Collaborative Ecosystem</a:t>
            </a:r>
          </a:p>
        </p:txBody>
      </p:sp>
      <p:sp>
        <p:nvSpPr>
          <p:cNvPr id="4" name="Slide Number Placeholder 3"/>
          <p:cNvSpPr>
            <a:spLocks noGrp="1"/>
          </p:cNvSpPr>
          <p:nvPr>
            <p:ph type="sldNum" sz="quarter" idx="5"/>
          </p:nvPr>
        </p:nvSpPr>
        <p:spPr/>
        <p:txBody>
          <a:bodyPr/>
          <a:lstStyle/>
          <a:p>
            <a:fld id="{322C3404-B6AB-4EFE-9F4E-60BD52F02861}" type="slidenum">
              <a:t>15</a:t>
            </a:fld>
            <a:endParaRPr lang="en-US"/>
          </a:p>
        </p:txBody>
      </p:sp>
    </p:spTree>
    <p:extLst>
      <p:ext uri="{BB962C8B-B14F-4D97-AF65-F5344CB8AC3E}">
        <p14:creationId xmlns:p14="http://schemas.microsoft.com/office/powerpoint/2010/main" val="11638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Standardizing AI tool integration through protocols like MCP offers numerous benefits that extend beyond individual projects. First, it reduces the need for bespoke connectors, saving time and resources while improving reliability. Second, it fosters a collaborative ecosystem where developers can share tools, servers, and best practices, accelerating innovation across the AI community. Third, it enhances security and compliance by providing consistent mechanisms for authentication and data access. MCP’s open-source nature encourages transparency and community contributions, leading to continuous improvement and broader adoption. By aligning on a common protocol, organizations can ensure that their AI models are compatible with a wide range of tools and environments, facilitating interoperability and scalability. This standardization also supports the development of intelligent agents that are not only capable of understanding and generating content but also of taking meaningful actions. In essence, MCP transforms AI from a passive technology into an active participant in digital ecosystems, paving the way for the next generation of context-aware, tool-enabled agents.</a:t>
            </a:r>
          </a:p>
        </p:txBody>
      </p:sp>
      <p:sp>
        <p:nvSpPr>
          <p:cNvPr id="4" name="Slide Number Placeholder 3"/>
          <p:cNvSpPr>
            <a:spLocks noGrp="1"/>
          </p:cNvSpPr>
          <p:nvPr>
            <p:ph type="sldNum" sz="quarter" idx="5"/>
          </p:nvPr>
        </p:nvSpPr>
        <p:spPr/>
        <p:txBody>
          <a:bodyPr/>
          <a:lstStyle/>
          <a:p>
            <a:fld id="{322C3404-B6AB-4EFE-9F4E-60BD52F02861}" type="slidenum">
              <a:t>16</a:t>
            </a:fld>
            <a:endParaRPr lang="en-US"/>
          </a:p>
        </p:txBody>
      </p:sp>
    </p:spTree>
    <p:extLst>
      <p:ext uri="{BB962C8B-B14F-4D97-AF65-F5344CB8AC3E}">
        <p14:creationId xmlns:p14="http://schemas.microsoft.com/office/powerpoint/2010/main" val="9886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the Next Generation of AI Agents</a:t>
            </a:r>
          </a:p>
        </p:txBody>
      </p:sp>
      <p:sp>
        <p:nvSpPr>
          <p:cNvPr id="4" name="Slide Number Placeholder 3"/>
          <p:cNvSpPr>
            <a:spLocks noGrp="1"/>
          </p:cNvSpPr>
          <p:nvPr>
            <p:ph type="sldNum" sz="quarter" idx="5"/>
          </p:nvPr>
        </p:nvSpPr>
        <p:spPr/>
        <p:txBody>
          <a:bodyPr/>
          <a:lstStyle/>
          <a:p>
            <a:fld id="{322C3404-B6AB-4EFE-9F4E-60BD52F02861}" type="slidenum">
              <a:t>18</a:t>
            </a:fld>
            <a:endParaRPr lang="en-US"/>
          </a:p>
        </p:txBody>
      </p:sp>
    </p:spTree>
    <p:extLst>
      <p:ext uri="{BB962C8B-B14F-4D97-AF65-F5344CB8AC3E}">
        <p14:creationId xmlns:p14="http://schemas.microsoft.com/office/powerpoint/2010/main" val="177703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journey from generative AI to agentic AI represents a significant evolution in the field. By adopting the Model Context Protocol, developers can move beyond building one-off connectors and start creating intelligent agents that interact with the world in meaningful ways. MCP provides the tools and standards necessary to integrate AI models with external resources securely and efficiently. This session has introduced the core concepts of MCP, demonstrated its practical applications through pre-built and custom servers, and highlighted the benefits of standardized integration. Developers are encouraged to explore MCP, contribute to its ecosystem, and leverage its capabilities to build AI agents that don’t just talk, but act. The future of AI lies in its ability to understand context, make decisions, and perform tasks autonomously. MCP is a foundational step toward realizing this vision, and by embracing it, developers can play a pivotal role in shaping the next generation of AI technology.</a:t>
            </a:r>
          </a:p>
        </p:txBody>
      </p:sp>
      <p:sp>
        <p:nvSpPr>
          <p:cNvPr id="4" name="Slide Number Placeholder 3"/>
          <p:cNvSpPr>
            <a:spLocks noGrp="1"/>
          </p:cNvSpPr>
          <p:nvPr>
            <p:ph type="sldNum" sz="quarter" idx="5"/>
          </p:nvPr>
        </p:nvSpPr>
        <p:spPr/>
        <p:txBody>
          <a:bodyPr/>
          <a:lstStyle/>
          <a:p>
            <a:fld id="{322C3404-B6AB-4EFE-9F4E-60BD52F02861}" type="slidenum">
              <a:t>19</a:t>
            </a:fld>
            <a:endParaRPr lang="en-US"/>
          </a:p>
        </p:txBody>
      </p:sp>
    </p:spTree>
    <p:extLst>
      <p:ext uri="{BB962C8B-B14F-4D97-AF65-F5344CB8AC3E}">
        <p14:creationId xmlns:p14="http://schemas.microsoft.com/office/powerpoint/2010/main" val="260651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Empowering AI with Tool Access</a:t>
            </a:r>
          </a:p>
        </p:txBody>
      </p:sp>
      <p:sp>
        <p:nvSpPr>
          <p:cNvPr id="4" name="Slide Number Placeholder 3"/>
          <p:cNvSpPr>
            <a:spLocks noGrp="1"/>
          </p:cNvSpPr>
          <p:nvPr>
            <p:ph type="sldNum" sz="quarter" idx="5"/>
          </p:nvPr>
        </p:nvSpPr>
        <p:spPr/>
        <p:txBody>
          <a:bodyPr/>
          <a:lstStyle/>
          <a:p>
            <a:fld id="{322C3404-B6AB-4EFE-9F4E-60BD52F02861}" type="slidenum">
              <a:t>2</a:t>
            </a:fld>
            <a:endParaRPr lang="en-US"/>
          </a:p>
        </p:txBody>
      </p:sp>
    </p:spTree>
    <p:extLst>
      <p:ext uri="{BB962C8B-B14F-4D97-AF65-F5344CB8AC3E}">
        <p14:creationId xmlns:p14="http://schemas.microsoft.com/office/powerpoint/2010/main" val="128762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generative AI revolution has ushered in a new era of capabilities, enabling models to produce text, images, and other content with remarkable fluency. However, the next frontier in AI development is agency—the ability for models to interact with, query, and act upon the world around them. This shift from passive generation to active engagement requires a new approach to tool integration. Traditionally, each AI model needed a custom, often brittle integration for every external tool or data source, leading to the 'N x M integration problem.' This method is not scalable and hinders the broader adoption of AI in real-world applications. To address this, developers are exploring standardized frameworks that allow AI models to access tools like sales leads, code repositories, and IoT devices in a secure and reusable manner. This presentation introduces Anthropic’s Model Context Protocol (MCP), an open-source solution designed to solve these challenges and empower AI agents with robust tool access.</a:t>
            </a:r>
          </a:p>
        </p:txBody>
      </p:sp>
      <p:sp>
        <p:nvSpPr>
          <p:cNvPr id="4" name="Slide Number Placeholder 3"/>
          <p:cNvSpPr>
            <a:spLocks noGrp="1"/>
          </p:cNvSpPr>
          <p:nvPr>
            <p:ph type="sldNum" sz="quarter" idx="5"/>
          </p:nvPr>
        </p:nvSpPr>
        <p:spPr/>
        <p:txBody>
          <a:bodyPr/>
          <a:lstStyle/>
          <a:p>
            <a:fld id="{322C3404-B6AB-4EFE-9F4E-60BD52F02861}" type="slidenum">
              <a:t>3</a:t>
            </a:fld>
            <a:endParaRPr lang="en-US"/>
          </a:p>
        </p:txBody>
      </p:sp>
    </p:spTree>
    <p:extLst>
      <p:ext uri="{BB962C8B-B14F-4D97-AF65-F5344CB8AC3E}">
        <p14:creationId xmlns:p14="http://schemas.microsoft.com/office/powerpoint/2010/main" val="421261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 x M Integration Problem</a:t>
            </a:r>
          </a:p>
        </p:txBody>
      </p:sp>
      <p:sp>
        <p:nvSpPr>
          <p:cNvPr id="4" name="Slide Number Placeholder 3"/>
          <p:cNvSpPr>
            <a:spLocks noGrp="1"/>
          </p:cNvSpPr>
          <p:nvPr>
            <p:ph type="sldNum" sz="quarter" idx="5"/>
          </p:nvPr>
        </p:nvSpPr>
        <p:spPr/>
        <p:txBody>
          <a:bodyPr/>
          <a:lstStyle/>
          <a:p>
            <a:fld id="{322C3404-B6AB-4EFE-9F4E-60BD52F02861}" type="slidenum">
              <a:t>4</a:t>
            </a:fld>
            <a:endParaRPr lang="en-US"/>
          </a:p>
        </p:txBody>
      </p:sp>
    </p:spTree>
    <p:extLst>
      <p:ext uri="{BB962C8B-B14F-4D97-AF65-F5344CB8AC3E}">
        <p14:creationId xmlns:p14="http://schemas.microsoft.com/office/powerpoint/2010/main" val="274791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most significant challenges in AI development today is the 'N x M integration problem.' This issue arises when each AI model (N) requires a unique integration for every external tool or data source (M). As the number of models and tools grows, the complexity and maintenance burden increase exponentially. These bespoke integrations are often fragile, difficult to update, and lack interoperability, making it hard for AI systems to scale across diverse environments. Developers spend considerable time and resources building and maintaining these connectors, which detracts from innovation and slows down deployment. The lack of standardization also poses security risks and limits the reusability of integrations. Addressing this problem requires a paradigm shift toward a universal framework that can standardize how AI models discover and interact with tools, reducing redundancy and fostering a more collaborative ecosystem. MCP aims to be this universal connector, streamlining integration and enabling AI models to operate more effectively in dynamic, tool-rich environments.</a:t>
            </a:r>
          </a:p>
        </p:txBody>
      </p:sp>
      <p:sp>
        <p:nvSpPr>
          <p:cNvPr id="4" name="Slide Number Placeholder 3"/>
          <p:cNvSpPr>
            <a:spLocks noGrp="1"/>
          </p:cNvSpPr>
          <p:nvPr>
            <p:ph type="sldNum" sz="quarter" idx="5"/>
          </p:nvPr>
        </p:nvSpPr>
        <p:spPr/>
        <p:txBody>
          <a:bodyPr/>
          <a:lstStyle/>
          <a:p>
            <a:fld id="{322C3404-B6AB-4EFE-9F4E-60BD52F02861}" type="slidenum">
              <a:t>5</a:t>
            </a:fld>
            <a:endParaRPr lang="en-US"/>
          </a:p>
        </p:txBody>
      </p:sp>
    </p:spTree>
    <p:extLst>
      <p:ext uri="{BB962C8B-B14F-4D97-AF65-F5344CB8AC3E}">
        <p14:creationId xmlns:p14="http://schemas.microsoft.com/office/powerpoint/2010/main" val="421956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and Architecture</a:t>
            </a:r>
          </a:p>
        </p:txBody>
      </p:sp>
      <p:sp>
        <p:nvSpPr>
          <p:cNvPr id="4" name="Slide Number Placeholder 3"/>
          <p:cNvSpPr>
            <a:spLocks noGrp="1"/>
          </p:cNvSpPr>
          <p:nvPr>
            <p:ph type="sldNum" sz="quarter" idx="5"/>
          </p:nvPr>
        </p:nvSpPr>
        <p:spPr/>
        <p:txBody>
          <a:bodyPr/>
          <a:lstStyle/>
          <a:p>
            <a:fld id="{322C3404-B6AB-4EFE-9F4E-60BD52F02861}" type="slidenum">
              <a:t>6</a:t>
            </a:fld>
            <a:endParaRPr lang="en-US"/>
          </a:p>
        </p:txBody>
      </p:sp>
    </p:spTree>
    <p:extLst>
      <p:ext uri="{BB962C8B-B14F-4D97-AF65-F5344CB8AC3E}">
        <p14:creationId xmlns:p14="http://schemas.microsoft.com/office/powerpoint/2010/main" val="151231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Model Context Protocol (MCP) is an open-source framework developed by Anthropic to address the integration challenges faced by AI models. MCP serves as a universal connector, akin to a USB-C port, that standardizes how AI models discover and use external tools. Unlike simple function-calling mechanisms, MCP introduces a robust client-server architecture that facilitates secure and scalable interactions between AI agents and tools. The protocol defines a consistent interface for tool discovery, invocation, and context management, allowing models to access a wide range of resources without bespoke integrations. MCP supports both pre-built and custom servers, enabling developers to expose proprietary data and APIs in a compliant and secure manner. By adopting MCP, organizations can reduce integration overhead, improve interoperability, and accelerate the development of intelligent, context-aware AI agents. This architecture lays the foundation for a new ecosystem where tools and models can interact seamlessly, fostering innovation and collaboration across the AI community.</a:t>
            </a:r>
          </a:p>
        </p:txBody>
      </p:sp>
      <p:sp>
        <p:nvSpPr>
          <p:cNvPr id="4" name="Slide Number Placeholder 3"/>
          <p:cNvSpPr>
            <a:spLocks noGrp="1"/>
          </p:cNvSpPr>
          <p:nvPr>
            <p:ph type="sldNum" sz="quarter" idx="5"/>
          </p:nvPr>
        </p:nvSpPr>
        <p:spPr/>
        <p:txBody>
          <a:bodyPr/>
          <a:lstStyle/>
          <a:p>
            <a:fld id="{322C3404-B6AB-4EFE-9F4E-60BD52F02861}" type="slidenum">
              <a:t>7</a:t>
            </a:fld>
            <a:endParaRPr lang="en-US"/>
          </a:p>
        </p:txBody>
      </p:sp>
    </p:spTree>
    <p:extLst>
      <p:ext uri="{BB962C8B-B14F-4D97-AF65-F5344CB8AC3E}">
        <p14:creationId xmlns:p14="http://schemas.microsoft.com/office/powerpoint/2010/main" val="285981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Pre-built MCP Servers</a:t>
            </a:r>
          </a:p>
        </p:txBody>
      </p:sp>
      <p:sp>
        <p:nvSpPr>
          <p:cNvPr id="4" name="Slide Number Placeholder 3"/>
          <p:cNvSpPr>
            <a:spLocks noGrp="1"/>
          </p:cNvSpPr>
          <p:nvPr>
            <p:ph type="sldNum" sz="quarter" idx="5"/>
          </p:nvPr>
        </p:nvSpPr>
        <p:spPr/>
        <p:txBody>
          <a:bodyPr/>
          <a:lstStyle/>
          <a:p>
            <a:fld id="{322C3404-B6AB-4EFE-9F4E-60BD52F02861}" type="slidenum">
              <a:t>10</a:t>
            </a:fld>
            <a:endParaRPr lang="en-US"/>
          </a:p>
        </p:txBody>
      </p:sp>
    </p:spTree>
    <p:extLst>
      <p:ext uri="{BB962C8B-B14F-4D97-AF65-F5344CB8AC3E}">
        <p14:creationId xmlns:p14="http://schemas.microsoft.com/office/powerpoint/2010/main" val="188288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key advantages of the Model Context Protocol is its support for pre-built, open-source MCP servers. These servers allow developers to instantly connect AI models to commonly used tools such as Git, Slack, and various databases. By leveraging these ready-made integrations, teams can rapidly prototype and deploy AI agents without the need for extensive custom development. Pre-built MCP servers come with standardized interfaces and security features, ensuring reliable and safe interactions between models and tools. This approach not only accelerates development but also promotes best practices in tool integration. Developers can focus on building intelligent behaviors and user experiences rather than spending time on low-level connectivity issues. The availability of these servers also encourages experimentation and learning, making it easier for newcomers to explore the capabilities of MCP and contribute to the growing ecosystem. Overall, pre-built MCP servers provide a practical and efficient pathway to empower AI models with real-world tool access.</a:t>
            </a:r>
          </a:p>
        </p:txBody>
      </p:sp>
      <p:sp>
        <p:nvSpPr>
          <p:cNvPr id="4" name="Slide Number Placeholder 3"/>
          <p:cNvSpPr>
            <a:spLocks noGrp="1"/>
          </p:cNvSpPr>
          <p:nvPr>
            <p:ph type="sldNum" sz="quarter" idx="5"/>
          </p:nvPr>
        </p:nvSpPr>
        <p:spPr/>
        <p:txBody>
          <a:bodyPr/>
          <a:lstStyle/>
          <a:p>
            <a:fld id="{322C3404-B6AB-4EFE-9F4E-60BD52F02861}" type="slidenum">
              <a:t>11</a:t>
            </a:fld>
            <a:endParaRPr lang="en-US"/>
          </a:p>
        </p:txBody>
      </p:sp>
    </p:spTree>
    <p:extLst>
      <p:ext uri="{BB962C8B-B14F-4D97-AF65-F5344CB8AC3E}">
        <p14:creationId xmlns:p14="http://schemas.microsoft.com/office/powerpoint/2010/main" val="13850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502920"/>
            <a:ext cx="5852160" cy="2953512"/>
          </a:xfrm>
        </p:spPr>
        <p:txBody>
          <a:bodyPr vert="horz" lIns="91440" tIns="45720" rIns="91440" bIns="45720" rtlCol="0" anchor="t">
            <a:normAutofit/>
          </a:bodyPr>
          <a:lstStyle>
            <a:lvl1pPr>
              <a:defRPr lang="en-US" sz="54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544568"/>
            <a:ext cx="4681728" cy="1591056"/>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11" name="Footer Placeholder 10">
            <a:extLst>
              <a:ext uri="{FF2B5EF4-FFF2-40B4-BE49-F238E27FC236}">
                <a16:creationId xmlns:a16="http://schemas.microsoft.com/office/drawing/2014/main" id="{F98245A6-7E39-43E3-BB93-77F622756065}"/>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00431E1F-9861-6E9A-6FDA-9450A0A9109C}"/>
              </a:ext>
            </a:extLst>
          </p:cNvPr>
          <p:cNvSpPr>
            <a:spLocks noGrp="1"/>
          </p:cNvSpPr>
          <p:nvPr>
            <p:ph type="dt" sz="half" idx="14"/>
          </p:nvPr>
        </p:nvSpPr>
        <p:spPr>
          <a:xfrm>
            <a:off x="4617720" y="6318504"/>
            <a:ext cx="2153412" cy="365760"/>
          </a:xfrm>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43C4D8A9-0078-62DC-A293-9B6083ED649D}"/>
              </a:ext>
            </a:extLst>
          </p:cNvPr>
          <p:cNvSpPr>
            <a:spLocks noGrp="1"/>
          </p:cNvSpPr>
          <p:nvPr>
            <p:ph type="sldNum" sz="quarter" idx="16"/>
          </p:nvPr>
        </p:nvSpPr>
        <p:spPr>
          <a:xfrm>
            <a:off x="6688836"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7534656" y="0"/>
            <a:ext cx="4657344"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8348744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F4C684-CDD4-5CA8-12DC-BB0C4BFE21EA}"/>
              </a:ext>
              <a:ext uri="{C183D7F6-B498-43B3-948B-1728B52AA6E4}">
                <adec:decorative xmlns:adec="http://schemas.microsoft.com/office/drawing/2017/decorative" val="1"/>
              </a:ext>
            </a:extLst>
          </p:cNvPr>
          <p:cNvGrpSpPr/>
          <p:nvPr/>
        </p:nvGrpSpPr>
        <p:grpSpPr>
          <a:xfrm>
            <a:off x="0" y="-4329"/>
            <a:ext cx="5056093" cy="6869586"/>
            <a:chOff x="5171844" y="-11586"/>
            <a:chExt cx="7020159" cy="6869586"/>
          </a:xfrm>
        </p:grpSpPr>
        <p:sp>
          <p:nvSpPr>
            <p:cNvPr id="4" name="Rectangle 3">
              <a:extLst>
                <a:ext uri="{FF2B5EF4-FFF2-40B4-BE49-F238E27FC236}">
                  <a16:creationId xmlns:a16="http://schemas.microsoft.com/office/drawing/2014/main" id="{F6ECDBF0-A1F0-37B6-C87A-8687287F7950}"/>
                </a:ext>
              </a:extLst>
            </p:cNvPr>
            <p:cNvSpPr/>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0F90E0-14F7-6838-2C0A-149459C1D143}"/>
                </a:ext>
              </a:extLst>
            </p:cNvPr>
            <p:cNvSpPr/>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7578B55F-B3C4-0B70-7EAE-5FBFD3308543}"/>
                </a:ext>
              </a:extLst>
            </p:cNvPr>
            <p:cNvSpPr/>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FBDE35-AEB9-6AFE-BC7A-79FEFBB51D0A}"/>
                </a:ext>
              </a:extLst>
            </p:cNvPr>
            <p:cNvSpPr/>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58368" y="2103120"/>
            <a:ext cx="3666744" cy="2624328"/>
          </a:xfrm>
          <a:noFill/>
        </p:spPr>
        <p:txBody>
          <a:bodyPr anchor="ctr">
            <a:normAutofit/>
          </a:bodyPr>
          <a:lstStyle>
            <a:lvl1pPr algn="ctr">
              <a:defRPr sz="48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57702" y="877824"/>
            <a:ext cx="5509458" cy="5102352"/>
          </a:xfrm>
        </p:spPr>
        <p:txBody>
          <a:bodyPr vert="horz" lIns="91440" tIns="45720" rIns="91440" bIns="45720" rtlCol="0" anchor="ctr">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346078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BA5514-C4EC-5772-F451-90A91C385D2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1C95E155-D254-47EB-52CD-C66E0A29E9A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5" name="Rectangle 4">
              <a:extLst>
                <a:ext uri="{FF2B5EF4-FFF2-40B4-BE49-F238E27FC236}">
                  <a16:creationId xmlns:a16="http://schemas.microsoft.com/office/drawing/2014/main" id="{B947EE6D-F09F-E804-C40C-AB228BDE8E64}"/>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272783" y="722376"/>
            <a:ext cx="5138927" cy="1581912"/>
          </a:xfrm>
        </p:spPr>
        <p:txBody>
          <a:bodyPr vert="horz" lIns="91440" tIns="45720" rIns="91440" bIns="45720" rtlCol="0" anchor="b">
            <a:normAutofit/>
          </a:bodyPr>
          <a:lstStyle>
            <a:lvl1pPr>
              <a:defRPr lang="en-US" sz="6000" dirty="0">
                <a:gradFill>
                  <a:gsLst>
                    <a:gs pos="0">
                      <a:schemeClr val="accent2"/>
                    </a:gs>
                    <a:gs pos="100000">
                      <a:schemeClr val="accent5"/>
                    </a:gs>
                  </a:gsLst>
                  <a:lin ang="12000000" scaled="0"/>
                </a:gradFill>
              </a:defRPr>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630EF3B0-9D02-EBD8-2D14-79BF34534AA1}"/>
              </a:ext>
            </a:extLst>
          </p:cNvPr>
          <p:cNvSpPr>
            <a:spLocks noGrp="1"/>
          </p:cNvSpPr>
          <p:nvPr>
            <p:ph type="pic" sz="quarter" idx="17" hasCustomPrompt="1"/>
          </p:nvPr>
        </p:nvSpPr>
        <p:spPr>
          <a:xfrm>
            <a:off x="119307" y="0"/>
            <a:ext cx="5413248" cy="6858000"/>
          </a:xfrm>
          <a:blipFill>
            <a:blip r:embed="rId2">
              <a:alphaModFix amt="70000"/>
            </a:blip>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834640"/>
            <a:ext cx="5138928" cy="2999232"/>
          </a:xfrm>
        </p:spPr>
        <p:txBody>
          <a:bodyPr vert="horz" lIns="91440" tIns="45720" rIns="91440" bIns="45720" rtlCol="0" anchor="b">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a:xfrm>
            <a:off x="6272784" y="6318504"/>
            <a:ext cx="3569956" cy="365760"/>
          </a:xfrm>
        </p:spPr>
        <p:txBody>
          <a:bodyPr/>
          <a:lstStyle/>
          <a:p>
            <a:endParaRPr lang="en-US"/>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a:xfrm>
            <a:off x="10075652" y="6318504"/>
            <a:ext cx="149150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2058668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E855AC-5F95-123D-E0A1-CBD75D8FD00A}"/>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F3A6A854-7BA6-35FC-898F-37F3BC10E5D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5EF75-521C-7F12-2397-68B6128751E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82496" y="2222436"/>
            <a:ext cx="4160520" cy="2825496"/>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437376" y="2222436"/>
            <a:ext cx="3959352" cy="2697480"/>
          </a:xfrm>
        </p:spPr>
        <p:txBody>
          <a:bodyPr vert="horz" lIns="91440" tIns="45720" rIns="91440" bIns="45720" rtlCol="0">
            <a:normAutofit/>
          </a:bodyPr>
          <a:lstStyle>
            <a:lvl1pPr marL="0" indent="0">
              <a:buNone/>
              <a:defRPr lang="en-US" sz="1800" dirty="0"/>
            </a:lvl1pPr>
            <a:lvl2pPr marL="228600" indent="0">
              <a:buNone/>
              <a:defRPr lang="en-US" sz="16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F09CF825-511F-35F8-E0EC-636033ED43EE}"/>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36A82C16-EB1A-4294-103B-715F071E5A3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727EA83B-52EA-A0B8-E2E8-C9D1FE273B2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3459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4537F0-59D7-5CF5-65CE-33DFA62B3767}"/>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C7EFD035-FCE9-275A-5EEF-94FC6583E39A}"/>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FF3E46-4915-D511-DDA5-9451667C3C8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68552" y="2048256"/>
            <a:ext cx="3813048" cy="3538728"/>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75960" y="2048256"/>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7CB2298-A12A-D380-ED4F-AD870434F233}"/>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9D1F2EAD-3327-FA60-8B7F-6CBBD02C3F0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A63D4A7C-9E9E-96BC-68B8-3F92C9B3B40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54749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0675FE4-1839-CB8F-7574-8FBCED9706D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9" name="Rectangle 8">
              <a:extLst>
                <a:ext uri="{FF2B5EF4-FFF2-40B4-BE49-F238E27FC236}">
                  <a16:creationId xmlns:a16="http://schemas.microsoft.com/office/drawing/2014/main" id="{1C309010-BB96-4CE9-3A39-43FA59198DD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D5C3E8-4075-EEED-D3DC-B1B0DCD9F940}"/>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722376"/>
            <a:ext cx="7214616" cy="1280160"/>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3922776" y="2240280"/>
            <a:ext cx="7349947" cy="37216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4A089F15-F7A9-6130-79CF-D853C6B4B742}"/>
              </a:ext>
            </a:extLst>
          </p:cNvPr>
          <p:cNvSpPr>
            <a:spLocks noGrp="1"/>
          </p:cNvSpPr>
          <p:nvPr>
            <p:ph type="ftr" sz="quarter" idx="15"/>
          </p:nvPr>
        </p:nvSpPr>
        <p:spPr/>
        <p:txBody>
          <a:bodyPr/>
          <a:lstStyle/>
          <a:p>
            <a:endParaRPr lang="en-US"/>
          </a:p>
        </p:txBody>
      </p:sp>
      <p:sp>
        <p:nvSpPr>
          <p:cNvPr id="11" name="Date Placeholder 10">
            <a:extLst>
              <a:ext uri="{FF2B5EF4-FFF2-40B4-BE49-F238E27FC236}">
                <a16:creationId xmlns:a16="http://schemas.microsoft.com/office/drawing/2014/main" id="{65C79459-C978-FF61-F7FC-DC5D1F17017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BFFBCCE1-48C7-7734-891D-F4664CC97B6C}"/>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3138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3A83600-30C4-2F21-93C5-D07537A3964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BA1F9F49-F979-53D6-3ED8-352816078D4C}"/>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745F95-9BA3-B7A5-F004-E2BB1CFFE2F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4215384" cy="3136392"/>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68696" y="640080"/>
            <a:ext cx="5998464" cy="569671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2647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604B371-347D-80EC-2C2C-C69CD2EF7B9D}"/>
              </a:ext>
              <a:ext uri="{C183D7F6-B498-43B3-948B-1728B52AA6E4}">
                <adec:decorative xmlns:adec="http://schemas.microsoft.com/office/drawing/2017/decorative" val="1"/>
              </a:ext>
            </a:extLst>
          </p:cNvPr>
          <p:cNvGrpSpPr/>
          <p:nvPr/>
        </p:nvGrpSpPr>
        <p:grpSpPr>
          <a:xfrm flipV="1">
            <a:off x="12068340" y="0"/>
            <a:ext cx="123362" cy="6858000"/>
            <a:chOff x="12068638" y="0"/>
            <a:chExt cx="123362" cy="6858000"/>
          </a:xfrm>
        </p:grpSpPr>
        <p:sp>
          <p:nvSpPr>
            <p:cNvPr id="5" name="Rectangle 4">
              <a:extLst>
                <a:ext uri="{FF2B5EF4-FFF2-40B4-BE49-F238E27FC236}">
                  <a16:creationId xmlns:a16="http://schemas.microsoft.com/office/drawing/2014/main" id="{3F227FEA-4B4B-3484-7267-B7BD65A4E9BF}"/>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3530AA-F724-4235-0FDF-84595FCBFBC1}"/>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21792"/>
            <a:ext cx="10872216" cy="749808"/>
          </a:xfrm>
        </p:spPr>
        <p:txBody>
          <a:bodyPr anchor="ctr">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1591056"/>
            <a:ext cx="7772400" cy="438912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50703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1155E4-5659-692F-6CDC-095E555AF698}"/>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8AFD6F-0EAD-ADCF-CB9A-AB74C59048E1}"/>
              </a:ext>
            </a:extLst>
          </p:cNvPr>
          <p:cNvSpPr/>
          <p:nvPr/>
        </p:nvSpPr>
        <p:spPr>
          <a:xfrm rot="16200000">
            <a:off x="6635246" y="-3716556"/>
            <a:ext cx="1855397" cy="9288510"/>
          </a:xfrm>
          <a:prstGeom prst="rect">
            <a:avLst/>
          </a:prstGeom>
          <a:gradFill>
            <a:gsLst>
              <a:gs pos="45000">
                <a:schemeClr val="accent5">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310896"/>
            <a:ext cx="10872216" cy="1225296"/>
          </a:xfrm>
        </p:spPr>
        <p:txBody>
          <a:bodyPr anchor="ctr">
            <a:normAutofit/>
          </a:bodyPr>
          <a:lstStyle>
            <a:lvl1pPr>
              <a:defRPr sz="32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2313432"/>
            <a:ext cx="8732520" cy="3895344"/>
          </a:xfr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281707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94E45B-1239-5927-7239-231AB33A23C5}"/>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3" name="Rectangle 12">
              <a:extLst>
                <a:ext uri="{FF2B5EF4-FFF2-40B4-BE49-F238E27FC236}">
                  <a16:creationId xmlns:a16="http://schemas.microsoft.com/office/drawing/2014/main" id="{C82CCE1C-1D53-2F67-CA11-693E1CA40CC5}"/>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77A3C2-9949-B8A0-8486-8228C60D0C3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493008" cy="3621024"/>
          </a:xfrm>
        </p:spPr>
        <p:txBody>
          <a:bodyPr vert="horz" lIns="91440" tIns="45720" rIns="91440" bIns="45720" rtlCol="0" anchor="t">
            <a:normAutofit/>
          </a:bodyPr>
          <a:lstStyle>
            <a:lvl1pPr>
              <a:defRPr lang="en-US" dirty="0">
                <a:gradFill>
                  <a:gsLst>
                    <a:gs pos="0">
                      <a:schemeClr val="accent5"/>
                    </a:gs>
                    <a:gs pos="100000">
                      <a:schemeClr val="accent2"/>
                    </a:gs>
                  </a:gsLst>
                  <a:lin ang="13800000" scaled="0"/>
                </a:gra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F3B715D2-E75C-A2E6-CE7A-70CE2EFA5E82}"/>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11C4CAAF-9048-5116-D3C8-15E595C3BC2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CBF8E49B-DD4C-66AF-8D2C-52110DB227F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0935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2293C7-9DD5-C84B-6A44-F0D117C4C94B}"/>
              </a:ext>
            </a:extLst>
          </p:cNvPr>
          <p:cNvSpPr/>
          <p:nvPr/>
        </p:nvSpPr>
        <p:spPr>
          <a:xfrm>
            <a:off x="3" y="-4323"/>
            <a:ext cx="4059076"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088F0D-A4DE-CAA0-43A6-84E52AD904F3}"/>
              </a:ext>
            </a:extLst>
          </p:cNvPr>
          <p:cNvSpPr/>
          <p:nvPr/>
        </p:nvSpPr>
        <p:spPr>
          <a:xfrm rot="10800000">
            <a:off x="-1" y="1061883"/>
            <a:ext cx="4059079" cy="5803372"/>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 name="Rectangle 5">
            <a:extLst>
              <a:ext uri="{FF2B5EF4-FFF2-40B4-BE49-F238E27FC236}">
                <a16:creationId xmlns:a16="http://schemas.microsoft.com/office/drawing/2014/main" id="{25CD67E0-1350-1985-A4E1-5215AF902BF2}"/>
              </a:ext>
            </a:extLst>
          </p:cNvPr>
          <p:cNvSpPr/>
          <p:nvPr/>
        </p:nvSpPr>
        <p:spPr>
          <a:xfrm rot="16200000">
            <a:off x="-524095" y="1129367"/>
            <a:ext cx="5716870" cy="3449479"/>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081528" cy="4014216"/>
          </a:xfrm>
        </p:spPr>
        <p:txBody>
          <a:bodyPr vert="horz" lIns="91440" tIns="45720" rIns="91440" bIns="45720" rtlCol="0" anchor="t">
            <a:normAutofit/>
          </a:bodyPr>
          <a:lstStyle>
            <a:lvl1pPr>
              <a:defRPr lang="en-US" dirty="0">
                <a:solidFill>
                  <a:schemeClr val="bg1"/>
                </a:soli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B6B8768-08ED-B8FE-AB87-3961B13E76EC}"/>
              </a:ext>
            </a:extLst>
          </p:cNvPr>
          <p:cNvSpPr>
            <a:spLocks noGrp="1"/>
          </p:cNvSpPr>
          <p:nvPr>
            <p:ph type="ftr" sz="quarter" idx="15"/>
          </p:nvPr>
        </p:nvSpPr>
        <p:spPr>
          <a:xfrm>
            <a:off x="612648" y="6318504"/>
            <a:ext cx="3446431" cy="365760"/>
          </a:xfrm>
        </p:spPr>
        <p:txBody>
          <a:bodyPr/>
          <a:lstStyle>
            <a:lvl1pPr>
              <a:defRPr>
                <a:solidFill>
                  <a:schemeClr val="bg1"/>
                </a:solidFill>
              </a:defRPr>
            </a:lvl1pPr>
          </a:lstStyle>
          <a:p>
            <a:endParaRPr lang="en-US"/>
          </a:p>
        </p:txBody>
      </p:sp>
      <p:sp>
        <p:nvSpPr>
          <p:cNvPr id="10" name="Date Placeholder 9">
            <a:extLst>
              <a:ext uri="{FF2B5EF4-FFF2-40B4-BE49-F238E27FC236}">
                <a16:creationId xmlns:a16="http://schemas.microsoft.com/office/drawing/2014/main" id="{0790CD73-4635-8D46-A7E8-EDF5E35D34ED}"/>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CE7E57EE-CAE7-24C5-9F1D-159F32ADDDD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14860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ACE7F8-A7D9-2E2C-2B0B-0DB8D7168AAC}"/>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DB768309-21D1-59BA-F479-9F846B9A0FB2}"/>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D94F90-5391-9976-036B-C34C2C30448C}"/>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457200"/>
            <a:ext cx="10954512" cy="731520"/>
          </a:xfrm>
        </p:spPr>
        <p:txBody>
          <a:bodyPr/>
          <a:lstStyle>
            <a:lvl1pPr>
              <a:defRPr>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362455"/>
            <a:ext cx="10954512" cy="4956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BEDC843-90AD-36D3-6615-3505603F8E22}"/>
              </a:ext>
            </a:extLst>
          </p:cNvPr>
          <p:cNvSpPr>
            <a:spLocks noGrp="1"/>
          </p:cNvSpPr>
          <p:nvPr>
            <p:ph type="ftr" sz="quarter" idx="11"/>
          </p:nvPr>
        </p:nvSpPr>
        <p:spPr/>
        <p:txBody>
          <a:bodyPr/>
          <a:lstStyle/>
          <a:p>
            <a:endParaRPr lang="en-US"/>
          </a:p>
        </p:txBody>
      </p:sp>
      <p:sp>
        <p:nvSpPr>
          <p:cNvPr id="7" name="Date Placeholder 6">
            <a:extLst>
              <a:ext uri="{FF2B5EF4-FFF2-40B4-BE49-F238E27FC236}">
                <a16:creationId xmlns:a16="http://schemas.microsoft.com/office/drawing/2014/main" id="{852C5F7B-97CA-C06C-A155-E4BC307DB0FB}"/>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DB324737-C1DF-CE60-245E-385E02AC2FB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186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605272" y="502920"/>
            <a:ext cx="5961888" cy="1197864"/>
          </a:xfrm>
        </p:spPr>
        <p:txBody>
          <a:bodyPr anchor="b"/>
          <a:lstStyle/>
          <a:p>
            <a:r>
              <a:rPr lang="en-US"/>
              <a:t>Click to edit Master title style</a:t>
            </a:r>
            <a:endParaRPr lang="en-US" dirty="0"/>
          </a:p>
        </p:txBody>
      </p:sp>
      <p:grpSp>
        <p:nvGrpSpPr>
          <p:cNvPr id="3" name="Group 2">
            <a:extLst>
              <a:ext uri="{FF2B5EF4-FFF2-40B4-BE49-F238E27FC236}">
                <a16:creationId xmlns:a16="http://schemas.microsoft.com/office/drawing/2014/main" id="{125E9B8B-7499-A48C-F314-3620CFFB8E0B}"/>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139B506F-0FAC-8905-0F05-E889644A7B9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AC1EBA-955D-23C1-CCE1-CF2C6CBFD05B}"/>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Picture Placeholder 10">
            <a:extLst>
              <a:ext uri="{FF2B5EF4-FFF2-40B4-BE49-F238E27FC236}">
                <a16:creationId xmlns:a16="http://schemas.microsoft.com/office/drawing/2014/main" id="{F96EE962-E57A-8EDB-7169-6EB04FA7539A}"/>
              </a:ext>
            </a:extLst>
          </p:cNvPr>
          <p:cNvSpPr>
            <a:spLocks noGrp="1"/>
          </p:cNvSpPr>
          <p:nvPr>
            <p:ph type="pic" sz="quarter" idx="15" hasCustomPrompt="1"/>
          </p:nvPr>
        </p:nvSpPr>
        <p:spPr>
          <a:xfrm>
            <a:off x="115866" y="0"/>
            <a:ext cx="483717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605272" y="1801367"/>
            <a:ext cx="5961888" cy="4453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851225D-49EF-5752-ACF2-F43EB2B36332}"/>
              </a:ext>
            </a:extLst>
          </p:cNvPr>
          <p:cNvSpPr>
            <a:spLocks noGrp="1"/>
          </p:cNvSpPr>
          <p:nvPr>
            <p:ph type="ftr" sz="quarter" idx="17"/>
          </p:nvPr>
        </p:nvSpPr>
        <p:spPr>
          <a:xfrm>
            <a:off x="5605272" y="6318504"/>
            <a:ext cx="4096512" cy="365760"/>
          </a:xfrm>
        </p:spPr>
        <p:txBody>
          <a:bodyPr/>
          <a:lstStyle/>
          <a:p>
            <a:endParaRPr lang="en-US"/>
          </a:p>
        </p:txBody>
      </p:sp>
      <p:sp>
        <p:nvSpPr>
          <p:cNvPr id="4" name="Date Placeholder 3">
            <a:extLst>
              <a:ext uri="{FF2B5EF4-FFF2-40B4-BE49-F238E27FC236}">
                <a16:creationId xmlns:a16="http://schemas.microsoft.com/office/drawing/2014/main" id="{93A362DD-3333-1184-E97C-2FDF9D599F49}"/>
              </a:ext>
            </a:extLst>
          </p:cNvPr>
          <p:cNvSpPr>
            <a:spLocks noGrp="1"/>
          </p:cNvSpPr>
          <p:nvPr>
            <p:ph type="dt" sz="half" idx="16"/>
          </p:nvPr>
        </p:nvSpPr>
        <p:spPr>
          <a:xfrm>
            <a:off x="9701784" y="6318504"/>
            <a:ext cx="186537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C21012C-B1FA-A889-A45D-1DA431A4144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577271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6858000"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1472184"/>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655B44AF-FB05-4BBA-5AC9-C89D1BB5BE69}"/>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2632EABA-2011-B91D-C867-6B03C4743305}"/>
              </a:ext>
            </a:extLst>
          </p:cNvPr>
          <p:cNvSpPr>
            <a:spLocks noGrp="1"/>
          </p:cNvSpPr>
          <p:nvPr>
            <p:ph type="dt" sz="half" idx="16"/>
          </p:nvPr>
        </p:nvSpPr>
        <p:spPr>
          <a:xfrm>
            <a:off x="4709160" y="6318504"/>
            <a:ext cx="2350008"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437E37F5-E579-D12C-536E-A9118707E1C6}"/>
              </a:ext>
            </a:extLst>
          </p:cNvPr>
          <p:cNvSpPr>
            <a:spLocks noGrp="1"/>
          </p:cNvSpPr>
          <p:nvPr>
            <p:ph type="sldNum" sz="quarter" idx="18"/>
          </p:nvPr>
        </p:nvSpPr>
        <p:spPr>
          <a:xfrm>
            <a:off x="6976872"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19D3616B-B0C6-AB9E-48FA-05090671826A}"/>
              </a:ext>
            </a:extLst>
          </p:cNvPr>
          <p:cNvSpPr>
            <a:spLocks noGrp="1"/>
          </p:cNvSpPr>
          <p:nvPr>
            <p:ph type="pic" sz="quarter" idx="15" hasCustomPrompt="1"/>
          </p:nvPr>
        </p:nvSpPr>
        <p:spPr>
          <a:xfrm>
            <a:off x="8129142" y="0"/>
            <a:ext cx="3939493"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0" name="Group 9">
            <a:extLst>
              <a:ext uri="{FF2B5EF4-FFF2-40B4-BE49-F238E27FC236}">
                <a16:creationId xmlns:a16="http://schemas.microsoft.com/office/drawing/2014/main" id="{D5BBFBAF-5922-A442-5D1A-BC28ADE0D2B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E9DBF79C-336C-A5FC-F9A7-F678FEB5C351}"/>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3E95C8-0894-01F3-97E4-60803AAA24A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608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06516" y="502920"/>
            <a:ext cx="6858000" cy="841248"/>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AF4E90B-EF6F-24B4-C4FE-7FBC72B7E9EE}"/>
              </a:ext>
            </a:extLst>
          </p:cNvPr>
          <p:cNvSpPr>
            <a:spLocks noGrp="1"/>
          </p:cNvSpPr>
          <p:nvPr>
            <p:ph type="pic" sz="quarter" idx="15" hasCustomPrompt="1"/>
          </p:nvPr>
        </p:nvSpPr>
        <p:spPr>
          <a:xfrm>
            <a:off x="115867" y="0"/>
            <a:ext cx="3968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3F50B082-E806-677A-B150-164003C5BF2E}"/>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CEBF228F-ECC6-8326-8C59-4539BE646E4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9E235C-963A-D79C-5145-5233B1FD5A8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06516" y="1472183"/>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46FDC5C-46E3-4585-C089-E091BE6E5D36}"/>
              </a:ext>
            </a:extLst>
          </p:cNvPr>
          <p:cNvSpPr>
            <a:spLocks noGrp="1"/>
          </p:cNvSpPr>
          <p:nvPr>
            <p:ph type="ftr" sz="quarter" idx="17"/>
          </p:nvPr>
        </p:nvSpPr>
        <p:spPr>
          <a:xfrm>
            <a:off x="4706516" y="6318504"/>
            <a:ext cx="4096512" cy="365760"/>
          </a:xfrm>
        </p:spPr>
        <p:txBody>
          <a:bodyPr/>
          <a:lstStyle/>
          <a:p>
            <a:endParaRPr lang="en-US"/>
          </a:p>
        </p:txBody>
      </p:sp>
      <p:sp>
        <p:nvSpPr>
          <p:cNvPr id="3" name="Date Placeholder 2">
            <a:extLst>
              <a:ext uri="{FF2B5EF4-FFF2-40B4-BE49-F238E27FC236}">
                <a16:creationId xmlns:a16="http://schemas.microsoft.com/office/drawing/2014/main" id="{5721447D-8AA6-9863-0212-376200A916F4}"/>
              </a:ext>
            </a:extLst>
          </p:cNvPr>
          <p:cNvSpPr>
            <a:spLocks noGrp="1"/>
          </p:cNvSpPr>
          <p:nvPr>
            <p:ph type="dt" sz="half" idx="16"/>
          </p:nvPr>
        </p:nvSpPr>
        <p:spPr>
          <a:xfrm>
            <a:off x="8729070" y="6318504"/>
            <a:ext cx="283809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6395A93-90A0-8500-32A5-2011DF9658F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84256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AE7BB9-8F3B-888B-7C5F-C693E4B78B3D}"/>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7CA2AA3A-CAA5-475A-C3CD-9ABFCE2B0092}"/>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3ED07E-CBE3-22B8-BCE0-4F98BB64C4C6}"/>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573413"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472184"/>
            <a:ext cx="4573413"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42B6E2F6-1C60-7678-922C-01C4DB211D7A}"/>
              </a:ext>
            </a:extLst>
          </p:cNvPr>
          <p:cNvSpPr>
            <a:spLocks noGrp="1"/>
          </p:cNvSpPr>
          <p:nvPr>
            <p:ph type="ftr" sz="quarter" idx="17"/>
          </p:nvPr>
        </p:nvSpPr>
        <p:spPr>
          <a:xfrm>
            <a:off x="612648" y="6318504"/>
            <a:ext cx="2743200" cy="365760"/>
          </a:xfrm>
        </p:spPr>
        <p:txBody>
          <a:bodyPr/>
          <a:lstStyle/>
          <a:p>
            <a:endParaRPr lang="en-US"/>
          </a:p>
        </p:txBody>
      </p:sp>
      <p:sp>
        <p:nvSpPr>
          <p:cNvPr id="4" name="Date Placeholder 3">
            <a:extLst>
              <a:ext uri="{FF2B5EF4-FFF2-40B4-BE49-F238E27FC236}">
                <a16:creationId xmlns:a16="http://schemas.microsoft.com/office/drawing/2014/main" id="{0D5BA7FF-A77E-82D8-382F-C60F9EB7D403}"/>
              </a:ext>
            </a:extLst>
          </p:cNvPr>
          <p:cNvSpPr>
            <a:spLocks noGrp="1"/>
          </p:cNvSpPr>
          <p:nvPr>
            <p:ph type="dt" sz="half" idx="16"/>
          </p:nvPr>
        </p:nvSpPr>
        <p:spPr>
          <a:xfrm>
            <a:off x="3355847" y="6318504"/>
            <a:ext cx="1418733"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277AED5A-2B3B-6F43-CA78-5BF85217FD6E}"/>
              </a:ext>
            </a:extLst>
          </p:cNvPr>
          <p:cNvSpPr>
            <a:spLocks noGrp="1"/>
          </p:cNvSpPr>
          <p:nvPr>
            <p:ph type="sldNum" sz="quarter" idx="18"/>
          </p:nvPr>
        </p:nvSpPr>
        <p:spPr>
          <a:xfrm>
            <a:off x="4692285" y="6318504"/>
            <a:ext cx="493776" cy="365760"/>
          </a:xfrm>
        </p:spPr>
        <p:txBody>
          <a:bodyPr/>
          <a:lstStyle/>
          <a:p>
            <a:fld id="{5DAD859A-2C66-45B9-9A71-3CF205EC2D4A}" type="slidenum">
              <a:rPr lang="en-US" smtClean="0"/>
              <a:t>‹#›</a:t>
            </a:fld>
            <a:endParaRPr lang="en-US"/>
          </a:p>
        </p:txBody>
      </p:sp>
      <p:sp>
        <p:nvSpPr>
          <p:cNvPr id="12" name="Picture Placeholder 11">
            <a:extLst>
              <a:ext uri="{FF2B5EF4-FFF2-40B4-BE49-F238E27FC236}">
                <a16:creationId xmlns:a16="http://schemas.microsoft.com/office/drawing/2014/main" id="{EC59C038-AFE7-F1BB-D482-33E170892572}"/>
              </a:ext>
            </a:extLst>
          </p:cNvPr>
          <p:cNvSpPr>
            <a:spLocks noGrp="1"/>
          </p:cNvSpPr>
          <p:nvPr>
            <p:ph type="pic" sz="quarter" idx="15" hasCustomPrompt="1"/>
          </p:nvPr>
        </p:nvSpPr>
        <p:spPr>
          <a:xfrm>
            <a:off x="5844556" y="0"/>
            <a:ext cx="6224082"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62500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389120"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084832"/>
            <a:ext cx="4389120" cy="4169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7497486-A221-C6D1-050D-0B3DB326465B}"/>
              </a:ext>
            </a:extLst>
          </p:cNvPr>
          <p:cNvSpPr>
            <a:spLocks noGrp="1"/>
          </p:cNvSpPr>
          <p:nvPr>
            <p:ph type="ftr" sz="quarter" idx="17"/>
          </p:nvPr>
        </p:nvSpPr>
        <p:spPr>
          <a:xfrm>
            <a:off x="612648" y="6318504"/>
            <a:ext cx="2651760" cy="365760"/>
          </a:xfrm>
        </p:spPr>
        <p:txBody>
          <a:bodyPr/>
          <a:lstStyle/>
          <a:p>
            <a:endParaRPr lang="en-US"/>
          </a:p>
        </p:txBody>
      </p:sp>
      <p:sp>
        <p:nvSpPr>
          <p:cNvPr id="3" name="Date Placeholder 2">
            <a:extLst>
              <a:ext uri="{FF2B5EF4-FFF2-40B4-BE49-F238E27FC236}">
                <a16:creationId xmlns:a16="http://schemas.microsoft.com/office/drawing/2014/main" id="{3907AE70-2FE3-1872-0811-BC089F612855}"/>
              </a:ext>
            </a:extLst>
          </p:cNvPr>
          <p:cNvSpPr>
            <a:spLocks noGrp="1"/>
          </p:cNvSpPr>
          <p:nvPr>
            <p:ph type="dt" sz="half" idx="16"/>
          </p:nvPr>
        </p:nvSpPr>
        <p:spPr>
          <a:xfrm>
            <a:off x="3264408" y="6318504"/>
            <a:ext cx="132588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193EE6EB-FF56-B8A3-1408-5C43C49B256E}"/>
              </a:ext>
            </a:extLst>
          </p:cNvPr>
          <p:cNvSpPr>
            <a:spLocks noGrp="1"/>
          </p:cNvSpPr>
          <p:nvPr>
            <p:ph type="sldNum" sz="quarter" idx="18"/>
          </p:nvPr>
        </p:nvSpPr>
        <p:spPr>
          <a:xfrm>
            <a:off x="4507992"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EE2866F3-0262-FC88-23E2-359D75EA8A79}"/>
              </a:ext>
            </a:extLst>
          </p:cNvPr>
          <p:cNvSpPr>
            <a:spLocks noGrp="1"/>
          </p:cNvSpPr>
          <p:nvPr>
            <p:ph type="pic" sz="quarter" idx="15" hasCustomPrompt="1"/>
          </p:nvPr>
        </p:nvSpPr>
        <p:spPr>
          <a:xfrm>
            <a:off x="5660263" y="0"/>
            <a:ext cx="6408375"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5D76C82F-0CA8-713E-E19A-65D51910A5DC}"/>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C3A0EB22-0640-E9D6-5C90-504668EDC47C}"/>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95F219-6751-8C9C-0F4E-1048F537CB6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78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94689-2DF4-F719-B5A3-0E33B5AB963F}"/>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7" name="Rectangle 16">
              <a:extLst>
                <a:ext uri="{FF2B5EF4-FFF2-40B4-BE49-F238E27FC236}">
                  <a16:creationId xmlns:a16="http://schemas.microsoft.com/office/drawing/2014/main" id="{258C88C8-2ADC-03E1-DA79-C09C9FFCB40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E9281E-3F01-B630-B5DF-17CEE295D67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22376"/>
            <a:ext cx="3017520" cy="3364992"/>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105656" y="722376"/>
            <a:ext cx="3417212" cy="544068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998356" y="722376"/>
            <a:ext cx="3566160" cy="544068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B46F9121-A740-6137-350B-F287FC3F65ED}"/>
              </a:ext>
            </a:extLst>
          </p:cNvPr>
          <p:cNvSpPr>
            <a:spLocks noGrp="1"/>
          </p:cNvSpPr>
          <p:nvPr>
            <p:ph type="ftr" sz="quarter" idx="17"/>
          </p:nvPr>
        </p:nvSpPr>
        <p:spPr/>
        <p:txBody>
          <a:bodyPr/>
          <a:lstStyle/>
          <a:p>
            <a:endParaRPr lang="en-US"/>
          </a:p>
        </p:txBody>
      </p:sp>
      <p:sp>
        <p:nvSpPr>
          <p:cNvPr id="9" name="Date Placeholder 8">
            <a:extLst>
              <a:ext uri="{FF2B5EF4-FFF2-40B4-BE49-F238E27FC236}">
                <a16:creationId xmlns:a16="http://schemas.microsoft.com/office/drawing/2014/main" id="{71DDF62D-265F-648C-DEAF-A6B63AFE9A88}"/>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4B1E5F69-8168-1838-71D3-E395524793E7}"/>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08908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DB5D765-4DB1-83CD-C254-A90B6611CFB6}"/>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C69A84EF-6D24-A163-8B58-B5389FD4DDD7}"/>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9A50A9-013C-611D-B106-1ED459519F5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502920"/>
            <a:ext cx="3401568" cy="1444752"/>
          </a:xfrm>
        </p:spPr>
        <p:txBody>
          <a:bodyPr anchor="b"/>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8A45037-DD9A-9287-B37A-49CD4CC3CAFB}"/>
              </a:ext>
            </a:extLst>
          </p:cNvPr>
          <p:cNvSpPr>
            <a:spLocks noGrp="1"/>
          </p:cNvSpPr>
          <p:nvPr>
            <p:ph type="pic" sz="quarter" idx="15" hasCustomPrompt="1"/>
          </p:nvPr>
        </p:nvSpPr>
        <p:spPr>
          <a:xfrm>
            <a:off x="115866" y="-1"/>
            <a:ext cx="7397496" cy="6857999"/>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F5CC625-CD4F-F9C5-5E5D-05B78AE7CEE1}"/>
              </a:ext>
            </a:extLst>
          </p:cNvPr>
          <p:cNvSpPr>
            <a:spLocks noGrp="1"/>
          </p:cNvSpPr>
          <p:nvPr>
            <p:ph type="ftr" sz="quarter" idx="17"/>
          </p:nvPr>
        </p:nvSpPr>
        <p:spPr>
          <a:xfrm>
            <a:off x="8165592" y="6318504"/>
            <a:ext cx="2333520" cy="365760"/>
          </a:xfrm>
        </p:spPr>
        <p:txBody>
          <a:bodyPr/>
          <a:lstStyle/>
          <a:p>
            <a:endParaRPr lang="en-US"/>
          </a:p>
        </p:txBody>
      </p:sp>
      <p:sp>
        <p:nvSpPr>
          <p:cNvPr id="4" name="Date Placeholder 3">
            <a:extLst>
              <a:ext uri="{FF2B5EF4-FFF2-40B4-BE49-F238E27FC236}">
                <a16:creationId xmlns:a16="http://schemas.microsoft.com/office/drawing/2014/main" id="{1762B38A-33A6-F8AC-C9B9-FA400D29071B}"/>
              </a:ext>
            </a:extLst>
          </p:cNvPr>
          <p:cNvSpPr>
            <a:spLocks noGrp="1"/>
          </p:cNvSpPr>
          <p:nvPr>
            <p:ph type="dt" sz="half" idx="16"/>
          </p:nvPr>
        </p:nvSpPr>
        <p:spPr>
          <a:xfrm>
            <a:off x="10504406" y="6318504"/>
            <a:ext cx="1062754"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E5B1B358-15B5-2BEF-0B1B-0BC9F05FFA1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364579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401568"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2648"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2648" y="6318504"/>
            <a:ext cx="1975502" cy="365760"/>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588150" y="6318504"/>
            <a:ext cx="1014586" cy="365760"/>
          </a:xfrm>
        </p:spPr>
        <p:txBody>
          <a:bodyPr/>
          <a:lstStyle>
            <a:lvl1pPr>
              <a:defRPr>
                <a:solidFill>
                  <a:schemeClr val="tx1"/>
                </a:solidFill>
                <a:effectLst/>
              </a:defRPr>
            </a:lvl1p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520440"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802819" y="0"/>
            <a:ext cx="7265819"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DCFD1FA7-C4E8-DE5C-3B9D-DCD115B6C32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C133272-DC27-4D54-F532-D2039EAA5D9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C8420D-B6AB-D6E7-38A4-FFF30B404590}"/>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2772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1008126"/>
            <a:ext cx="3401567" cy="1947672"/>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F93A3E8A-C3F5-3D0B-FDE4-68B52DFE7196}"/>
              </a:ext>
            </a:extLst>
          </p:cNvPr>
          <p:cNvSpPr>
            <a:spLocks noGrp="1"/>
          </p:cNvSpPr>
          <p:nvPr>
            <p:ph type="pic" sz="quarter" idx="15" hasCustomPrompt="1"/>
          </p:nvPr>
        </p:nvSpPr>
        <p:spPr>
          <a:xfrm>
            <a:off x="115866" y="0"/>
            <a:ext cx="7397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E02754B6-EAB4-945C-FC4E-F8F7D453BCCD}"/>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A699CF6F-40DA-4FCF-FBCF-9907CB96FB7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C8A1CA-3094-3344-5C05-30F5E18CD02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3099816"/>
            <a:ext cx="3401567" cy="3054096"/>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8D8C8E1E-13A9-668C-1F5C-BC271E6A05CF}"/>
              </a:ext>
            </a:extLst>
          </p:cNvPr>
          <p:cNvSpPr>
            <a:spLocks noGrp="1"/>
          </p:cNvSpPr>
          <p:nvPr>
            <p:ph type="ftr" sz="quarter" idx="17"/>
          </p:nvPr>
        </p:nvSpPr>
        <p:spPr>
          <a:xfrm>
            <a:off x="8165592" y="6318504"/>
            <a:ext cx="2331720" cy="365760"/>
          </a:xfrm>
        </p:spPr>
        <p:txBody>
          <a:bodyPr/>
          <a:lstStyle/>
          <a:p>
            <a:endParaRPr lang="en-US"/>
          </a:p>
        </p:txBody>
      </p:sp>
      <p:sp>
        <p:nvSpPr>
          <p:cNvPr id="3" name="Date Placeholder 2">
            <a:extLst>
              <a:ext uri="{FF2B5EF4-FFF2-40B4-BE49-F238E27FC236}">
                <a16:creationId xmlns:a16="http://schemas.microsoft.com/office/drawing/2014/main" id="{99BE2343-B677-7565-070B-CEED0B0D5463}"/>
              </a:ext>
            </a:extLst>
          </p:cNvPr>
          <p:cNvSpPr>
            <a:spLocks noGrp="1"/>
          </p:cNvSpPr>
          <p:nvPr>
            <p:ph type="dt" sz="half" idx="16"/>
          </p:nvPr>
        </p:nvSpPr>
        <p:spPr>
          <a:xfrm>
            <a:off x="10497312" y="6318504"/>
            <a:ext cx="106984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394BC881-6669-50F2-64F2-57BD81A93BCE}"/>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73904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56312"/>
            <a:ext cx="3647839" cy="142023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Picture Placeholder 3">
            <a:extLst>
              <a:ext uri="{FF2B5EF4-FFF2-40B4-BE49-F238E27FC236}">
                <a16:creationId xmlns:a16="http://schemas.microsoft.com/office/drawing/2014/main" id="{1C17E7B2-E2F9-D41D-D140-E89E0C3F5B96}"/>
              </a:ext>
            </a:extLst>
          </p:cNvPr>
          <p:cNvSpPr>
            <a:spLocks noGrp="1"/>
          </p:cNvSpPr>
          <p:nvPr>
            <p:ph type="pic" sz="quarter" idx="16" hasCustomPrompt="1"/>
          </p:nvPr>
        </p:nvSpPr>
        <p:spPr>
          <a:xfrm>
            <a:off x="0" y="1"/>
            <a:ext cx="12192000" cy="4591025"/>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9" name="Group 8">
            <a:extLst>
              <a:ext uri="{FF2B5EF4-FFF2-40B4-BE49-F238E27FC236}">
                <a16:creationId xmlns:a16="http://schemas.microsoft.com/office/drawing/2014/main" id="{7A6CD91D-B3A8-3626-F189-B9F77A315DD9}"/>
              </a:ext>
              <a:ext uri="{C183D7F6-B498-43B3-948B-1728B52AA6E4}">
                <adec:decorative xmlns:adec="http://schemas.microsoft.com/office/drawing/2017/decorative" val="1"/>
              </a:ext>
            </a:extLst>
          </p:cNvPr>
          <p:cNvGrpSpPr/>
          <p:nvPr/>
        </p:nvGrpSpPr>
        <p:grpSpPr>
          <a:xfrm rot="10800000">
            <a:off x="0" y="4591027"/>
            <a:ext cx="12198096" cy="123363"/>
            <a:chOff x="-5025" y="6737718"/>
            <a:chExt cx="12207200" cy="123363"/>
          </a:xfrm>
        </p:grpSpPr>
        <p:sp>
          <p:nvSpPr>
            <p:cNvPr id="10" name="Rectangle 9">
              <a:extLst>
                <a:ext uri="{FF2B5EF4-FFF2-40B4-BE49-F238E27FC236}">
                  <a16:creationId xmlns:a16="http://schemas.microsoft.com/office/drawing/2014/main" id="{6869147E-E51A-3B94-6CD8-EE629F8797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CD771F-7FFC-BCEC-B388-8883BD9CBC6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257800" y="4956312"/>
            <a:ext cx="6309360" cy="1420235"/>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2227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47888" y="713232"/>
            <a:ext cx="3364992" cy="3227832"/>
          </a:xfrm>
        </p:spPr>
        <p:txBody>
          <a:bodyPr vert="horz" lIns="91440" tIns="45720" rIns="91440" bIns="45720" rtlCol="0" anchor="t">
            <a:normAutofit/>
          </a:bodyPr>
          <a:lstStyle>
            <a:lvl1pPr>
              <a:defRPr lang="en-US" sz="40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247888" y="5138927"/>
            <a:ext cx="3200400" cy="1197864"/>
          </a:xfrm>
        </p:spPr>
        <p:txBody>
          <a:bodyPr vert="horz" lIns="91440" tIns="45720" rIns="91440" bIns="45720" rtlCol="0">
            <a:normAutofit/>
          </a:bodyPr>
          <a:lstStyle>
            <a:lvl1pPr marL="0" indent="0">
              <a:buNone/>
              <a:defRPr lang="en-US" sz="2000" dirty="0"/>
            </a:lvl1pPr>
          </a:lstStyle>
          <a:p>
            <a:pPr lvl="0"/>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7548451" cy="6858000"/>
          </a:xfrm>
          <a:blipFill>
            <a:blip r:embed="rId2">
              <a:alphaModFix amt="70000"/>
            </a:blip>
            <a:stretch>
              <a:fillRect/>
            </a:stretch>
          </a:blipFill>
        </p:spPr>
        <p:txBody>
          <a:bodyPr/>
          <a:lstStyle>
            <a:lvl1pPr marL="0" indent="0">
              <a:buNone/>
              <a:defRPr/>
            </a:lvl1pPr>
          </a:lstStyle>
          <a:p>
            <a:r>
              <a:rPr lang="en-US" dirty="0"/>
              <a:t> </a:t>
            </a:r>
          </a:p>
        </p:txBody>
      </p:sp>
      <p:grpSp>
        <p:nvGrpSpPr>
          <p:cNvPr id="7" name="Group 6">
            <a:extLst>
              <a:ext uri="{FF2B5EF4-FFF2-40B4-BE49-F238E27FC236}">
                <a16:creationId xmlns:a16="http://schemas.microsoft.com/office/drawing/2014/main" id="{9BCBE317-7590-8646-B2DB-5BED6EE8A19B}"/>
              </a:ext>
              <a:ext uri="{C183D7F6-B498-43B3-948B-1728B52AA6E4}">
                <adec:decorative xmlns:adec="http://schemas.microsoft.com/office/drawing/2017/decorative" val="1"/>
              </a:ext>
            </a:extLst>
          </p:cNvPr>
          <p:cNvGrpSpPr/>
          <p:nvPr/>
        </p:nvGrpSpPr>
        <p:grpSpPr>
          <a:xfrm rot="5400000">
            <a:off x="4181134" y="3367319"/>
            <a:ext cx="6858000" cy="123363"/>
            <a:chOff x="-5025" y="6737718"/>
            <a:chExt cx="12207200" cy="123363"/>
          </a:xfrm>
        </p:grpSpPr>
        <p:sp>
          <p:nvSpPr>
            <p:cNvPr id="8" name="Rectangle 7">
              <a:extLst>
                <a:ext uri="{FF2B5EF4-FFF2-40B4-BE49-F238E27FC236}">
                  <a16:creationId xmlns:a16="http://schemas.microsoft.com/office/drawing/2014/main" id="{55B255D3-4FB2-87A8-E502-9CDE10990A39}"/>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D15F704-CD21-A249-03F6-4F036D21400B}"/>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6B30B7E9-D8D3-BC56-A758-6C86B58C0AC5}"/>
              </a:ext>
            </a:extLst>
          </p:cNvPr>
          <p:cNvSpPr>
            <a:spLocks noGrp="1"/>
          </p:cNvSpPr>
          <p:nvPr>
            <p:ph type="ftr" sz="quarter" idx="15"/>
          </p:nvPr>
        </p:nvSpPr>
        <p:spPr>
          <a:xfrm>
            <a:off x="8247888" y="6318504"/>
            <a:ext cx="2459736" cy="365760"/>
          </a:xfrm>
        </p:spPr>
        <p:txBody>
          <a:bodyPr/>
          <a:lstStyle/>
          <a:p>
            <a:endParaRPr lang="en-US"/>
          </a:p>
        </p:txBody>
      </p:sp>
      <p:sp>
        <p:nvSpPr>
          <p:cNvPr id="4" name="Date Placeholder 3">
            <a:extLst>
              <a:ext uri="{FF2B5EF4-FFF2-40B4-BE49-F238E27FC236}">
                <a16:creationId xmlns:a16="http://schemas.microsoft.com/office/drawing/2014/main" id="{3D4FF974-138E-88CF-9001-1A07C67D1DFD}"/>
              </a:ext>
            </a:extLst>
          </p:cNvPr>
          <p:cNvSpPr>
            <a:spLocks noGrp="1"/>
          </p:cNvSpPr>
          <p:nvPr>
            <p:ph type="dt" sz="half" idx="14"/>
          </p:nvPr>
        </p:nvSpPr>
        <p:spPr>
          <a:xfrm>
            <a:off x="10707624" y="6318504"/>
            <a:ext cx="85953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E1DA7CD4-7B92-1CD1-A9F0-94B053972CA3}"/>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257559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093596"/>
            <a:ext cx="2953618" cy="2007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2" name="Picture Placeholder 11">
            <a:extLst>
              <a:ext uri="{FF2B5EF4-FFF2-40B4-BE49-F238E27FC236}">
                <a16:creationId xmlns:a16="http://schemas.microsoft.com/office/drawing/2014/main" id="{B8FB154D-4A60-735B-FA5C-F17F96D0F7DD}"/>
              </a:ext>
            </a:extLst>
          </p:cNvPr>
          <p:cNvSpPr>
            <a:spLocks noGrp="1"/>
          </p:cNvSpPr>
          <p:nvPr>
            <p:ph type="pic" sz="quarter" idx="15" hasCustomPrompt="1"/>
          </p:nvPr>
        </p:nvSpPr>
        <p:spPr>
          <a:xfrm>
            <a:off x="0" y="0"/>
            <a:ext cx="12192000" cy="370080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8555" y="4093596"/>
            <a:ext cx="7298605" cy="2289578"/>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3BD91724-58CE-FA68-1E24-9CD57621C129}"/>
              </a:ext>
            </a:extLst>
          </p:cNvPr>
          <p:cNvSpPr>
            <a:spLocks noGrp="1"/>
          </p:cNvSpPr>
          <p:nvPr>
            <p:ph type="ftr" sz="quarter" idx="17"/>
          </p:nvPr>
        </p:nvSpPr>
        <p:spPr/>
        <p:txBody>
          <a:bodyPr/>
          <a:lstStyle/>
          <a:p>
            <a:endParaRPr lang="en-US"/>
          </a:p>
        </p:txBody>
      </p:sp>
      <p:sp>
        <p:nvSpPr>
          <p:cNvPr id="13" name="Date Placeholder 12">
            <a:extLst>
              <a:ext uri="{FF2B5EF4-FFF2-40B4-BE49-F238E27FC236}">
                <a16:creationId xmlns:a16="http://schemas.microsoft.com/office/drawing/2014/main" id="{9AA293A1-7F80-90D9-D8FF-27238ADD795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3B9AC797-2D9B-C7AC-550D-157FEDA3800D}"/>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32487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333CDCF-1D03-5851-5ADE-6C229D9C93F1}"/>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36CADBC-4985-70E0-56BE-1C8385BBCBD0}"/>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1B3299-F1D4-88B7-5B22-7D623606691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87978"/>
            <a:ext cx="10954512" cy="969264"/>
          </a:xfrm>
        </p:spPr>
        <p:txBody>
          <a:bodyPr anchor="ct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5C3B04B-96C8-DA90-9593-3508CE34B4EE}"/>
              </a:ext>
            </a:extLst>
          </p:cNvPr>
          <p:cNvSpPr>
            <a:spLocks noGrp="1"/>
          </p:cNvSpPr>
          <p:nvPr>
            <p:ph type="pic" sz="quarter" idx="15" hasCustomPrompt="1"/>
          </p:nvPr>
        </p:nvSpPr>
        <p:spPr>
          <a:xfrm>
            <a:off x="612648" y="1801367"/>
            <a:ext cx="6550152" cy="4489704"/>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848600" y="1801367"/>
            <a:ext cx="3718561" cy="448970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2E02B3BF-7794-675C-7382-345519B43BE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08303468-1991-7CCF-2C67-0B5A3850BAD1}"/>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5AF75D71-C32E-4EF6-2C8E-B5F29DBF4D14}"/>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4661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287667-A4F8-6B7A-7C1E-415768F3B3A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860F260A-40A1-ED4C-F5A8-F915D3BDB7F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9CD2C2-2541-1223-03B1-97955C134718}"/>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669536"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4669536" cy="4024566"/>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02919"/>
            <a:ext cx="5471160" cy="5815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F3134235-8D6E-735A-EBA0-BA533F60F020}"/>
              </a:ext>
            </a:extLst>
          </p:cNvPr>
          <p:cNvSpPr>
            <a:spLocks noGrp="1"/>
          </p:cNvSpPr>
          <p:nvPr>
            <p:ph type="ftr" sz="quarter" idx="17"/>
          </p:nvPr>
        </p:nvSpPr>
        <p:spPr/>
        <p:txBody>
          <a:bodyPr/>
          <a:lstStyle/>
          <a:p>
            <a:endParaRPr lang="en-US"/>
          </a:p>
        </p:txBody>
      </p:sp>
      <p:sp>
        <p:nvSpPr>
          <p:cNvPr id="10" name="Date Placeholder 9">
            <a:extLst>
              <a:ext uri="{FF2B5EF4-FFF2-40B4-BE49-F238E27FC236}">
                <a16:creationId xmlns:a16="http://schemas.microsoft.com/office/drawing/2014/main" id="{9D2F68ED-5552-E109-B7F4-671217CABF2D}"/>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573B9B49-4584-CFEF-738F-BE68D009CEA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71391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3C02DA-0C9D-12C9-42BB-CC4820B41CF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0" name="Rectangle 9">
              <a:extLst>
                <a:ext uri="{FF2B5EF4-FFF2-40B4-BE49-F238E27FC236}">
                  <a16:creationId xmlns:a16="http://schemas.microsoft.com/office/drawing/2014/main" id="{43680A20-A590-D755-5AA0-BAF1B1402907}"/>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CA06CF-7B14-32D2-2412-3434710512E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645980"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3645980" cy="4024565"/>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212227" y="502919"/>
            <a:ext cx="6354933" cy="581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0BFB2EA8-AADE-E8CD-890F-EA9F9968B25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FB8772B0-B493-B608-E389-35329DEF201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D854D38F-A697-A216-CCCB-0C1A9DCBD2FC}"/>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302683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93BC13-F3D8-0BDA-D1BF-7B8E455AC066}"/>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7362B5B-CACD-7203-74DE-7B0BBF7D69CE}"/>
              </a:ext>
            </a:extLst>
          </p:cNvPr>
          <p:cNvGrpSpPr/>
          <p:nvPr/>
        </p:nvGrpSpPr>
        <p:grpSpPr>
          <a:xfrm>
            <a:off x="-22276" y="-6922"/>
            <a:ext cx="12214276" cy="6869101"/>
            <a:chOff x="-22276" y="-6922"/>
            <a:chExt cx="12214276" cy="6869101"/>
          </a:xfrm>
        </p:grpSpPr>
        <p:sp>
          <p:nvSpPr>
            <p:cNvPr id="9" name="Rectangle 8">
              <a:extLst>
                <a:ext uri="{FF2B5EF4-FFF2-40B4-BE49-F238E27FC236}">
                  <a16:creationId xmlns:a16="http://schemas.microsoft.com/office/drawing/2014/main" id="{7D6A753B-AD01-7A7A-4F2D-C75592EC67B9}"/>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33E82525-BA9A-AA08-8DF0-B77178C6BC45}"/>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0A4B5202-8712-82B4-1B42-E7E4336E8698}"/>
                </a:ext>
              </a:extLst>
            </p:cNvPr>
            <p:cNvSpPr/>
            <p:nvPr/>
          </p:nvSpPr>
          <p:spPr>
            <a:xfrm flipH="1">
              <a:off x="-22276" y="-6922"/>
              <a:ext cx="3849318" cy="6864922"/>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2" name="Rectangle 11">
              <a:extLst>
                <a:ext uri="{FF2B5EF4-FFF2-40B4-BE49-F238E27FC236}">
                  <a16:creationId xmlns:a16="http://schemas.microsoft.com/office/drawing/2014/main" id="{D95172D8-9117-7FB7-2347-567B5663C51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1143000" y="4928616"/>
            <a:ext cx="9912096" cy="1545336"/>
          </a:xfrm>
        </p:spPr>
        <p:txBody>
          <a:bodyPr anchor="t">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30352" y="978408"/>
            <a:ext cx="11137392" cy="4114800"/>
          </a:xfrm>
        </p:spPr>
        <p:txBody>
          <a:bodyPr anchor="b">
            <a:normAutofit/>
          </a:bodyPr>
          <a:lstStyle>
            <a:lvl1pPr marL="0" indent="0" algn="ctr">
              <a:lnSpc>
                <a:spcPct val="90000"/>
              </a:lnSpc>
              <a:buNone/>
              <a:defRPr sz="27800" b="1">
                <a:solidFill>
                  <a:schemeClr val="tx1"/>
                </a:solidFill>
              </a:defRPr>
            </a:lvl1pPr>
          </a:lstStyle>
          <a:p>
            <a:pPr lvl="0"/>
            <a:r>
              <a:rPr lang="en-US" dirty="0"/>
              <a:t>##%</a:t>
            </a:r>
          </a:p>
        </p:txBody>
      </p:sp>
      <p:sp>
        <p:nvSpPr>
          <p:cNvPr id="3" name="Footer Placeholder 2">
            <a:extLst>
              <a:ext uri="{FF2B5EF4-FFF2-40B4-BE49-F238E27FC236}">
                <a16:creationId xmlns:a16="http://schemas.microsoft.com/office/drawing/2014/main" id="{31932224-E515-4E44-2832-0D5E94847CF7}"/>
              </a:ext>
            </a:extLst>
          </p:cNvPr>
          <p:cNvSpPr>
            <a:spLocks noGrp="1"/>
          </p:cNvSpPr>
          <p:nvPr>
            <p:ph type="ftr" sz="quarter" idx="10"/>
          </p:nvPr>
        </p:nvSpPr>
        <p:spPr/>
        <p:txBody>
          <a:bodyPr/>
          <a:lstStyle>
            <a:lvl1pPr>
              <a:defRPr>
                <a:solidFill>
                  <a:schemeClr val="tx1"/>
                </a:solidFill>
              </a:defRPr>
            </a:lvl1pPr>
          </a:lstStyle>
          <a:p>
            <a:endParaRPr lang="en-US"/>
          </a:p>
        </p:txBody>
      </p:sp>
      <p:sp>
        <p:nvSpPr>
          <p:cNvPr id="4" name="Date Placeholder 3">
            <a:extLst>
              <a:ext uri="{FF2B5EF4-FFF2-40B4-BE49-F238E27FC236}">
                <a16:creationId xmlns:a16="http://schemas.microsoft.com/office/drawing/2014/main" id="{9E371D16-7052-CB51-10DB-659F8F77B25F}"/>
              </a:ext>
            </a:extLst>
          </p:cNvPr>
          <p:cNvSpPr>
            <a:spLocks noGrp="1"/>
          </p:cNvSpPr>
          <p:nvPr>
            <p:ph type="dt" sz="half" idx="11"/>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85B132CC-C4B7-E2AF-5520-00C69FF3762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159861208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718304"/>
            <a:ext cx="6281928" cy="1353312"/>
          </a:xfrm>
        </p:spPr>
        <p:txBody>
          <a:bodyPr vert="horz" lIns="91440" tIns="45720" rIns="91440" bIns="45720" rtlCol="0" anchor="t">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21208" y="786384"/>
            <a:ext cx="11155680" cy="4334256"/>
          </a:xfrm>
        </p:spPr>
        <p:txBody>
          <a:bodyPr vert="horz" lIns="91440" tIns="45720" rIns="91440" bIns="45720" rtlCol="0" anchor="b">
            <a:normAutofit/>
          </a:bodyPr>
          <a:lstStyle>
            <a:lvl1pPr marL="0" indent="0">
              <a:buNone/>
              <a:defRPr lang="en-US" sz="278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38657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983480"/>
            <a:ext cx="6281928" cy="1353312"/>
          </a:xfrm>
        </p:spPr>
        <p:txBody>
          <a:bodyPr vert="horz" lIns="91440" tIns="45720" rIns="91440" bIns="45720" rtlCol="0" anchor="b">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457200" y="182880"/>
            <a:ext cx="11247120" cy="4974336"/>
          </a:xfrm>
        </p:spPr>
        <p:txBody>
          <a:bodyPr vert="horz" lIns="91440" tIns="45720" rIns="91440" bIns="45720" rtlCol="0">
            <a:normAutofit/>
          </a:bodyPr>
          <a:lstStyle>
            <a:lvl1pPr marL="0" indent="0">
              <a:lnSpc>
                <a:spcPct val="90000"/>
              </a:lnSpc>
              <a:buNone/>
              <a:defRPr lang="en-US" sz="325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623790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gradFill>
                  <a:gsLst>
                    <a:gs pos="0">
                      <a:schemeClr val="accent2"/>
                    </a:gs>
                    <a:gs pos="100000">
                      <a:schemeClr val="accent5"/>
                    </a:gs>
                  </a:gsLst>
                  <a:lin ang="0" scaled="0"/>
                </a:gradFill>
              </a:defRPr>
            </a:lvl1pPr>
            <a:lvl2pPr marL="228600" indent="0">
              <a:lnSpc>
                <a:spcPct val="100000"/>
              </a:lnSpc>
              <a:buNone/>
              <a:defRPr sz="4800" b="1">
                <a:gradFill>
                  <a:gsLst>
                    <a:gs pos="0">
                      <a:schemeClr val="accent2"/>
                    </a:gs>
                    <a:gs pos="100000">
                      <a:schemeClr val="accent5"/>
                    </a:gs>
                  </a:gsLst>
                  <a:lin ang="0" scaled="0"/>
                </a:gradFill>
              </a:defRPr>
            </a:lvl2pPr>
            <a:lvl3pPr marL="457200" indent="0">
              <a:lnSpc>
                <a:spcPct val="100000"/>
              </a:lnSpc>
              <a:buNone/>
              <a:defRPr sz="4400" b="1">
                <a:gradFill>
                  <a:gsLst>
                    <a:gs pos="0">
                      <a:schemeClr val="accent2"/>
                    </a:gs>
                    <a:gs pos="100000">
                      <a:schemeClr val="accent5"/>
                    </a:gs>
                  </a:gsLst>
                  <a:lin ang="0" scaled="0"/>
                </a:gradFill>
              </a:defRPr>
            </a:lvl3pPr>
            <a:lvl4pPr marL="685800" indent="0">
              <a:lnSpc>
                <a:spcPct val="100000"/>
              </a:lnSpc>
              <a:buNone/>
              <a:defRPr sz="4000" b="1">
                <a:gradFill>
                  <a:gsLst>
                    <a:gs pos="0">
                      <a:schemeClr val="accent2"/>
                    </a:gs>
                    <a:gs pos="100000">
                      <a:schemeClr val="accent5"/>
                    </a:gs>
                  </a:gsLst>
                  <a:lin ang="0" scaled="0"/>
                </a:gradFill>
              </a:defRPr>
            </a:lvl4pPr>
            <a:lvl5pPr marL="914400" indent="0">
              <a:lnSpc>
                <a:spcPct val="100000"/>
              </a:lnSpc>
              <a:buNone/>
              <a:defRPr sz="3600" b="1">
                <a:gradFill>
                  <a:gsLst>
                    <a:gs pos="0">
                      <a:schemeClr val="accent2"/>
                    </a:gs>
                    <a:gs pos="100000">
                      <a:schemeClr val="accent5"/>
                    </a:gs>
                  </a:gsLst>
                  <a:lin ang="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E0E9E314-CB58-F3CE-7C32-D6103621A2D5}"/>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E9E12D21-0607-5120-F81C-6E1DA0652CFB}"/>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20A1B35F-4D88-6EA9-8D55-4133CD961AF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32904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1C0A04-3BC7-B88E-3974-2A73D0A107E7}"/>
              </a:ext>
            </a:extLst>
          </p:cNvPr>
          <p:cNvSpPr/>
          <p:nvPr/>
        </p:nvSpPr>
        <p:spPr>
          <a:xfrm>
            <a:off x="0" y="0"/>
            <a:ext cx="12188952"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07991EE-474F-899B-8FEF-F82B3E5BDF10}"/>
              </a:ext>
            </a:extLst>
          </p:cNvPr>
          <p:cNvGrpSpPr/>
          <p:nvPr/>
        </p:nvGrpSpPr>
        <p:grpSpPr>
          <a:xfrm>
            <a:off x="-7285" y="-6922"/>
            <a:ext cx="12199285" cy="6869101"/>
            <a:chOff x="-22275" y="-6922"/>
            <a:chExt cx="12214275" cy="6869101"/>
          </a:xfrm>
        </p:grpSpPr>
        <p:sp>
          <p:nvSpPr>
            <p:cNvPr id="8" name="Rectangle 7">
              <a:extLst>
                <a:ext uri="{FF2B5EF4-FFF2-40B4-BE49-F238E27FC236}">
                  <a16:creationId xmlns:a16="http://schemas.microsoft.com/office/drawing/2014/main" id="{19D5B255-8277-F118-03CD-8BAE19E8D68B}"/>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9" name="Rectangle 8">
              <a:extLst>
                <a:ext uri="{FF2B5EF4-FFF2-40B4-BE49-F238E27FC236}">
                  <a16:creationId xmlns:a16="http://schemas.microsoft.com/office/drawing/2014/main" id="{2E8FF695-246F-077D-F2C8-36B38501750D}"/>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1DB72F2E-896E-2C27-7B7B-07C3BA02B78E}"/>
                </a:ext>
              </a:extLst>
            </p:cNvPr>
            <p:cNvSpPr/>
            <p:nvPr/>
          </p:nvSpPr>
          <p:spPr>
            <a:xfrm flipH="1">
              <a:off x="-14981" y="-6922"/>
              <a:ext cx="3836566" cy="685291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9522BC71-28C2-81D8-FB44-31BC493BBF5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grpSp>
        <p:nvGrpSpPr>
          <p:cNvPr id="16" name="Group 15">
            <a:extLst>
              <a:ext uri="{FF2B5EF4-FFF2-40B4-BE49-F238E27FC236}">
                <a16:creationId xmlns:a16="http://schemas.microsoft.com/office/drawing/2014/main" id="{83681088-8C72-D3AA-E951-F32AA4318F60}"/>
              </a:ext>
              <a:ext uri="{C183D7F6-B498-43B3-948B-1728B52AA6E4}">
                <adec:decorative xmlns:adec="http://schemas.microsoft.com/office/drawing/2017/decorative" val="1"/>
              </a:ext>
            </a:extLst>
          </p:cNvPr>
          <p:cNvGrpSpPr/>
          <p:nvPr/>
        </p:nvGrpSpPr>
        <p:grpSpPr>
          <a:xfrm rot="10800000">
            <a:off x="-8784" y="6739061"/>
            <a:ext cx="12207240" cy="137160"/>
            <a:chOff x="-5025" y="6737718"/>
            <a:chExt cx="12207200" cy="123363"/>
          </a:xfrm>
          <a:solidFill>
            <a:schemeClr val="tx1"/>
          </a:solidFill>
        </p:grpSpPr>
        <p:sp>
          <p:nvSpPr>
            <p:cNvPr id="17" name="Rectangle 16">
              <a:extLst>
                <a:ext uri="{FF2B5EF4-FFF2-40B4-BE49-F238E27FC236}">
                  <a16:creationId xmlns:a16="http://schemas.microsoft.com/office/drawing/2014/main" id="{923FCCF6-A9CE-8C06-A018-3526E4B210A6}"/>
                </a:ext>
              </a:extLst>
            </p:cNvPr>
            <p:cNvSpPr/>
            <p:nvPr/>
          </p:nvSpPr>
          <p:spPr>
            <a:xfrm rot="5400000" flipH="1">
              <a:off x="6036894" y="695800"/>
              <a:ext cx="123362" cy="12207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41A033-DCF1-2B2E-7479-E074B140FA8C}"/>
                </a:ext>
              </a:extLst>
            </p:cNvPr>
            <p:cNvSpPr/>
            <p:nvPr/>
          </p:nvSpPr>
          <p:spPr>
            <a:xfrm rot="16200000">
              <a:off x="9176406" y="3835311"/>
              <a:ext cx="123362" cy="5928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3F83B6E-95ED-1D70-2F6E-8299525C04B0}"/>
              </a:ext>
              <a:ext uri="{C183D7F6-B498-43B3-948B-1728B52AA6E4}">
                <adec:decorative xmlns:adec="http://schemas.microsoft.com/office/drawing/2017/decorative" val="1"/>
              </a:ext>
            </a:extLst>
          </p:cNvPr>
          <p:cNvGrpSpPr/>
          <p:nvPr/>
        </p:nvGrpSpPr>
        <p:grpSpPr>
          <a:xfrm>
            <a:off x="12068636" y="0"/>
            <a:ext cx="137160" cy="6858000"/>
            <a:chOff x="12068638" y="0"/>
            <a:chExt cx="123362" cy="6858000"/>
          </a:xfrm>
          <a:solidFill>
            <a:schemeClr val="tx1"/>
          </a:solidFill>
        </p:grpSpPr>
        <p:sp>
          <p:nvSpPr>
            <p:cNvPr id="20" name="Rectangle 19">
              <a:extLst>
                <a:ext uri="{FF2B5EF4-FFF2-40B4-BE49-F238E27FC236}">
                  <a16:creationId xmlns:a16="http://schemas.microsoft.com/office/drawing/2014/main" id="{A1F59BE4-AC2E-2AB9-FE80-40CAF77CA798}"/>
                </a:ext>
              </a:extLst>
            </p:cNvPr>
            <p:cNvSpPr/>
            <p:nvPr/>
          </p:nvSpPr>
          <p:spPr>
            <a:xfrm>
              <a:off x="12068638" y="0"/>
              <a:ext cx="12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C2DAC-E593-02EE-C7E4-01B9BAA443C6}"/>
                </a:ext>
              </a:extLst>
            </p:cNvPr>
            <p:cNvSpPr/>
            <p:nvPr/>
          </p:nvSpPr>
          <p:spPr>
            <a:xfrm>
              <a:off x="12068638" y="3527553"/>
              <a:ext cx="123362" cy="33304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7680960" cy="5605272"/>
          </a:xfrm>
        </p:spPr>
        <p:txBody>
          <a:bodyPr anchor="t">
            <a:normAutofit/>
          </a:bodyPr>
          <a:lstStyle>
            <a:lvl1pPr marL="0" indent="0">
              <a:lnSpc>
                <a:spcPct val="100000"/>
              </a:lnSpc>
              <a:buNone/>
              <a:defRPr sz="5600" b="1">
                <a:solidFill>
                  <a:schemeClr val="tx1"/>
                </a:solidFill>
              </a:defRPr>
            </a:lvl1pPr>
            <a:lvl2pPr marL="228600" indent="0">
              <a:lnSpc>
                <a:spcPct val="100000"/>
              </a:lnSpc>
              <a:buNone/>
              <a:defRPr sz="5600" b="1">
                <a:solidFill>
                  <a:schemeClr val="tx1"/>
                </a:solidFill>
              </a:defRPr>
            </a:lvl2pPr>
            <a:lvl3pPr marL="457200" indent="0">
              <a:lnSpc>
                <a:spcPct val="100000"/>
              </a:lnSpc>
              <a:buNone/>
              <a:defRPr sz="5600" b="1">
                <a:solidFill>
                  <a:schemeClr val="tx1"/>
                </a:solidFill>
              </a:defRPr>
            </a:lvl3pPr>
            <a:lvl4pPr marL="685800" indent="0">
              <a:lnSpc>
                <a:spcPct val="100000"/>
              </a:lnSpc>
              <a:buNone/>
              <a:defRPr sz="5600" b="1">
                <a:solidFill>
                  <a:schemeClr val="tx1"/>
                </a:solidFill>
              </a:defRPr>
            </a:lvl4pPr>
            <a:lvl5pPr marL="914400" indent="0">
              <a:lnSpc>
                <a:spcPct val="100000"/>
              </a:lnSpc>
              <a:buNone/>
              <a:defRPr sz="5600" b="1">
                <a:solidFill>
                  <a:schemeClr val="tx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lvl1pPr>
              <a:defRPr>
                <a:solidFill>
                  <a:schemeClr val="tx1"/>
                </a:solidFill>
              </a:defRPr>
            </a:lvl1p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704177406"/>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23AF82-B640-17D0-AC4B-55F4EDF5C4D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2DA5C8EA-7A6C-8AC0-78D1-F538329B41B8}"/>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2FAD3C-DB75-D855-489D-B09F992EA0E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B287CE5-00A5-FA1D-EB2D-E5CFD27420D3}"/>
              </a:ext>
              <a:ext uri="{C183D7F6-B498-43B3-948B-1728B52AA6E4}">
                <adec:decorative xmlns:adec="http://schemas.microsoft.com/office/drawing/2017/decorative" val="1"/>
              </a:ext>
            </a:extLst>
          </p:cNvPr>
          <p:cNvGrpSpPr/>
          <p:nvPr/>
        </p:nvGrpSpPr>
        <p:grpSpPr>
          <a:xfrm rot="10800000">
            <a:off x="12357" y="6746828"/>
            <a:ext cx="12188952" cy="123363"/>
            <a:chOff x="-5025" y="6737718"/>
            <a:chExt cx="12207200" cy="123363"/>
          </a:xfrm>
        </p:grpSpPr>
        <p:sp>
          <p:nvSpPr>
            <p:cNvPr id="23" name="Rectangle 22">
              <a:extLst>
                <a:ext uri="{FF2B5EF4-FFF2-40B4-BE49-F238E27FC236}">
                  <a16:creationId xmlns:a16="http://schemas.microsoft.com/office/drawing/2014/main" id="{12C43EBD-E088-A3CD-FCDE-E6ED8F87D148}"/>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88F00F-9D01-378E-377E-26B543D2FA77}"/>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82175" y="751366"/>
            <a:ext cx="8353433" cy="5402545"/>
          </a:xfrm>
        </p:spPr>
        <p:txBody>
          <a:bodyPr anchor="ctr">
            <a:normAutofit/>
          </a:bodyPr>
          <a:lstStyle>
            <a:lvl1pPr marL="0" indent="0">
              <a:lnSpc>
                <a:spcPct val="100000"/>
              </a:lnSpc>
              <a:buNone/>
              <a:defRPr sz="4800" b="1">
                <a:gradFill>
                  <a:gsLst>
                    <a:gs pos="0">
                      <a:schemeClr val="accent5"/>
                    </a:gs>
                    <a:gs pos="90000">
                      <a:schemeClr val="accent2"/>
                    </a:gs>
                  </a:gsLst>
                  <a:lin ang="9600000" scaled="0"/>
                </a:gradFill>
              </a:defRPr>
            </a:lvl1pPr>
            <a:lvl2pPr marL="228600" indent="0">
              <a:lnSpc>
                <a:spcPct val="100000"/>
              </a:lnSpc>
              <a:buNone/>
              <a:defRPr sz="4800" b="1">
                <a:gradFill>
                  <a:gsLst>
                    <a:gs pos="0">
                      <a:schemeClr val="accent5"/>
                    </a:gs>
                    <a:gs pos="90000">
                      <a:schemeClr val="accent2"/>
                    </a:gs>
                  </a:gsLst>
                  <a:lin ang="9600000" scaled="0"/>
                </a:gradFill>
              </a:defRPr>
            </a:lvl2pPr>
            <a:lvl3pPr marL="457200" indent="0">
              <a:lnSpc>
                <a:spcPct val="100000"/>
              </a:lnSpc>
              <a:buNone/>
              <a:defRPr sz="4800" b="1">
                <a:gradFill>
                  <a:gsLst>
                    <a:gs pos="0">
                      <a:schemeClr val="accent5"/>
                    </a:gs>
                    <a:gs pos="90000">
                      <a:schemeClr val="accent2"/>
                    </a:gs>
                  </a:gsLst>
                  <a:lin ang="9600000" scaled="0"/>
                </a:gradFill>
              </a:defRPr>
            </a:lvl3pPr>
            <a:lvl4pPr marL="685800" indent="0">
              <a:lnSpc>
                <a:spcPct val="100000"/>
              </a:lnSpc>
              <a:buNone/>
              <a:defRPr sz="4800" b="1">
                <a:gradFill>
                  <a:gsLst>
                    <a:gs pos="0">
                      <a:schemeClr val="accent5"/>
                    </a:gs>
                    <a:gs pos="90000">
                      <a:schemeClr val="accent2"/>
                    </a:gs>
                  </a:gsLst>
                  <a:lin ang="9600000" scaled="0"/>
                </a:gradFill>
              </a:defRPr>
            </a:lvl4pPr>
            <a:lvl5pPr marL="914400" indent="0">
              <a:lnSpc>
                <a:spcPct val="100000"/>
              </a:lnSpc>
              <a:buNone/>
              <a:defRPr sz="4800" b="1">
                <a:gradFill>
                  <a:gsLst>
                    <a:gs pos="0">
                      <a:schemeClr val="accent5"/>
                    </a:gs>
                    <a:gs pos="90000">
                      <a:schemeClr val="accent2"/>
                    </a:gs>
                  </a:gsLst>
                  <a:lin ang="960000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320664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AB82C7-4740-BEAB-85E9-C816E1CDC453}"/>
              </a:ext>
              <a:ext uri="{C183D7F6-B498-43B3-948B-1728B52AA6E4}">
                <adec:decorative xmlns:adec="http://schemas.microsoft.com/office/drawing/2017/decorative" val="1"/>
              </a:ext>
            </a:extLst>
          </p:cNvPr>
          <p:cNvGrpSpPr/>
          <p:nvPr/>
        </p:nvGrpSpPr>
        <p:grpSpPr>
          <a:xfrm rot="10800000">
            <a:off x="0" y="4492680"/>
            <a:ext cx="12207200" cy="123363"/>
            <a:chOff x="-5025" y="6737718"/>
            <a:chExt cx="12207200" cy="123363"/>
          </a:xfrm>
        </p:grpSpPr>
        <p:sp>
          <p:nvSpPr>
            <p:cNvPr id="5" name="Rectangle 4">
              <a:extLst>
                <a:ext uri="{FF2B5EF4-FFF2-40B4-BE49-F238E27FC236}">
                  <a16:creationId xmlns:a16="http://schemas.microsoft.com/office/drawing/2014/main" id="{0B7E10D0-EE9E-6432-2C4D-0324DE19518E}"/>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3B4BE8-5DA5-6F2B-0DB6-7901D4547F64}"/>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2732" y="4965192"/>
            <a:ext cx="11146536" cy="786384"/>
          </a:xfrm>
        </p:spPr>
        <p:txBody>
          <a:bodyPr anchor="b">
            <a:normAutofit/>
          </a:bodyPr>
          <a:lstStyle>
            <a:lvl1pPr algn="ctr">
              <a:defRPr sz="36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43000" y="5806440"/>
            <a:ext cx="9902952" cy="576072"/>
          </a:xfr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12188952" cy="4492679"/>
          </a:xfrm>
          <a:blipFill>
            <a:blip r:embed="rId2">
              <a:alphaModFix amt="70000"/>
            </a:blip>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E972D5EE-6935-237E-C4A2-C61261249F33}"/>
              </a:ext>
            </a:extLst>
          </p:cNvPr>
          <p:cNvSpPr>
            <a:spLocks noGrp="1"/>
          </p:cNvSpPr>
          <p:nvPr>
            <p:ph type="ftr" sz="quarter" idx="15"/>
          </p:nvPr>
        </p:nvSpPr>
        <p:spPr/>
        <p:txBody>
          <a:bodyPr/>
          <a:lstStyle/>
          <a:p>
            <a:endParaRPr lang="en-US"/>
          </a:p>
        </p:txBody>
      </p:sp>
      <p:sp>
        <p:nvSpPr>
          <p:cNvPr id="7" name="Date Placeholder 6">
            <a:extLst>
              <a:ext uri="{FF2B5EF4-FFF2-40B4-BE49-F238E27FC236}">
                <a16:creationId xmlns:a16="http://schemas.microsoft.com/office/drawing/2014/main" id="{0F001462-21CF-5988-0554-7DB1C494B04E}"/>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C81CEA4D-A8A1-D4D2-8F28-C8346937244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045250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645920" y="5203004"/>
            <a:ext cx="9052560" cy="557784"/>
          </a:xfrm>
        </p:spPr>
        <p:txBody>
          <a:bodyPr anchor="ctr">
            <a:normAutofit/>
          </a:bodyPr>
          <a:lstStyle>
            <a:lvl1pPr>
              <a:lnSpc>
                <a:spcPct val="120000"/>
              </a:lnSpc>
              <a:defRPr sz="2400" b="1">
                <a:gradFill>
                  <a:gsLst>
                    <a:gs pos="0">
                      <a:schemeClr val="accent5"/>
                    </a:gs>
                    <a:gs pos="90000">
                      <a:schemeClr val="accent2"/>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499616" y="1795462"/>
            <a:ext cx="9198864" cy="2871216"/>
          </a:xfrm>
        </p:spPr>
        <p:txBody>
          <a:bodyPr anchor="ctr">
            <a:normAutofit/>
          </a:bodyPr>
          <a:lstStyle>
            <a:lvl1pPr marL="137160" indent="-137160">
              <a:lnSpc>
                <a:spcPct val="100000"/>
              </a:lnSpc>
              <a:buNone/>
              <a:defRPr sz="4400"/>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94237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93FB6C-5982-EAFA-94FA-F06EABA0EC3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48F732B-25DE-1819-DB0A-266B26703011}"/>
              </a:ext>
            </a:extLst>
          </p:cNvPr>
          <p:cNvGrpSpPr/>
          <p:nvPr/>
        </p:nvGrpSpPr>
        <p:grpSpPr>
          <a:xfrm>
            <a:off x="807326" y="778051"/>
            <a:ext cx="10577346" cy="5314435"/>
            <a:chOff x="807326" y="778051"/>
            <a:chExt cx="10577346" cy="5314435"/>
          </a:xfrm>
        </p:grpSpPr>
        <p:sp>
          <p:nvSpPr>
            <p:cNvPr id="9" name="Rectangle 8">
              <a:extLst>
                <a:ext uri="{FF2B5EF4-FFF2-40B4-BE49-F238E27FC236}">
                  <a16:creationId xmlns:a16="http://schemas.microsoft.com/office/drawing/2014/main" id="{70BBD41E-DAB9-A564-3A2B-295B7AE87C42}"/>
                </a:ext>
              </a:extLst>
            </p:cNvPr>
            <p:cNvSpPr/>
            <p:nvPr/>
          </p:nvSpPr>
          <p:spPr>
            <a:xfrm rot="5400000" flipH="1">
              <a:off x="3438786" y="-1853401"/>
              <a:ext cx="5314432" cy="10577340"/>
            </a:xfrm>
            <a:prstGeom prst="rect">
              <a:avLst/>
            </a:prstGeom>
            <a:gradFill>
              <a:gsLst>
                <a:gs pos="0">
                  <a:schemeClr val="accent2">
                    <a:alpha val="78000"/>
                  </a:schemeClr>
                </a:gs>
                <a:gs pos="93000">
                  <a:schemeClr val="accent5">
                    <a:alpha val="8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B54A4391-9FDD-C033-0A4D-647A73420405}"/>
                </a:ext>
              </a:extLst>
            </p:cNvPr>
            <p:cNvSpPr/>
            <p:nvPr/>
          </p:nvSpPr>
          <p:spPr>
            <a:xfrm rot="16200000" flipH="1">
              <a:off x="3445177" y="-1846407"/>
              <a:ext cx="5314435" cy="10563352"/>
            </a:xfrm>
            <a:prstGeom prst="rect">
              <a:avLst/>
            </a:prstGeom>
            <a:gradFill flip="none" rotWithShape="1">
              <a:gsLst>
                <a:gs pos="0">
                  <a:schemeClr val="accent5">
                    <a:alpha val="79000"/>
                  </a:schemeClr>
                </a:gs>
                <a:gs pos="32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0290101F-E74A-5C0F-8CC5-E0B5E3DC0E24}"/>
                </a:ext>
              </a:extLst>
            </p:cNvPr>
            <p:cNvSpPr/>
            <p:nvPr/>
          </p:nvSpPr>
          <p:spPr>
            <a:xfrm rot="10800000">
              <a:off x="807326" y="778051"/>
              <a:ext cx="3333441" cy="530836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338E2756-2591-1046-1B67-C9DEEDDCB82E}"/>
                </a:ext>
                <a:ext uri="{C183D7F6-B498-43B3-948B-1728B52AA6E4}">
                  <adec:decorative xmlns:adec="http://schemas.microsoft.com/office/drawing/2017/decorative" val="1"/>
                </a:ext>
              </a:extLst>
            </p:cNvPr>
            <p:cNvSpPr/>
            <p:nvPr/>
          </p:nvSpPr>
          <p:spPr>
            <a:xfrm rot="5400000" flipH="1">
              <a:off x="4205050" y="-1083744"/>
              <a:ext cx="4078718" cy="10273742"/>
            </a:xfrm>
            <a:prstGeom prst="rect">
              <a:avLst/>
            </a:prstGeom>
            <a:gradFill flip="none" rotWithShape="1">
              <a:gsLst>
                <a:gs pos="2000">
                  <a:schemeClr val="accent5">
                    <a:lumMod val="60000"/>
                    <a:lumOff val="40000"/>
                    <a:alpha val="68000"/>
                  </a:schemeClr>
                </a:gs>
                <a:gs pos="26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655064" y="1965960"/>
            <a:ext cx="8695944" cy="2331720"/>
          </a:xfrm>
        </p:spPr>
        <p:txBody>
          <a:bodyPr anchor="ctr">
            <a:normAutofit/>
          </a:bodyPr>
          <a:lstStyle>
            <a:lvl1pPr marL="137160" indent="-137160">
              <a:lnSpc>
                <a:spcPct val="100000"/>
              </a:lnSpc>
              <a:buNone/>
              <a:defRPr sz="3800">
                <a:solidFill>
                  <a:schemeClr val="tx1"/>
                </a:solidFill>
                <a:latin typeface="+mn-lt"/>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lvl1pPr>
              <a:defRPr>
                <a:solidFill>
                  <a:schemeClr val="bg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lvl1pPr>
              <a:defRPr>
                <a:solidFill>
                  <a:schemeClr val="bg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32739059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D49479-B594-DDBA-C16A-3A98635C8A4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4" name="Rectangle 13">
              <a:extLst>
                <a:ext uri="{FF2B5EF4-FFF2-40B4-BE49-F238E27FC236}">
                  <a16:creationId xmlns:a16="http://schemas.microsoft.com/office/drawing/2014/main" id="{0E065CA7-C91C-8C4F-CD30-E6DB950A620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DCDB482-1274-EA4E-11EA-FDB308F1540E}"/>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FAEF3D1-EB50-234E-F0C0-5C4E6FB69937}"/>
              </a:ext>
              <a:ext uri="{C183D7F6-B498-43B3-948B-1728B52AA6E4}">
                <adec:decorative xmlns:adec="http://schemas.microsoft.com/office/drawing/2017/decorative" val="1"/>
              </a:ext>
            </a:extLst>
          </p:cNvPr>
          <p:cNvGrpSpPr/>
          <p:nvPr/>
        </p:nvGrpSpPr>
        <p:grpSpPr>
          <a:xfrm rot="10800000">
            <a:off x="-1091" y="0"/>
            <a:ext cx="12188952" cy="123363"/>
            <a:chOff x="-5025" y="6737718"/>
            <a:chExt cx="12207200" cy="123363"/>
          </a:xfrm>
        </p:grpSpPr>
        <p:sp>
          <p:nvSpPr>
            <p:cNvPr id="17" name="Rectangle 16">
              <a:extLst>
                <a:ext uri="{FF2B5EF4-FFF2-40B4-BE49-F238E27FC236}">
                  <a16:creationId xmlns:a16="http://schemas.microsoft.com/office/drawing/2014/main" id="{5B35CE4F-16F9-575C-78CA-4F076F0C3D1F}"/>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59711A-5559-82B6-B156-35D79618FF56}"/>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379836" y="5192776"/>
            <a:ext cx="8494776" cy="621792"/>
          </a:xfrm>
        </p:spPr>
        <p:txBody>
          <a:bodyPr anchor="ctr">
            <a:normAutofit/>
          </a:bodyPr>
          <a:lstStyle>
            <a:lvl1pPr>
              <a:lnSpc>
                <a:spcPct val="120000"/>
              </a:lnSpc>
              <a:defRPr sz="1800" b="1">
                <a:gradFill>
                  <a:gsLst>
                    <a:gs pos="0">
                      <a:schemeClr val="accent2"/>
                    </a:gs>
                    <a:gs pos="90000">
                      <a:schemeClr val="accent5"/>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233532" y="1792224"/>
            <a:ext cx="8641080" cy="2871216"/>
          </a:xfrm>
        </p:spPr>
        <p:txBody>
          <a:bodyPr anchor="ctr">
            <a:normAutofit/>
          </a:bodyPr>
          <a:lstStyle>
            <a:lvl1pPr marL="137160" indent="-137160">
              <a:lnSpc>
                <a:spcPct val="100000"/>
              </a:lnSpc>
              <a:buNone/>
              <a:defRPr sz="3600">
                <a:gradFill>
                  <a:gsLst>
                    <a:gs pos="0">
                      <a:schemeClr val="accent2"/>
                    </a:gs>
                    <a:gs pos="90000">
                      <a:schemeClr val="accent5"/>
                    </a:gs>
                  </a:gsLst>
                  <a:lin ang="9600000" scaled="0"/>
                </a:gradFill>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235213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B646A9-91B4-D2CF-8B72-68E668219C00}"/>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10954512" cy="1197864"/>
          </a:xfrm>
        </p:spPr>
        <p:txBody>
          <a:bodyPr/>
          <a:lstStyle>
            <a:lvl1pPr>
              <a:defRPr>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D004E38F-46D8-838A-C636-0958E5B36CB4}"/>
              </a:ext>
            </a:extLst>
          </p:cNvPr>
          <p:cNvSpPr>
            <a:spLocks noGrp="1"/>
          </p:cNvSpPr>
          <p:nvPr>
            <p:ph sz="quarter" idx="18"/>
          </p:nvPr>
        </p:nvSpPr>
        <p:spPr>
          <a:xfrm>
            <a:off x="612775" y="2313433"/>
            <a:ext cx="5165725" cy="4000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E8F84C8F-5A53-198D-2CB3-A78F006C4D20}"/>
              </a:ext>
            </a:extLst>
          </p:cNvPr>
          <p:cNvSpPr>
            <a:spLocks noGrp="1"/>
          </p:cNvSpPr>
          <p:nvPr>
            <p:ph sz="quarter" idx="19"/>
          </p:nvPr>
        </p:nvSpPr>
        <p:spPr>
          <a:xfrm>
            <a:off x="6400800" y="2313430"/>
            <a:ext cx="5165725" cy="400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92A082C-5D4A-4A20-87E3-9906B5F3BAF4}"/>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EC2184DE-1D38-B3AE-D560-557B3726B547}"/>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8" name="Slide Number Placeholder 7">
            <a:extLst>
              <a:ext uri="{FF2B5EF4-FFF2-40B4-BE49-F238E27FC236}">
                <a16:creationId xmlns:a16="http://schemas.microsoft.com/office/drawing/2014/main" id="{AD66BE47-AC20-1061-07AD-89A41D02F482}"/>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523611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704A21-3725-4536-B210-EAED58DE1544}"/>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12648" y="502920"/>
            <a:ext cx="10953750" cy="1197864"/>
          </a:xfrm>
        </p:spPr>
        <p:txBody>
          <a:bodyPr/>
          <a:lstStyle>
            <a:lvl1pPr>
              <a:defRPr>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198999"/>
            <a:ext cx="5166360" cy="484632"/>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8">
            <a:extLst>
              <a:ext uri="{FF2B5EF4-FFF2-40B4-BE49-F238E27FC236}">
                <a16:creationId xmlns:a16="http://schemas.microsoft.com/office/drawing/2014/main" id="{1D708347-B003-2458-75EC-D8317FBF028C}"/>
              </a:ext>
            </a:extLst>
          </p:cNvPr>
          <p:cNvSpPr>
            <a:spLocks noGrp="1"/>
          </p:cNvSpPr>
          <p:nvPr>
            <p:ph sz="quarter" idx="18"/>
          </p:nvPr>
        </p:nvSpPr>
        <p:spPr>
          <a:xfrm>
            <a:off x="612775" y="2794000"/>
            <a:ext cx="5165725"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00800" y="2198999"/>
            <a:ext cx="5166360" cy="484633"/>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6F3E993C-0A55-1F54-C280-76AF30E5377A}"/>
              </a:ext>
            </a:extLst>
          </p:cNvPr>
          <p:cNvSpPr>
            <a:spLocks noGrp="1"/>
          </p:cNvSpPr>
          <p:nvPr>
            <p:ph sz="quarter" idx="19"/>
          </p:nvPr>
        </p:nvSpPr>
        <p:spPr>
          <a:xfrm>
            <a:off x="6400800" y="2794000"/>
            <a:ext cx="516636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0669AB3-1083-59C6-B9F8-A35C0D406617}"/>
              </a:ext>
            </a:extLst>
          </p:cNvPr>
          <p:cNvSpPr>
            <a:spLocks noGrp="1"/>
          </p:cNvSpPr>
          <p:nvPr>
            <p:ph type="ftr" sz="quarter" idx="16"/>
          </p:nvPr>
        </p:nvSpPr>
        <p:spPr/>
        <p:txBody>
          <a:bodyPr/>
          <a:lstStyle/>
          <a:p>
            <a:endParaRPr lang="en-US"/>
          </a:p>
        </p:txBody>
      </p:sp>
      <p:sp>
        <p:nvSpPr>
          <p:cNvPr id="4" name="Date Placeholder 3">
            <a:extLst>
              <a:ext uri="{FF2B5EF4-FFF2-40B4-BE49-F238E27FC236}">
                <a16:creationId xmlns:a16="http://schemas.microsoft.com/office/drawing/2014/main" id="{88D0645D-C128-9FF0-2E8B-D2E3E34687DA}"/>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CC6DDA88-C058-DDD5-F19B-8B5E7B86C68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6468762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nchor="t"/>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4423177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7842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6BE0305-2234-39DE-EC35-B6881018EC3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2" name="Rectangle 11">
              <a:extLst>
                <a:ext uri="{FF2B5EF4-FFF2-40B4-BE49-F238E27FC236}">
                  <a16:creationId xmlns:a16="http://schemas.microsoft.com/office/drawing/2014/main" id="{BEBF17BE-BA15-771A-79F4-91B4C5C752F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9ADE0D-3A86-F364-6B2A-F373A75E29AE}"/>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502920"/>
            <a:ext cx="3595634" cy="180820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311121"/>
            <a:ext cx="3309608" cy="399326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283299" y="502920"/>
            <a:ext cx="6283861" cy="580326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806782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02923E9-478C-95DE-C678-A683A36F538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21" name="Rectangle 20">
              <a:extLst>
                <a:ext uri="{FF2B5EF4-FFF2-40B4-BE49-F238E27FC236}">
                  <a16:creationId xmlns:a16="http://schemas.microsoft.com/office/drawing/2014/main" id="{43DD8A0F-EB40-1201-2A23-685958AC5DF6}"/>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912E4F-3FBB-39E4-2EA2-BA0D8858A74D}"/>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502920"/>
            <a:ext cx="3713996" cy="224720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4" name="Footer Placeholder 23">
            <a:extLst>
              <a:ext uri="{FF2B5EF4-FFF2-40B4-BE49-F238E27FC236}">
                <a16:creationId xmlns:a16="http://schemas.microsoft.com/office/drawing/2014/main" id="{861F92C4-9651-789C-0B22-E6343EE25C7A}"/>
              </a:ext>
            </a:extLst>
          </p:cNvPr>
          <p:cNvSpPr>
            <a:spLocks noGrp="1"/>
          </p:cNvSpPr>
          <p:nvPr>
            <p:ph type="ftr" sz="quarter" idx="15"/>
          </p:nvPr>
        </p:nvSpPr>
        <p:spPr/>
        <p:txBody>
          <a:bodyPr/>
          <a:lstStyle/>
          <a:p>
            <a:endParaRPr lang="en-US"/>
          </a:p>
        </p:txBody>
      </p:sp>
      <p:sp>
        <p:nvSpPr>
          <p:cNvPr id="8" name="Picture Placeholder 7">
            <a:extLst>
              <a:ext uri="{FF2B5EF4-FFF2-40B4-BE49-F238E27FC236}">
                <a16:creationId xmlns:a16="http://schemas.microsoft.com/office/drawing/2014/main" id="{6CCD178F-4127-FE67-2F5D-0F1CE7884398}"/>
              </a:ext>
            </a:extLst>
          </p:cNvPr>
          <p:cNvSpPr>
            <a:spLocks noGrp="1"/>
          </p:cNvSpPr>
          <p:nvPr>
            <p:ph type="pic" sz="quarter" idx="13" hasCustomPrompt="1"/>
          </p:nvPr>
        </p:nvSpPr>
        <p:spPr>
          <a:xfrm>
            <a:off x="5153978" y="342016"/>
            <a:ext cx="6413182" cy="597648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23" name="Date Placeholder 22">
            <a:extLst>
              <a:ext uri="{FF2B5EF4-FFF2-40B4-BE49-F238E27FC236}">
                <a16:creationId xmlns:a16="http://schemas.microsoft.com/office/drawing/2014/main" id="{8ACB14E1-4D3B-B55C-4791-64F774AC361F}"/>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25" name="Slide Number Placeholder 24">
            <a:extLst>
              <a:ext uri="{FF2B5EF4-FFF2-40B4-BE49-F238E27FC236}">
                <a16:creationId xmlns:a16="http://schemas.microsoft.com/office/drawing/2014/main" id="{E55DAD34-8521-F119-F985-ABFBDD34003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779481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AE463B-60C7-F01E-97F6-1486FB41D22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7" name="Rectangle 6">
              <a:extLst>
                <a:ext uri="{FF2B5EF4-FFF2-40B4-BE49-F238E27FC236}">
                  <a16:creationId xmlns:a16="http://schemas.microsoft.com/office/drawing/2014/main" id="{EF94E48A-D751-8593-5D71-0683866A24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5092F9-8C9B-4865-CB0E-EFD550A28ED3}"/>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10890373" cy="1463040"/>
          </a:xfrm>
        </p:spPr>
        <p:txBody>
          <a:bodyPr anchor="t">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483864"/>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67F5585-231E-4B46-143C-086AE5C56D2F}"/>
              </a:ext>
            </a:extLst>
          </p:cNvPr>
          <p:cNvSpPr>
            <a:spLocks noGrp="1"/>
          </p:cNvSpPr>
          <p:nvPr>
            <p:ph type="ftr" sz="quarter" idx="15"/>
          </p:nvPr>
        </p:nvSpPr>
        <p:spPr/>
        <p:txBody>
          <a:bodyPr/>
          <a:lstStyle/>
          <a:p>
            <a:endParaRPr lang="en-US"/>
          </a:p>
        </p:txBody>
      </p:sp>
      <p:sp>
        <p:nvSpPr>
          <p:cNvPr id="4" name="Date Placeholder 3">
            <a:extLst>
              <a:ext uri="{FF2B5EF4-FFF2-40B4-BE49-F238E27FC236}">
                <a16:creationId xmlns:a16="http://schemas.microsoft.com/office/drawing/2014/main" id="{5C52CF0D-DCF6-2401-8AD6-ED12BCF0D0F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0CE8D9E-59BD-DBC5-F43C-8A6A21AE2F1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592178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9352720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627318"/>
            <a:ext cx="8430768" cy="1842020"/>
          </a:xfrm>
        </p:spPr>
        <p:txBody>
          <a:bodyPr anchor="b">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648" y="3622673"/>
            <a:ext cx="8430768" cy="1609344"/>
          </a:xfrm>
        </p:spPr>
        <p:txBody>
          <a:bodyPr vert="horz" lIns="91440" tIns="45720" rIns="91440" bIns="45720" rtlCol="0">
            <a:normAutofit/>
          </a:bodyPr>
          <a:lstStyle>
            <a:lvl1pPr marL="0" indent="0">
              <a:buNone/>
              <a:defRPr lang="en-US" sz="22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664FAF8-D2CD-617D-EEE4-AFE7E979984A}"/>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7CAECC89-C65D-CAD6-3F7F-24F67D81DCF1}"/>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B0DB779D-8A81-935C-F850-6C0DCAD5E6D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47857469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b">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t">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265177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19385-CEEC-20A5-C72F-B13448DE6E0F}"/>
              </a:ext>
            </a:extLst>
          </p:cNvPr>
          <p:cNvSpPr/>
          <p:nvPr/>
        </p:nvSpPr>
        <p:spPr>
          <a:xfrm>
            <a:off x="0" y="-12003"/>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FFFB07-15C3-5030-73A7-6D0EBC2FB180}"/>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FC67F9-A48C-BB0E-03C5-9C32A6BB8C5D}"/>
              </a:ext>
            </a:extLst>
          </p:cNvPr>
          <p:cNvSpPr/>
          <p:nvPr/>
        </p:nvSpPr>
        <p:spPr>
          <a:xfrm rot="16200000" flipH="1">
            <a:off x="2660997" y="-2673001"/>
            <a:ext cx="6870003" cy="12192002"/>
          </a:xfrm>
          <a:prstGeom prst="rect">
            <a:avLst/>
          </a:prstGeom>
          <a:gradFill>
            <a:gsLst>
              <a:gs pos="0">
                <a:schemeClr val="accent2"/>
              </a:gs>
              <a:gs pos="94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8A2436E8-8599-9171-B0E5-3A3CED0AE2C4}"/>
              </a:ext>
            </a:extLst>
          </p:cNvPr>
          <p:cNvSpPr/>
          <p:nvPr/>
        </p:nvSpPr>
        <p:spPr>
          <a:xfrm rot="5400000" flipH="1">
            <a:off x="2719785" y="-1537266"/>
            <a:ext cx="5669226" cy="11108800"/>
          </a:xfrm>
          <a:prstGeom prst="rect">
            <a:avLst/>
          </a:prstGeom>
          <a:gradFill flip="none" rotWithShape="1">
            <a:gsLst>
              <a:gs pos="0">
                <a:schemeClr val="accent5">
                  <a:lumMod val="75000"/>
                  <a:alpha val="90000"/>
                </a:schemeClr>
              </a:gs>
              <a:gs pos="39000">
                <a:schemeClr val="accent5">
                  <a:lumMod val="60000"/>
                  <a:lumOff val="40000"/>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9D052CAB-57CB-D9A8-5BBE-F7898C5ECEE0}"/>
              </a:ext>
              <a:ext uri="{C183D7F6-B498-43B3-948B-1728B52AA6E4}">
                <adec:decorative xmlns:adec="http://schemas.microsoft.com/office/drawing/2017/decorative" val="1"/>
              </a:ext>
            </a:extLst>
          </p:cNvPr>
          <p:cNvSpPr/>
          <p:nvPr/>
        </p:nvSpPr>
        <p:spPr>
          <a:xfrm rot="16200000" flipH="1">
            <a:off x="-648303" y="636301"/>
            <a:ext cx="6870003" cy="5573396"/>
          </a:xfrm>
          <a:prstGeom prst="rect">
            <a:avLst/>
          </a:prstGeom>
          <a:gradFill flip="none" rotWithShape="1">
            <a:gsLst>
              <a:gs pos="2000">
                <a:schemeClr val="accent2">
                  <a:lumMod val="75000"/>
                </a:schemeClr>
              </a:gs>
              <a:gs pos="37000">
                <a:schemeClr val="accent2">
                  <a:alpha val="0"/>
                </a:schemeClr>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solidFill>
                  <a:schemeClr val="tx1"/>
                </a:solidFill>
              </a:defRPr>
            </a:lvl1pPr>
          </a:lstStyle>
          <a:p>
            <a:pPr lvl="0"/>
            <a:r>
              <a:rPr lang="en-US"/>
              <a:t>Click to edit Master subtitle style</a:t>
            </a:r>
            <a:endParaRPr lang="en-US" dirty="0"/>
          </a:p>
        </p:txBody>
      </p:sp>
      <p:sp>
        <p:nvSpPr>
          <p:cNvPr id="12" name="Footer Placeholder 11">
            <a:extLst>
              <a:ext uri="{FF2B5EF4-FFF2-40B4-BE49-F238E27FC236}">
                <a16:creationId xmlns:a16="http://schemas.microsoft.com/office/drawing/2014/main" id="{1EF90BDF-2A3B-8AD7-6EE4-11ED28664F7A}"/>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1" name="Date Placeholder 10">
            <a:extLst>
              <a:ext uri="{FF2B5EF4-FFF2-40B4-BE49-F238E27FC236}">
                <a16:creationId xmlns:a16="http://schemas.microsoft.com/office/drawing/2014/main" id="{81B66C1B-A1AD-A2BC-11D8-9AEA5E834AAC}"/>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9A384A4A-7C42-E7AC-02FD-B65B61D2149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35043950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65FF0-EE88-E48A-1552-AF2B228EADC6}"/>
              </a:ext>
            </a:extLst>
          </p:cNvPr>
          <p:cNvSpPr/>
          <p:nvPr/>
        </p:nvSpPr>
        <p:spPr>
          <a:xfrm>
            <a:off x="0" y="0"/>
            <a:ext cx="12192000" cy="6857999"/>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93006-CD9A-ACB8-4DFF-755585BD51C6}"/>
              </a:ext>
            </a:extLst>
          </p:cNvPr>
          <p:cNvSpPr/>
          <p:nvPr/>
        </p:nvSpPr>
        <p:spPr>
          <a:xfrm rot="5400000" flipH="1" flipV="1">
            <a:off x="2657856" y="-2666214"/>
            <a:ext cx="6876288" cy="12192001"/>
          </a:xfrm>
          <a:prstGeom prst="rect">
            <a:avLst/>
          </a:prstGeom>
          <a:gradFill>
            <a:gsLst>
              <a:gs pos="13000">
                <a:schemeClr val="accent2"/>
              </a:gs>
              <a:gs pos="100000">
                <a:schemeClr val="accent5"/>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3B71B6E1-2B98-87C0-C97D-DC19E754324D}"/>
              </a:ext>
            </a:extLst>
          </p:cNvPr>
          <p:cNvSpPr/>
          <p:nvPr/>
        </p:nvSpPr>
        <p:spPr>
          <a:xfrm rot="16200000" flipH="1" flipV="1">
            <a:off x="2144989" y="-2153344"/>
            <a:ext cx="5473326" cy="9763303"/>
          </a:xfrm>
          <a:prstGeom prst="rect">
            <a:avLst/>
          </a:prstGeom>
          <a:gradFill flip="none" rotWithShape="1">
            <a:gsLst>
              <a:gs pos="0">
                <a:schemeClr val="accent5">
                  <a:lumMod val="75000"/>
                  <a:alpha val="68000"/>
                </a:schemeClr>
              </a:gs>
              <a:gs pos="45000">
                <a:schemeClr val="accent5">
                  <a:lumMod val="60000"/>
                  <a:lumOff val="40000"/>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a:extLst>
              <a:ext uri="{FF2B5EF4-FFF2-40B4-BE49-F238E27FC236}">
                <a16:creationId xmlns:a16="http://schemas.microsoft.com/office/drawing/2014/main" id="{A35B8330-0A40-6340-3205-86A38459537F}"/>
              </a:ext>
            </a:extLst>
          </p:cNvPr>
          <p:cNvSpPr/>
          <p:nvPr/>
        </p:nvSpPr>
        <p:spPr>
          <a:xfrm flipV="1">
            <a:off x="1031672" y="2962966"/>
            <a:ext cx="11160328" cy="3895034"/>
          </a:xfrm>
          <a:prstGeom prst="rect">
            <a:avLst/>
          </a:prstGeom>
          <a:gradFill>
            <a:gsLst>
              <a:gs pos="0">
                <a:schemeClr val="accent5">
                  <a:lumMod val="75000"/>
                </a:schemeClr>
              </a:gs>
              <a:gs pos="42000">
                <a:schemeClr val="accent5">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413373-13C5-71D9-C45A-699B0F451355}"/>
              </a:ext>
              <a:ext uri="{C183D7F6-B498-43B3-948B-1728B52AA6E4}">
                <adec:decorative xmlns:adec="http://schemas.microsoft.com/office/drawing/2017/decorative" val="1"/>
              </a:ext>
            </a:extLst>
          </p:cNvPr>
          <p:cNvSpPr/>
          <p:nvPr/>
        </p:nvSpPr>
        <p:spPr>
          <a:xfrm rot="5400000" flipH="1" flipV="1">
            <a:off x="1233479" y="361146"/>
            <a:ext cx="5263375" cy="7730333"/>
          </a:xfrm>
          <a:prstGeom prst="rect">
            <a:avLst/>
          </a:prstGeom>
          <a:gradFill flip="none" rotWithShape="1">
            <a:gsLst>
              <a:gs pos="8000">
                <a:schemeClr val="accent2">
                  <a:lumMod val="75000"/>
                </a:schemeClr>
              </a:gs>
              <a:gs pos="50000">
                <a:schemeClr val="accent2">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8" y="2093976"/>
            <a:ext cx="8229600" cy="4178808"/>
          </a:xfrm>
        </p:spPr>
        <p:txBody>
          <a:bodyPr vert="horz" lIns="91440" tIns="45720" rIns="91440" bIns="45720" rtlCol="0" anchor="b">
            <a:normAutofit/>
          </a:bodyPr>
          <a:lstStyle>
            <a:lvl1pPr>
              <a:defRPr lang="en-US" sz="6600" dirty="0">
                <a:solidFill>
                  <a:schemeClr val="tx1"/>
                </a:solidFill>
              </a:defRPr>
            </a:lvl1pPr>
          </a:lstStyle>
          <a:p>
            <a:pPr lvl="0"/>
            <a:r>
              <a:rPr lang="en-US"/>
              <a:t>Click to edit Master title style</a:t>
            </a:r>
            <a:endParaRPr lang="en-US" dirty="0"/>
          </a:p>
        </p:txBody>
      </p:sp>
      <p:sp>
        <p:nvSpPr>
          <p:cNvPr id="15" name="Footer Placeholder 14">
            <a:extLst>
              <a:ext uri="{FF2B5EF4-FFF2-40B4-BE49-F238E27FC236}">
                <a16:creationId xmlns:a16="http://schemas.microsoft.com/office/drawing/2014/main" id="{C3B3753E-6E60-F731-58BF-7C4D0497E939}"/>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4" name="Date Placeholder 13">
            <a:extLst>
              <a:ext uri="{FF2B5EF4-FFF2-40B4-BE49-F238E27FC236}">
                <a16:creationId xmlns:a16="http://schemas.microsoft.com/office/drawing/2014/main" id="{08CEB89B-6066-557A-EBEC-18307AC240FE}"/>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6" name="Slide Number Placeholder 15">
            <a:extLst>
              <a:ext uri="{FF2B5EF4-FFF2-40B4-BE49-F238E27FC236}">
                <a16:creationId xmlns:a16="http://schemas.microsoft.com/office/drawing/2014/main" id="{C2114D5C-BE8D-24C7-4A79-C0C28376AA5F}"/>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7474394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6" y="2093976"/>
            <a:ext cx="8229600" cy="4178808"/>
          </a:xfrm>
        </p:spPr>
        <p:txBody>
          <a:bodyPr vert="horz" lIns="91440" tIns="45720" rIns="91440" bIns="45720" rtlCol="0" anchor="b">
            <a:normAutofit/>
          </a:bodyPr>
          <a:lstStyle>
            <a:lvl1pPr>
              <a:defRPr lang="en-US" sz="72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028F8ECD-BC5C-69B8-45CB-D6C697E807BB}"/>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57F97286-C615-453F-E284-B5C22987E2C1}"/>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6A721B8-1357-D164-0082-D2B50441B99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9982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02920"/>
            <a:ext cx="10954512" cy="11978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8" y="1801368"/>
            <a:ext cx="10954512" cy="4480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8" y="6318504"/>
            <a:ext cx="4096512" cy="365760"/>
          </a:xfrm>
          <a:prstGeom prst="rect">
            <a:avLst/>
          </a:prstGeom>
        </p:spPr>
        <p:txBody>
          <a:bodyPr vert="horz" lIns="91440" tIns="45720" rIns="91440" bIns="45720" rtlCol="0" anchor="ctr"/>
          <a:lstStyle>
            <a:lvl1pPr algn="l">
              <a:defRPr sz="85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430768" y="6318504"/>
            <a:ext cx="3136392" cy="365760"/>
          </a:xfrm>
          <a:prstGeom prst="rect">
            <a:avLst/>
          </a:prstGeom>
        </p:spPr>
        <p:txBody>
          <a:bodyPr vert="horz" lIns="91440" tIns="45720" rIns="91440" bIns="45720" rtlCol="0" anchor="ctr"/>
          <a:lstStyle>
            <a:lvl1pPr algn="r">
              <a:defRPr sz="850">
                <a:solidFill>
                  <a:schemeClr val="tx1"/>
                </a:solidFill>
              </a:defRPr>
            </a:lvl1p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84864" y="6318504"/>
            <a:ext cx="493776" cy="365760"/>
          </a:xfrm>
          <a:prstGeom prst="rect">
            <a:avLst/>
          </a:prstGeom>
        </p:spPr>
        <p:txBody>
          <a:bodyPr vert="horz" lIns="91440" tIns="45720" rIns="91440" bIns="45720" rtlCol="0" anchor="ctr"/>
          <a:lstStyle>
            <a:lvl1pPr algn="r">
              <a:defRPr sz="850">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9423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C3EA-AFDC-CA9C-C0DC-8C90A9E3E102}"/>
              </a:ext>
            </a:extLst>
          </p:cNvPr>
          <p:cNvSpPr>
            <a:spLocks noGrp="1"/>
          </p:cNvSpPr>
          <p:nvPr>
            <p:ph type="ctrTitle"/>
          </p:nvPr>
        </p:nvSpPr>
        <p:spPr>
          <a:xfrm>
            <a:off x="522732" y="4965192"/>
            <a:ext cx="11146536" cy="786384"/>
          </a:xfrm>
        </p:spPr>
        <p:txBody>
          <a:bodyPr anchor="b">
            <a:normAutofit/>
          </a:bodyPr>
          <a:lstStyle/>
          <a:p>
            <a:r>
              <a:rPr lang="en-US"/>
              <a:t>Tools in your AI's Toolbox: An Introduction to MCP Servers</a:t>
            </a:r>
          </a:p>
        </p:txBody>
      </p:sp>
      <p:sp>
        <p:nvSpPr>
          <p:cNvPr id="3" name="Subtitle 2">
            <a:extLst>
              <a:ext uri="{FF2B5EF4-FFF2-40B4-BE49-F238E27FC236}">
                <a16:creationId xmlns:a16="http://schemas.microsoft.com/office/drawing/2014/main" id="{B5B5E7D2-63CA-BA33-694F-8722630F4B0F}"/>
              </a:ext>
            </a:extLst>
          </p:cNvPr>
          <p:cNvSpPr>
            <a:spLocks noGrp="1"/>
          </p:cNvSpPr>
          <p:nvPr>
            <p:ph type="subTitle" idx="1"/>
          </p:nvPr>
        </p:nvSpPr>
        <p:spPr>
          <a:xfrm>
            <a:off x="1143000" y="5806440"/>
            <a:ext cx="9902952" cy="576072"/>
          </a:xfrm>
        </p:spPr>
        <p:txBody>
          <a:bodyPr anchor="t">
            <a:normAutofit/>
          </a:bodyPr>
          <a:lstStyle/>
          <a:p>
            <a:r>
              <a:rPr lang="en-US"/>
              <a:t>Understanding key technologies powering AI systems</a:t>
            </a:r>
          </a:p>
        </p:txBody>
      </p:sp>
      <p:pic>
        <p:nvPicPr>
          <p:cNvPr id="4" name="Picture 3" descr="Modern data center and technology background">
            <a:extLst>
              <a:ext uri="{FF2B5EF4-FFF2-40B4-BE49-F238E27FC236}">
                <a16:creationId xmlns:a16="http://schemas.microsoft.com/office/drawing/2014/main" id="{959287D2-7657-43C2-ABF0-B7883861C4BD}"/>
              </a:ext>
            </a:extLst>
          </p:cNvPr>
          <p:cNvPicPr>
            <a:picLocks noChangeAspect="1"/>
          </p:cNvPicPr>
          <p:nvPr/>
        </p:nvPicPr>
        <p:blipFill>
          <a:blip r:embed="rId3"/>
          <a:srcRect t="14448" r="-1" b="30333"/>
          <a:stretch>
            <a:fillRect/>
          </a:stretch>
        </p:blipFill>
        <p:spPr>
          <a:xfrm>
            <a:off x="20" y="10"/>
            <a:ext cx="12188932" cy="4492669"/>
          </a:xfrm>
          <a:prstGeom prst="rect">
            <a:avLst/>
          </a:prstGeom>
          <a:noFill/>
        </p:spPr>
      </p:pic>
    </p:spTree>
    <p:extLst>
      <p:ext uri="{BB962C8B-B14F-4D97-AF65-F5344CB8AC3E}">
        <p14:creationId xmlns:p14="http://schemas.microsoft.com/office/powerpoint/2010/main" val="9254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9F77-7C54-2104-5F6C-E688747EC6C9}"/>
              </a:ext>
            </a:extLst>
          </p:cNvPr>
          <p:cNvSpPr>
            <a:spLocks noGrp="1"/>
          </p:cNvSpPr>
          <p:nvPr>
            <p:ph type="title"/>
          </p:nvPr>
        </p:nvSpPr>
        <p:spPr>
          <a:xfrm>
            <a:off x="612648" y="2093976"/>
            <a:ext cx="8229600" cy="4178808"/>
          </a:xfrm>
        </p:spPr>
        <p:txBody>
          <a:bodyPr anchor="b">
            <a:normAutofit/>
          </a:bodyPr>
          <a:lstStyle/>
          <a:p>
            <a:r>
              <a:rPr lang="en-US"/>
              <a:t>Practical Applications of MCP</a:t>
            </a:r>
          </a:p>
        </p:txBody>
      </p:sp>
    </p:spTree>
    <p:extLst>
      <p:ext uri="{BB962C8B-B14F-4D97-AF65-F5344CB8AC3E}">
        <p14:creationId xmlns:p14="http://schemas.microsoft.com/office/powerpoint/2010/main" val="179381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DBE1-F8C2-0718-4FF4-E02624620516}"/>
              </a:ext>
            </a:extLst>
          </p:cNvPr>
          <p:cNvSpPr>
            <a:spLocks noGrp="1"/>
          </p:cNvSpPr>
          <p:nvPr>
            <p:ph type="title"/>
          </p:nvPr>
        </p:nvSpPr>
        <p:spPr>
          <a:xfrm>
            <a:off x="612648" y="502920"/>
            <a:ext cx="4669536" cy="1453896"/>
          </a:xfrm>
        </p:spPr>
        <p:txBody>
          <a:bodyPr anchor="t">
            <a:normAutofit/>
          </a:bodyPr>
          <a:lstStyle/>
          <a:p>
            <a:r>
              <a:rPr lang="en-US"/>
              <a:t>Using Pre-built MCP Servers</a:t>
            </a:r>
          </a:p>
        </p:txBody>
      </p:sp>
      <p:pic>
        <p:nvPicPr>
          <p:cNvPr id="5" name="Content Placeholder 4" descr="Desktop computers connected in a network.See all my">
            <a:extLst>
              <a:ext uri="{FF2B5EF4-FFF2-40B4-BE49-F238E27FC236}">
                <a16:creationId xmlns:a16="http://schemas.microsoft.com/office/drawing/2014/main" id="{FB8440F1-C5C9-46D0-86DE-11582134EAA6}"/>
              </a:ext>
            </a:extLst>
          </p:cNvPr>
          <p:cNvPicPr>
            <a:picLocks noGrp="1" noChangeAspect="1"/>
          </p:cNvPicPr>
          <p:nvPr>
            <p:ph type="pic" sz="quarter" idx="15"/>
          </p:nvPr>
        </p:nvPicPr>
        <p:blipFill>
          <a:blip r:embed="rId3"/>
          <a:srcRect l="7140" r="583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38DEC36-6EBB-F7F9-9667-A0F621C2DD6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Instant Tool Integration</a:t>
            </a:r>
          </a:p>
          <a:p>
            <a:pPr marL="0" lvl="1" indent="0">
              <a:buFont typeface="Arial" panose="020B0604020202020204" pitchFamily="34" charset="0"/>
              <a:buNone/>
            </a:pPr>
            <a:r>
              <a:t>Pre-built MCP servers enable instant connection of AI models to popular tools like Git, Slack, and databases.</a:t>
            </a:r>
            <a:endParaRPr lang="en-US"/>
          </a:p>
          <a:p>
            <a:pPr marL="0" indent="0">
              <a:spcBef>
                <a:spcPts val="2500"/>
              </a:spcBef>
              <a:buFont typeface="Arial" panose="020B0604020202020204" pitchFamily="34" charset="0"/>
              <a:buNone/>
            </a:pPr>
            <a:r>
              <a:rPr lang="en-US" b="1"/>
              <a:t>Standardized Interfaces and Security</a:t>
            </a:r>
          </a:p>
          <a:p>
            <a:pPr marL="0" lvl="1" indent="0">
              <a:buFont typeface="Arial" panose="020B0604020202020204" pitchFamily="34" charset="0"/>
              <a:buNone/>
            </a:pPr>
            <a:r>
              <a:t>These servers provide standardized interfaces and robust security features for safe and reliable interactions.</a:t>
            </a:r>
            <a:endParaRPr lang="en-US"/>
          </a:p>
          <a:p>
            <a:pPr marL="0" indent="0">
              <a:spcBef>
                <a:spcPts val="2500"/>
              </a:spcBef>
              <a:buFont typeface="Arial" panose="020B0604020202020204" pitchFamily="34" charset="0"/>
              <a:buNone/>
            </a:pPr>
            <a:r>
              <a:rPr lang="en-US" b="1"/>
              <a:t>Accelerated Development</a:t>
            </a:r>
          </a:p>
          <a:p>
            <a:pPr marL="0" lvl="1" indent="0">
              <a:buFont typeface="Arial" panose="020B0604020202020204" pitchFamily="34" charset="0"/>
              <a:buNone/>
            </a:pPr>
            <a:r>
              <a:t>Leverages ready-made integrations to speed up prototyping and deployment of AI agents without custom coding.</a:t>
            </a:r>
            <a:endParaRPr lang="en-US"/>
          </a:p>
          <a:p>
            <a:pPr marL="0" indent="0">
              <a:spcBef>
                <a:spcPts val="2500"/>
              </a:spcBef>
              <a:buFont typeface="Arial" panose="020B0604020202020204" pitchFamily="34" charset="0"/>
              <a:buNone/>
            </a:pPr>
            <a:r>
              <a:rPr lang="en-US" b="1"/>
              <a:t>Encourages Experimentation and Learning</a:t>
            </a:r>
          </a:p>
          <a:p>
            <a:pPr marL="0" lvl="1" indent="0">
              <a:buFont typeface="Arial" panose="020B0604020202020204" pitchFamily="34" charset="0"/>
              <a:buNone/>
            </a:pPr>
            <a:r>
              <a:t>Availability of open-source servers lowers barriers, fostering exploration and contribution in the MCP ecosystem.</a:t>
            </a:r>
            <a:endParaRPr lang="en-US"/>
          </a:p>
        </p:txBody>
      </p:sp>
    </p:spTree>
    <p:extLst>
      <p:ext uri="{BB962C8B-B14F-4D97-AF65-F5344CB8AC3E}">
        <p14:creationId xmlns:p14="http://schemas.microsoft.com/office/powerpoint/2010/main" val="2523612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6FC7-35F1-DA06-E86F-3CC1B8CFBC17}"/>
              </a:ext>
            </a:extLst>
          </p:cNvPr>
          <p:cNvSpPr>
            <a:spLocks noGrp="1"/>
          </p:cNvSpPr>
          <p:nvPr>
            <p:ph type="title"/>
          </p:nvPr>
        </p:nvSpPr>
        <p:spPr>
          <a:xfrm>
            <a:off x="612648" y="2093976"/>
            <a:ext cx="8229600" cy="4178808"/>
          </a:xfrm>
        </p:spPr>
        <p:txBody>
          <a:bodyPr anchor="b">
            <a:normAutofit/>
          </a:bodyPr>
          <a:lstStyle/>
          <a:p>
            <a:r>
              <a:rPr lang="en-US"/>
              <a:t>Custom MCP Server Development</a:t>
            </a:r>
          </a:p>
        </p:txBody>
      </p:sp>
    </p:spTree>
    <p:extLst>
      <p:ext uri="{BB962C8B-B14F-4D97-AF65-F5344CB8AC3E}">
        <p14:creationId xmlns:p14="http://schemas.microsoft.com/office/powerpoint/2010/main" val="530894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E622-C0AE-1ED1-E440-9CF62F3CED00}"/>
              </a:ext>
            </a:extLst>
          </p:cNvPr>
          <p:cNvSpPr>
            <a:spLocks noGrp="1"/>
          </p:cNvSpPr>
          <p:nvPr>
            <p:ph type="title"/>
          </p:nvPr>
        </p:nvSpPr>
        <p:spPr>
          <a:xfrm>
            <a:off x="612648" y="502920"/>
            <a:ext cx="4669536" cy="1453896"/>
          </a:xfrm>
        </p:spPr>
        <p:txBody>
          <a:bodyPr anchor="t">
            <a:normAutofit/>
          </a:bodyPr>
          <a:lstStyle/>
          <a:p>
            <a:r>
              <a:rPr lang="en-US"/>
              <a:t>Building and Securing Custom Integrations</a:t>
            </a:r>
          </a:p>
        </p:txBody>
      </p:sp>
      <p:pic>
        <p:nvPicPr>
          <p:cNvPr id="5" name="Content Placeholder 4" descr="Digital security concept lock and shield network">
            <a:extLst>
              <a:ext uri="{FF2B5EF4-FFF2-40B4-BE49-F238E27FC236}">
                <a16:creationId xmlns:a16="http://schemas.microsoft.com/office/drawing/2014/main" id="{ED0EA37C-2940-4CDA-A145-69350B1431F2}"/>
              </a:ext>
            </a:extLst>
          </p:cNvPr>
          <p:cNvPicPr>
            <a:picLocks noGrp="1" noChangeAspect="1"/>
          </p:cNvPicPr>
          <p:nvPr>
            <p:ph type="pic" sz="quarter" idx="15"/>
          </p:nvPr>
        </p:nvPicPr>
        <p:blipFill>
          <a:blip r:embed="rId3"/>
          <a:srcRect l="5860" r="711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F65A35B-2412-0971-1F2E-EA4A22143A8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Custom Integration Development</a:t>
            </a:r>
          </a:p>
          <a:p>
            <a:pPr marL="0" lvl="1" indent="0">
              <a:buFont typeface="Arial" panose="020B0604020202020204" pitchFamily="34" charset="0"/>
              <a:buNone/>
            </a:pPr>
            <a:r>
              <a:t>Developers create custom MCP servers to expose proprietary data and APIs with secure, compliant interfaces.</a:t>
            </a:r>
            <a:endParaRPr lang="en-US"/>
          </a:p>
          <a:p>
            <a:pPr marL="0" indent="0">
              <a:spcBef>
                <a:spcPts val="2500"/>
              </a:spcBef>
              <a:buFont typeface="Arial" panose="020B0604020202020204" pitchFamily="34" charset="0"/>
              <a:buNone/>
            </a:pPr>
            <a:r>
              <a:rPr lang="en-US" b="1"/>
              <a:t>Security and Compliance</a:t>
            </a:r>
          </a:p>
          <a:p>
            <a:pPr marL="0" lvl="1" indent="0">
              <a:buFont typeface="Arial" panose="020B0604020202020204" pitchFamily="34" charset="0"/>
              <a:buNone/>
            </a:pPr>
            <a:r>
              <a:t>Robust authentication and authorization ensure data control while enabling AI model access to tools.</a:t>
            </a:r>
            <a:endParaRPr lang="en-US"/>
          </a:p>
          <a:p>
            <a:pPr marL="0" indent="0">
              <a:spcBef>
                <a:spcPts val="2500"/>
              </a:spcBef>
              <a:buFont typeface="Arial" panose="020B0604020202020204" pitchFamily="34" charset="0"/>
              <a:buNone/>
            </a:pPr>
            <a:r>
              <a:rPr lang="en-US" b="1"/>
              <a:t>Tailored Use Cases</a:t>
            </a:r>
          </a:p>
          <a:p>
            <a:pPr marL="0" lvl="1" indent="0">
              <a:buFont typeface="Arial" panose="020B0604020202020204" pitchFamily="34" charset="0"/>
              <a:buNone/>
            </a:pPr>
            <a:r>
              <a:t>Custom servers support diverse applications like sales databases, IoT monitoring, and legacy system interaction.</a:t>
            </a:r>
            <a:endParaRPr lang="en-US"/>
          </a:p>
          <a:p>
            <a:pPr marL="0" indent="0">
              <a:spcBef>
                <a:spcPts val="2500"/>
              </a:spcBef>
              <a:buFont typeface="Arial" panose="020B0604020202020204" pitchFamily="34" charset="0"/>
              <a:buNone/>
            </a:pPr>
            <a:r>
              <a:rPr lang="en-US" b="1"/>
              <a:t>Scalable and Future-proof</a:t>
            </a:r>
          </a:p>
          <a:p>
            <a:pPr marL="0" lvl="1" indent="0">
              <a:buFont typeface="Arial" panose="020B0604020202020204" pitchFamily="34" charset="0"/>
              <a:buNone/>
            </a:pPr>
            <a:r>
              <a:t>Following MCP guidelines ensures interoperability and scalable, maintainable AI infrastructure integration.</a:t>
            </a:r>
            <a:endParaRPr lang="en-US"/>
          </a:p>
        </p:txBody>
      </p:sp>
    </p:spTree>
    <p:extLst>
      <p:ext uri="{BB962C8B-B14F-4D97-AF65-F5344CB8AC3E}">
        <p14:creationId xmlns:p14="http://schemas.microsoft.com/office/powerpoint/2010/main" val="3157731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DE6A7-85BF-5666-4701-28A4013CE43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9CD526-5EA1-1625-2371-B1DE80C7D52F}"/>
              </a:ext>
            </a:extLst>
          </p:cNvPr>
          <p:cNvSpPr>
            <a:spLocks noGrp="1"/>
          </p:cNvSpPr>
          <p:nvPr>
            <p:ph type="ctrTitle"/>
          </p:nvPr>
        </p:nvSpPr>
        <p:spPr/>
        <p:txBody>
          <a:bodyPr/>
          <a:lstStyle/>
          <a:p>
            <a:r>
              <a:rPr lang="en-US" dirty="0" err="1"/>
              <a:t>Scryfall</a:t>
            </a:r>
            <a:r>
              <a:rPr lang="en-US" dirty="0"/>
              <a:t> MCP Server</a:t>
            </a:r>
          </a:p>
        </p:txBody>
      </p:sp>
      <p:sp>
        <p:nvSpPr>
          <p:cNvPr id="6" name="Subtitle 5">
            <a:extLst>
              <a:ext uri="{FF2B5EF4-FFF2-40B4-BE49-F238E27FC236}">
                <a16:creationId xmlns:a16="http://schemas.microsoft.com/office/drawing/2014/main" id="{0B18BF4F-18CD-9EDC-1D86-86938268BE30}"/>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427518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29AB-4900-6D0D-7C23-C5AFBFD62778}"/>
              </a:ext>
            </a:extLst>
          </p:cNvPr>
          <p:cNvSpPr>
            <a:spLocks noGrp="1"/>
          </p:cNvSpPr>
          <p:nvPr>
            <p:ph type="title"/>
          </p:nvPr>
        </p:nvSpPr>
        <p:spPr>
          <a:xfrm>
            <a:off x="612648" y="2093976"/>
            <a:ext cx="8229600" cy="4178808"/>
          </a:xfrm>
        </p:spPr>
        <p:txBody>
          <a:bodyPr anchor="b">
            <a:normAutofit/>
          </a:bodyPr>
          <a:lstStyle/>
          <a:p>
            <a:r>
              <a:rPr lang="en-US"/>
              <a:t>Benefits of Standardized AI Integration</a:t>
            </a:r>
          </a:p>
        </p:txBody>
      </p:sp>
    </p:spTree>
    <p:extLst>
      <p:ext uri="{BB962C8B-B14F-4D97-AF65-F5344CB8AC3E}">
        <p14:creationId xmlns:p14="http://schemas.microsoft.com/office/powerpoint/2010/main" val="2241670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3AFE-3495-46C3-E3C0-41904BD03F26}"/>
              </a:ext>
            </a:extLst>
          </p:cNvPr>
          <p:cNvSpPr>
            <a:spLocks noGrp="1"/>
          </p:cNvSpPr>
          <p:nvPr>
            <p:ph type="title"/>
          </p:nvPr>
        </p:nvSpPr>
        <p:spPr>
          <a:xfrm>
            <a:off x="612648" y="502920"/>
            <a:ext cx="4669536" cy="1453896"/>
          </a:xfrm>
        </p:spPr>
        <p:txBody>
          <a:bodyPr anchor="t">
            <a:normAutofit/>
          </a:bodyPr>
          <a:lstStyle/>
          <a:p>
            <a:r>
              <a:rPr lang="en-US"/>
              <a:t>Creating a Collaborative Ecosystem</a:t>
            </a:r>
          </a:p>
        </p:txBody>
      </p:sp>
      <p:pic>
        <p:nvPicPr>
          <p:cNvPr id="5" name="Content Placeholder 4" descr="Social media icons people communication connection">
            <a:extLst>
              <a:ext uri="{FF2B5EF4-FFF2-40B4-BE49-F238E27FC236}">
                <a16:creationId xmlns:a16="http://schemas.microsoft.com/office/drawing/2014/main" id="{6325C82B-CEAD-4646-8F9B-05955FB81A80}"/>
              </a:ext>
            </a:extLst>
          </p:cNvPr>
          <p:cNvPicPr>
            <a:picLocks noGrp="1" noChangeAspect="1"/>
          </p:cNvPicPr>
          <p:nvPr>
            <p:ph type="pic" sz="quarter" idx="15"/>
          </p:nvPr>
        </p:nvPicPr>
        <p:blipFill>
          <a:blip r:embed="rId3"/>
          <a:srcRect l="7793" r="5186"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7F833F27-3808-6D2D-D058-5125C61FAB3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Efficiency Through Standardization</a:t>
            </a:r>
          </a:p>
          <a:p>
            <a:pPr marL="0" lvl="1" indent="0">
              <a:buFont typeface="Arial" panose="020B0604020202020204" pitchFamily="34" charset="0"/>
              <a:buNone/>
            </a:pPr>
            <a:r>
              <a:t>Standard protocols reduce reliance on bespoke connectors, saving time and improving reliability in AI tool integration.</a:t>
            </a:r>
            <a:endParaRPr lang="en-US"/>
          </a:p>
          <a:p>
            <a:pPr marL="0" indent="0">
              <a:spcBef>
                <a:spcPts val="2500"/>
              </a:spcBef>
              <a:buFont typeface="Arial" panose="020B0604020202020204" pitchFamily="34" charset="0"/>
              <a:buNone/>
            </a:pPr>
            <a:r>
              <a:rPr lang="en-US" b="1"/>
              <a:t>Collaborative Developer Community</a:t>
            </a:r>
          </a:p>
          <a:p>
            <a:pPr marL="0" lvl="1" indent="0">
              <a:buFont typeface="Arial" panose="020B0604020202020204" pitchFamily="34" charset="0"/>
              <a:buNone/>
            </a:pPr>
            <a:r>
              <a:t>Sharing tools and best practices fosters innovation and accelerates progress across the AI community.</a:t>
            </a:r>
            <a:endParaRPr lang="en-US"/>
          </a:p>
          <a:p>
            <a:pPr marL="0" indent="0">
              <a:spcBef>
                <a:spcPts val="2500"/>
              </a:spcBef>
              <a:buFont typeface="Arial" panose="020B0604020202020204" pitchFamily="34" charset="0"/>
              <a:buNone/>
            </a:pPr>
            <a:r>
              <a:rPr lang="en-US" b="1"/>
              <a:t>Enhanced Security and Compliance</a:t>
            </a:r>
          </a:p>
          <a:p>
            <a:pPr marL="0" lvl="1" indent="0">
              <a:buFont typeface="Arial" panose="020B0604020202020204" pitchFamily="34" charset="0"/>
              <a:buNone/>
            </a:pPr>
            <a:r>
              <a:t>Consistent authentication and data access mechanisms improve security and regulatory compliance.</a:t>
            </a:r>
            <a:endParaRPr lang="en-US"/>
          </a:p>
          <a:p>
            <a:pPr marL="0" indent="0">
              <a:spcBef>
                <a:spcPts val="2500"/>
              </a:spcBef>
              <a:buFont typeface="Arial" panose="020B0604020202020204" pitchFamily="34" charset="0"/>
              <a:buNone/>
            </a:pPr>
            <a:r>
              <a:rPr lang="en-US" b="1"/>
              <a:t>Intelligent, Actionable Agents</a:t>
            </a:r>
          </a:p>
          <a:p>
            <a:pPr marL="0" lvl="1" indent="0">
              <a:buFont typeface="Arial" panose="020B0604020202020204" pitchFamily="34" charset="0"/>
              <a:buNone/>
            </a:pPr>
            <a:r>
              <a:t>Standardization enables AI agents to understand context, generate content, and take meaningful actions.</a:t>
            </a:r>
            <a:endParaRPr lang="en-US"/>
          </a:p>
        </p:txBody>
      </p:sp>
    </p:spTree>
    <p:extLst>
      <p:ext uri="{BB962C8B-B14F-4D97-AF65-F5344CB8AC3E}">
        <p14:creationId xmlns:p14="http://schemas.microsoft.com/office/powerpoint/2010/main" val="1060877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FD0F-5302-A751-1558-1C8B3723DB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BF88C3-1EC6-1F20-6EAA-5A7F87F83AC2}"/>
              </a:ext>
            </a:extLst>
          </p:cNvPr>
          <p:cNvSpPr>
            <a:spLocks noGrp="1"/>
          </p:cNvSpPr>
          <p:nvPr>
            <p:ph type="ctrTitle"/>
          </p:nvPr>
        </p:nvSpPr>
        <p:spPr/>
        <p:txBody>
          <a:bodyPr/>
          <a:lstStyle/>
          <a:p>
            <a:r>
              <a:rPr lang="en-US" dirty="0"/>
              <a:t>Playwright MCP Server</a:t>
            </a:r>
          </a:p>
        </p:txBody>
      </p:sp>
      <p:sp>
        <p:nvSpPr>
          <p:cNvPr id="6" name="Subtitle 5">
            <a:extLst>
              <a:ext uri="{FF2B5EF4-FFF2-40B4-BE49-F238E27FC236}">
                <a16:creationId xmlns:a16="http://schemas.microsoft.com/office/drawing/2014/main" id="{9DE8CD6B-7D6A-212B-00D2-21E30FD7DB32}"/>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156633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27C-E66F-661A-663F-D683E5E4563E}"/>
              </a:ext>
            </a:extLst>
          </p:cNvPr>
          <p:cNvSpPr>
            <a:spLocks noGrp="1"/>
          </p:cNvSpPr>
          <p:nvPr>
            <p:ph type="title"/>
          </p:nvPr>
        </p:nvSpPr>
        <p:spPr>
          <a:xfrm>
            <a:off x="612648" y="2093976"/>
            <a:ext cx="8229600" cy="4178808"/>
          </a:xfrm>
        </p:spPr>
        <p:txBody>
          <a:bodyPr anchor="b">
            <a:normAutofit/>
          </a:bodyPr>
          <a:lstStyle/>
          <a:p>
            <a:r>
              <a:rPr lang="en-US"/>
              <a:t>Conclusion and Call to Action</a:t>
            </a:r>
          </a:p>
        </p:txBody>
      </p:sp>
    </p:spTree>
    <p:extLst>
      <p:ext uri="{BB962C8B-B14F-4D97-AF65-F5344CB8AC3E}">
        <p14:creationId xmlns:p14="http://schemas.microsoft.com/office/powerpoint/2010/main" val="2705567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B6F8-1205-EBB8-07A6-A9987F4240DB}"/>
              </a:ext>
            </a:extLst>
          </p:cNvPr>
          <p:cNvSpPr>
            <a:spLocks noGrp="1"/>
          </p:cNvSpPr>
          <p:nvPr>
            <p:ph type="title"/>
          </p:nvPr>
        </p:nvSpPr>
        <p:spPr>
          <a:xfrm>
            <a:off x="612648" y="502920"/>
            <a:ext cx="4669536" cy="1453896"/>
          </a:xfrm>
        </p:spPr>
        <p:txBody>
          <a:bodyPr anchor="t">
            <a:normAutofit/>
          </a:bodyPr>
          <a:lstStyle/>
          <a:p>
            <a:r>
              <a:rPr lang="en-US"/>
              <a:t>Building the Next Generation of AI Agents</a:t>
            </a:r>
          </a:p>
        </p:txBody>
      </p:sp>
      <p:pic>
        <p:nvPicPr>
          <p:cNvPr id="5" name="Content Placeholder 4" descr="Person wearing mixed reality smartglasses touching transparent screen">
            <a:extLst>
              <a:ext uri="{FF2B5EF4-FFF2-40B4-BE49-F238E27FC236}">
                <a16:creationId xmlns:a16="http://schemas.microsoft.com/office/drawing/2014/main" id="{2C703982-03A7-4504-BE9C-10D87F2CA5C9}"/>
              </a:ext>
            </a:extLst>
          </p:cNvPr>
          <p:cNvPicPr>
            <a:picLocks noGrp="1" noChangeAspect="1"/>
          </p:cNvPicPr>
          <p:nvPr>
            <p:ph type="pic" sz="quarter" idx="15"/>
          </p:nvPr>
        </p:nvPicPr>
        <p:blipFill>
          <a:blip r:embed="rId3"/>
          <a:srcRect l="13776" r="8775"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536CE10-5EB5-1EF9-7CC5-644931093D1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Evolution from Generative to Agentic AI</a:t>
            </a:r>
          </a:p>
          <a:p>
            <a:pPr marL="0" lvl="1" indent="0">
              <a:buFont typeface="Arial" panose="020B0604020202020204" pitchFamily="34" charset="0"/>
              <a:buNone/>
            </a:pPr>
            <a:r>
              <a:t>Transitioning from generative AI to agentic AI allows systems to interact meaningfully with the environment.</a:t>
            </a:r>
            <a:endParaRPr lang="en-US"/>
          </a:p>
          <a:p>
            <a:pPr marL="0" indent="0">
              <a:spcBef>
                <a:spcPts val="2500"/>
              </a:spcBef>
              <a:buFont typeface="Arial" panose="020B0604020202020204" pitchFamily="34" charset="0"/>
              <a:buNone/>
            </a:pPr>
            <a:r>
              <a:rPr lang="en-US" b="1"/>
              <a:t>Role of Model Context Protocol</a:t>
            </a:r>
          </a:p>
          <a:p>
            <a:pPr marL="0" lvl="1" indent="0">
              <a:buFont typeface="Arial" panose="020B0604020202020204" pitchFamily="34" charset="0"/>
              <a:buNone/>
            </a:pPr>
            <a:r>
              <a:t>MCP provides secure and efficient standards for integrating AI with external resources and systems.</a:t>
            </a:r>
            <a:endParaRPr lang="en-US"/>
          </a:p>
          <a:p>
            <a:pPr marL="0" indent="0">
              <a:spcBef>
                <a:spcPts val="2500"/>
              </a:spcBef>
              <a:buFont typeface="Arial" panose="020B0604020202020204" pitchFamily="34" charset="0"/>
              <a:buNone/>
            </a:pPr>
            <a:r>
              <a:rPr lang="en-US" b="1"/>
              <a:t>Empowering Developers with MCP</a:t>
            </a:r>
          </a:p>
          <a:p>
            <a:pPr marL="0" lvl="1" indent="0">
              <a:buFont typeface="Arial" panose="020B0604020202020204" pitchFamily="34" charset="0"/>
              <a:buNone/>
            </a:pPr>
            <a:r>
              <a:t>Developers use MCP tools and ecosystem to build AI agents that understand context and act autonomously.</a:t>
            </a:r>
            <a:endParaRPr lang="en-US"/>
          </a:p>
          <a:p>
            <a:pPr marL="0" indent="0">
              <a:spcBef>
                <a:spcPts val="2500"/>
              </a:spcBef>
              <a:buFont typeface="Arial" panose="020B0604020202020204" pitchFamily="34" charset="0"/>
              <a:buNone/>
            </a:pPr>
            <a:r>
              <a:rPr lang="en-US" b="1"/>
              <a:t>Future of Autonomous AI Agents</a:t>
            </a:r>
          </a:p>
          <a:p>
            <a:pPr marL="0" lvl="1" indent="0">
              <a:buFont typeface="Arial" panose="020B0604020202020204" pitchFamily="34" charset="0"/>
              <a:buNone/>
            </a:pPr>
            <a:r>
              <a:t>AI agents capable of decision-making and task performance represent the future of intelligent technology.</a:t>
            </a:r>
            <a:endParaRPr lang="en-US"/>
          </a:p>
        </p:txBody>
      </p:sp>
    </p:spTree>
    <p:extLst>
      <p:ext uri="{BB962C8B-B14F-4D97-AF65-F5344CB8AC3E}">
        <p14:creationId xmlns:p14="http://schemas.microsoft.com/office/powerpoint/2010/main" val="358511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B4AD-68BB-6920-5E7D-7DF95E821ED6}"/>
              </a:ext>
            </a:extLst>
          </p:cNvPr>
          <p:cNvSpPr>
            <a:spLocks noGrp="1"/>
          </p:cNvSpPr>
          <p:nvPr>
            <p:ph type="title"/>
          </p:nvPr>
        </p:nvSpPr>
        <p:spPr>
          <a:xfrm>
            <a:off x="612648" y="2093976"/>
            <a:ext cx="8229600" cy="4178808"/>
          </a:xfrm>
        </p:spPr>
        <p:txBody>
          <a:bodyPr anchor="b">
            <a:normAutofit/>
          </a:bodyPr>
          <a:lstStyle/>
          <a:p>
            <a:r>
              <a:rPr lang="en-US"/>
              <a:t>Introduction to MCP Servers</a:t>
            </a:r>
          </a:p>
        </p:txBody>
      </p:sp>
    </p:spTree>
    <p:extLst>
      <p:ext uri="{BB962C8B-B14F-4D97-AF65-F5344CB8AC3E}">
        <p14:creationId xmlns:p14="http://schemas.microsoft.com/office/powerpoint/2010/main" val="512867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1BF-1B24-492D-4456-4C52982F3A06}"/>
              </a:ext>
            </a:extLst>
          </p:cNvPr>
          <p:cNvSpPr>
            <a:spLocks noGrp="1"/>
          </p:cNvSpPr>
          <p:nvPr>
            <p:ph type="title"/>
          </p:nvPr>
        </p:nvSpPr>
        <p:spPr>
          <a:xfrm>
            <a:off x="612648" y="502920"/>
            <a:ext cx="4669536" cy="1453896"/>
          </a:xfrm>
        </p:spPr>
        <p:txBody>
          <a:bodyPr anchor="t">
            <a:normAutofit/>
          </a:bodyPr>
          <a:lstStyle/>
          <a:p>
            <a:r>
              <a:rPr lang="en-US"/>
              <a:t>Empowering AI with Tool Access</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637234DD-742F-4295-9EBC-3A2A2893C0E2}"/>
              </a:ext>
            </a:extLst>
          </p:cNvPr>
          <p:cNvPicPr>
            <a:picLocks noGrp="1" noChangeAspect="1"/>
          </p:cNvPicPr>
          <p:nvPr>
            <p:ph type="pic" sz="quarter" idx="15"/>
          </p:nvPr>
        </p:nvPicPr>
        <p:blipFill>
          <a:blip r:embed="rId3"/>
          <a:srcRect r="1297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534C1D71-DFDD-A020-8D88-7B4BD30E2CF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Generative AI Capabilities</a:t>
            </a:r>
          </a:p>
          <a:p>
            <a:pPr marL="0" lvl="1" indent="0">
              <a:buFont typeface="Arial" panose="020B0604020202020204" pitchFamily="34" charset="0"/>
              <a:buNone/>
            </a:pPr>
            <a:r>
              <a:t>Generative AI produces fluent text, images, and content, marking a revolution in AI capabilities.</a:t>
            </a:r>
            <a:endParaRPr lang="en-US"/>
          </a:p>
          <a:p>
            <a:pPr marL="0" indent="0">
              <a:spcBef>
                <a:spcPts val="2500"/>
              </a:spcBef>
              <a:buFont typeface="Arial" panose="020B0604020202020204" pitchFamily="34" charset="0"/>
              <a:buNone/>
            </a:pPr>
            <a:r>
              <a:rPr lang="en-US" b="1"/>
              <a:t>Need for AI Agency</a:t>
            </a:r>
          </a:p>
          <a:p>
            <a:pPr marL="0" lvl="1" indent="0">
              <a:buFont typeface="Arial" panose="020B0604020202020204" pitchFamily="34" charset="0"/>
              <a:buNone/>
            </a:pPr>
            <a:r>
              <a:t>Next AI frontier is agency, enabling models to interact with and act upon the world actively.</a:t>
            </a:r>
            <a:endParaRPr lang="en-US"/>
          </a:p>
          <a:p>
            <a:pPr marL="0" indent="0">
              <a:spcBef>
                <a:spcPts val="2500"/>
              </a:spcBef>
              <a:buFont typeface="Arial" panose="020B0604020202020204" pitchFamily="34" charset="0"/>
              <a:buNone/>
            </a:pPr>
            <a:r>
              <a:rPr lang="en-US" b="1"/>
              <a:t>Integration Challenges</a:t>
            </a:r>
          </a:p>
          <a:p>
            <a:pPr marL="0" lvl="1" indent="0">
              <a:buFont typeface="Arial" panose="020B0604020202020204" pitchFamily="34" charset="0"/>
              <a:buNone/>
            </a:pPr>
            <a:r>
              <a:t>Custom integrations cause the N x M problem, limiting scalability and real-world AI adoption.</a:t>
            </a:r>
            <a:endParaRPr lang="en-US"/>
          </a:p>
          <a:p>
            <a:pPr marL="0" indent="0">
              <a:spcBef>
                <a:spcPts val="2500"/>
              </a:spcBef>
              <a:buFont typeface="Arial" panose="020B0604020202020204" pitchFamily="34" charset="0"/>
              <a:buNone/>
            </a:pPr>
            <a:r>
              <a:rPr lang="en-US" b="1"/>
              <a:t>Standardized Framework Solutions</a:t>
            </a:r>
          </a:p>
          <a:p>
            <a:pPr marL="0" lvl="1" indent="0">
              <a:buFont typeface="Arial" panose="020B0604020202020204" pitchFamily="34" charset="0"/>
              <a:buNone/>
            </a:pPr>
            <a:r>
              <a:t>Standard frameworks like Model Context Protocol enable secure, reusable AI tool access.</a:t>
            </a:r>
            <a:endParaRPr lang="en-US"/>
          </a:p>
        </p:txBody>
      </p:sp>
    </p:spTree>
    <p:extLst>
      <p:ext uri="{BB962C8B-B14F-4D97-AF65-F5344CB8AC3E}">
        <p14:creationId xmlns:p14="http://schemas.microsoft.com/office/powerpoint/2010/main" val="165466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4ABE-AD39-5150-9A10-B0953E22D06B}"/>
              </a:ext>
            </a:extLst>
          </p:cNvPr>
          <p:cNvSpPr>
            <a:spLocks noGrp="1"/>
          </p:cNvSpPr>
          <p:nvPr>
            <p:ph type="title"/>
          </p:nvPr>
        </p:nvSpPr>
        <p:spPr>
          <a:xfrm>
            <a:off x="612648" y="2093976"/>
            <a:ext cx="8229600" cy="4178808"/>
          </a:xfrm>
        </p:spPr>
        <p:txBody>
          <a:bodyPr anchor="b">
            <a:normAutofit/>
          </a:bodyPr>
          <a:lstStyle/>
          <a:p>
            <a:r>
              <a:rPr lang="en-US"/>
              <a:t>Challenges in AI Integration</a:t>
            </a:r>
          </a:p>
        </p:txBody>
      </p:sp>
    </p:spTree>
    <p:extLst>
      <p:ext uri="{BB962C8B-B14F-4D97-AF65-F5344CB8AC3E}">
        <p14:creationId xmlns:p14="http://schemas.microsoft.com/office/powerpoint/2010/main" val="61199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3B6-00D9-A77C-17DB-7BC92F8DCE60}"/>
              </a:ext>
            </a:extLst>
          </p:cNvPr>
          <p:cNvSpPr>
            <a:spLocks noGrp="1"/>
          </p:cNvSpPr>
          <p:nvPr>
            <p:ph type="title"/>
          </p:nvPr>
        </p:nvSpPr>
        <p:spPr>
          <a:xfrm>
            <a:off x="612648" y="502920"/>
            <a:ext cx="4669536" cy="1453896"/>
          </a:xfrm>
        </p:spPr>
        <p:txBody>
          <a:bodyPr anchor="t">
            <a:normAutofit/>
          </a:bodyPr>
          <a:lstStyle/>
          <a:p>
            <a:r>
              <a:rPr lang="en-US"/>
              <a:t>The N x M Integration Problem</a:t>
            </a:r>
          </a:p>
        </p:txBody>
      </p:sp>
      <p:pic>
        <p:nvPicPr>
          <p:cNvPr id="5" name="Content Placeholder 4" descr="Air traffic with airplane shapes ">
            <a:extLst>
              <a:ext uri="{FF2B5EF4-FFF2-40B4-BE49-F238E27FC236}">
                <a16:creationId xmlns:a16="http://schemas.microsoft.com/office/drawing/2014/main" id="{E18BD768-8EB9-4A35-B5B9-8E1F2B2655F0}"/>
              </a:ext>
            </a:extLst>
          </p:cNvPr>
          <p:cNvPicPr>
            <a:picLocks noGrp="1" noChangeAspect="1"/>
          </p:cNvPicPr>
          <p:nvPr>
            <p:ph type="pic" sz="quarter" idx="15"/>
          </p:nvPr>
        </p:nvPicPr>
        <p:blipFill>
          <a:blip r:embed="rId3"/>
          <a:srcRect l="12981" r="-2"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DB238BA-BBD2-CAF5-DD4C-C713F708E3A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Integration Complexity</a:t>
            </a:r>
          </a:p>
          <a:p>
            <a:pPr marL="0" lvl="1" indent="0">
              <a:buFont typeface="Arial" panose="020B0604020202020204" pitchFamily="34" charset="0"/>
              <a:buNone/>
            </a:pPr>
            <a:r>
              <a:t>Each AI model requires unique integration with multiple tools, increasing complexity exponentially.</a:t>
            </a:r>
            <a:endParaRPr lang="en-US"/>
          </a:p>
          <a:p>
            <a:pPr marL="0" indent="0">
              <a:spcBef>
                <a:spcPts val="2500"/>
              </a:spcBef>
              <a:buFont typeface="Arial" panose="020B0604020202020204" pitchFamily="34" charset="0"/>
              <a:buNone/>
            </a:pPr>
            <a:r>
              <a:rPr lang="en-US" b="1"/>
              <a:t>Maintenance Challenges</a:t>
            </a:r>
          </a:p>
          <a:p>
            <a:pPr marL="0" lvl="1" indent="0">
              <a:buFont typeface="Arial" panose="020B0604020202020204" pitchFamily="34" charset="0"/>
              <a:buNone/>
            </a:pPr>
            <a:r>
              <a:t>Bespoke integrations are fragile, hard to update, and limit scalability across environments.</a:t>
            </a:r>
            <a:endParaRPr lang="en-US"/>
          </a:p>
          <a:p>
            <a:pPr marL="0" indent="0">
              <a:spcBef>
                <a:spcPts val="2500"/>
              </a:spcBef>
              <a:buFont typeface="Arial" panose="020B0604020202020204" pitchFamily="34" charset="0"/>
              <a:buNone/>
            </a:pPr>
            <a:r>
              <a:rPr lang="en-US" b="1"/>
              <a:t>Need for Standardization</a:t>
            </a:r>
          </a:p>
          <a:p>
            <a:pPr marL="0" lvl="1" indent="0">
              <a:buFont typeface="Arial" panose="020B0604020202020204" pitchFamily="34" charset="0"/>
              <a:buNone/>
            </a:pPr>
            <a:r>
              <a:t>A universal framework is needed to standardize AI model-tool interactions and reduce redundancy.</a:t>
            </a:r>
            <a:endParaRPr lang="en-US"/>
          </a:p>
          <a:p>
            <a:pPr marL="0" indent="0">
              <a:spcBef>
                <a:spcPts val="2500"/>
              </a:spcBef>
              <a:buFont typeface="Arial" panose="020B0604020202020204" pitchFamily="34" charset="0"/>
              <a:buNone/>
            </a:pPr>
            <a:r>
              <a:rPr lang="en-US" b="1"/>
              <a:t>MCP as Solution</a:t>
            </a:r>
          </a:p>
          <a:p>
            <a:pPr marL="0" lvl="1" indent="0">
              <a:buFont typeface="Arial" panose="020B0604020202020204" pitchFamily="34" charset="0"/>
              <a:buNone/>
            </a:pPr>
            <a:r>
              <a:t>MCP aims to streamline integration and enable AI models to operate effectively in tool-rich environments.</a:t>
            </a:r>
            <a:endParaRPr lang="en-US"/>
          </a:p>
        </p:txBody>
      </p:sp>
    </p:spTree>
    <p:extLst>
      <p:ext uri="{BB962C8B-B14F-4D97-AF65-F5344CB8AC3E}">
        <p14:creationId xmlns:p14="http://schemas.microsoft.com/office/powerpoint/2010/main" val="2510753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0AC0-339C-2607-2B51-4EDFE0689002}"/>
              </a:ext>
            </a:extLst>
          </p:cNvPr>
          <p:cNvSpPr>
            <a:spLocks noGrp="1"/>
          </p:cNvSpPr>
          <p:nvPr>
            <p:ph type="title"/>
          </p:nvPr>
        </p:nvSpPr>
        <p:spPr>
          <a:xfrm>
            <a:off x="612648" y="2093976"/>
            <a:ext cx="8229600" cy="4178808"/>
          </a:xfrm>
        </p:spPr>
        <p:txBody>
          <a:bodyPr anchor="b">
            <a:normAutofit/>
          </a:bodyPr>
          <a:lstStyle/>
          <a:p>
            <a:r>
              <a:rPr lang="en-US"/>
              <a:t>Introducing the Model Context Protocol (MCP)</a:t>
            </a:r>
          </a:p>
        </p:txBody>
      </p:sp>
    </p:spTree>
    <p:extLst>
      <p:ext uri="{BB962C8B-B14F-4D97-AF65-F5344CB8AC3E}">
        <p14:creationId xmlns:p14="http://schemas.microsoft.com/office/powerpoint/2010/main" val="3713143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214-F416-30F6-F13D-5AC873FABA16}"/>
              </a:ext>
            </a:extLst>
          </p:cNvPr>
          <p:cNvSpPr>
            <a:spLocks noGrp="1"/>
          </p:cNvSpPr>
          <p:nvPr>
            <p:ph type="title"/>
          </p:nvPr>
        </p:nvSpPr>
        <p:spPr>
          <a:xfrm>
            <a:off x="612648" y="502920"/>
            <a:ext cx="4669536" cy="1453896"/>
          </a:xfrm>
        </p:spPr>
        <p:txBody>
          <a:bodyPr anchor="t">
            <a:normAutofit/>
          </a:bodyPr>
          <a:lstStyle/>
          <a:p>
            <a:r>
              <a:rPr lang="en-US"/>
              <a:t>Overview and Architecture</a:t>
            </a:r>
          </a:p>
        </p:txBody>
      </p:sp>
      <p:pic>
        <p:nvPicPr>
          <p:cNvPr id="5" name="Content Placeholder 4" descr="Blockchain, Data, Internet, Security System, Computer Network">
            <a:extLst>
              <a:ext uri="{FF2B5EF4-FFF2-40B4-BE49-F238E27FC236}">
                <a16:creationId xmlns:a16="http://schemas.microsoft.com/office/drawing/2014/main" id="{903976E1-1BC0-421E-9261-1FBE32BF9918}"/>
              </a:ext>
            </a:extLst>
          </p:cNvPr>
          <p:cNvPicPr>
            <a:picLocks noGrp="1" noChangeAspect="1"/>
          </p:cNvPicPr>
          <p:nvPr>
            <p:ph type="pic" sz="quarter" idx="15"/>
          </p:nvPr>
        </p:nvPicPr>
        <p:blipFill>
          <a:blip r:embed="rId3"/>
          <a:srcRect l="6562" r="28174"/>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86D29D08-75C8-A7EB-9CF8-1A07D499802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sz="1800" b="1" dirty="0"/>
              <a:t>Universal AI Connector</a:t>
            </a:r>
          </a:p>
          <a:p>
            <a:pPr marL="0" lvl="1" indent="0">
              <a:buFont typeface="Arial" panose="020B0604020202020204" pitchFamily="34" charset="0"/>
              <a:buNone/>
            </a:pPr>
            <a:r>
              <a:rPr sz="1800" dirty="0"/>
              <a:t>MCP acts as a universal connector, standardizing how AI models discover and use external tools.</a:t>
            </a:r>
            <a:endParaRPr lang="en-US" sz="1800" dirty="0"/>
          </a:p>
          <a:p>
            <a:pPr marL="0" indent="0">
              <a:spcBef>
                <a:spcPts val="2500"/>
              </a:spcBef>
              <a:buFont typeface="Arial" panose="020B0604020202020204" pitchFamily="34" charset="0"/>
              <a:buNone/>
            </a:pPr>
            <a:r>
              <a:rPr lang="en-US" sz="1800" b="1" dirty="0"/>
              <a:t>Client-Server Architecture</a:t>
            </a:r>
          </a:p>
          <a:p>
            <a:pPr marL="0" lvl="1" indent="0">
              <a:buFont typeface="Arial" panose="020B0604020202020204" pitchFamily="34" charset="0"/>
              <a:buNone/>
            </a:pPr>
            <a:r>
              <a:rPr sz="1800" dirty="0"/>
              <a:t>MCP uses a robust client-server model to enable secure and scalable interaction between AI agents and tools.</a:t>
            </a:r>
            <a:endParaRPr lang="en-US" sz="1800" dirty="0"/>
          </a:p>
          <a:p>
            <a:pPr marL="0" indent="0">
              <a:spcBef>
                <a:spcPts val="2500"/>
              </a:spcBef>
              <a:buFont typeface="Arial" panose="020B0604020202020204" pitchFamily="34" charset="0"/>
              <a:buNone/>
            </a:pPr>
            <a:r>
              <a:rPr lang="en-US" sz="1800" b="1" dirty="0"/>
              <a:t>Standardized Tool Interface</a:t>
            </a:r>
          </a:p>
          <a:p>
            <a:pPr marL="0" lvl="1" indent="0">
              <a:buFont typeface="Arial" panose="020B0604020202020204" pitchFamily="34" charset="0"/>
              <a:buNone/>
            </a:pPr>
            <a:r>
              <a:rPr sz="1800" dirty="0"/>
              <a:t>The protocol defines consistent interfaces for tool discovery, invocation, and context management.</a:t>
            </a:r>
            <a:endParaRPr lang="en-US" sz="1800" dirty="0"/>
          </a:p>
          <a:p>
            <a:pPr marL="0" indent="0">
              <a:spcBef>
                <a:spcPts val="2500"/>
              </a:spcBef>
              <a:buFont typeface="Arial" panose="020B0604020202020204" pitchFamily="34" charset="0"/>
              <a:buNone/>
            </a:pPr>
            <a:r>
              <a:rPr lang="en-US" sz="1800" b="1" dirty="0"/>
              <a:t>Enhanced Interoperability</a:t>
            </a:r>
          </a:p>
          <a:p>
            <a:pPr marL="0" lvl="1" indent="0">
              <a:buFont typeface="Arial" panose="020B0604020202020204" pitchFamily="34" charset="0"/>
              <a:buNone/>
            </a:pPr>
            <a:r>
              <a:rPr sz="1800" dirty="0"/>
              <a:t>Adopting MCP reduces integration overhead, improving interoperability and accelerating AI development.</a:t>
            </a:r>
            <a:endParaRPr lang="en-US" sz="1800" dirty="0"/>
          </a:p>
        </p:txBody>
      </p:sp>
    </p:spTree>
    <p:extLst>
      <p:ext uri="{BB962C8B-B14F-4D97-AF65-F5344CB8AC3E}">
        <p14:creationId xmlns:p14="http://schemas.microsoft.com/office/powerpoint/2010/main" val="1773571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BBDF-3479-BFE8-20B9-A4E397309DE1}"/>
              </a:ext>
            </a:extLst>
          </p:cNvPr>
          <p:cNvSpPr>
            <a:spLocks noGrp="1"/>
          </p:cNvSpPr>
          <p:nvPr>
            <p:ph type="title"/>
          </p:nvPr>
        </p:nvSpPr>
        <p:spPr/>
        <p:txBody>
          <a:bodyPr/>
          <a:lstStyle/>
          <a:p>
            <a:r>
              <a:rPr lang="en-US" dirty="0"/>
              <a:t>The Protocol for </a:t>
            </a:r>
            <a:br>
              <a:rPr lang="en-US" dirty="0"/>
            </a:br>
            <a:r>
              <a:rPr lang="en-US" dirty="0"/>
              <a:t>Direct AI Connections</a:t>
            </a:r>
          </a:p>
        </p:txBody>
      </p:sp>
      <p:pic>
        <p:nvPicPr>
          <p:cNvPr id="6" name="Picture Placeholder 5" descr="Moving bus">
            <a:extLst>
              <a:ext uri="{FF2B5EF4-FFF2-40B4-BE49-F238E27FC236}">
                <a16:creationId xmlns:a16="http://schemas.microsoft.com/office/drawing/2014/main" id="{4410B7F8-9126-7450-5CE8-A8AD17D4B9E5}"/>
              </a:ext>
            </a:extLst>
          </p:cNvPr>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1332" r="11332"/>
          <a:stretch>
            <a:fillRect/>
          </a:stretch>
        </p:blipFill>
        <p:spPr/>
      </p:pic>
      <p:sp>
        <p:nvSpPr>
          <p:cNvPr id="4" name="Content Placeholder 3">
            <a:extLst>
              <a:ext uri="{FF2B5EF4-FFF2-40B4-BE49-F238E27FC236}">
                <a16:creationId xmlns:a16="http://schemas.microsoft.com/office/drawing/2014/main" id="{B1761C51-E898-52AF-E1C9-FA5EF15AA94E}"/>
              </a:ext>
            </a:extLst>
          </p:cNvPr>
          <p:cNvSpPr>
            <a:spLocks noGrp="1"/>
          </p:cNvSpPr>
          <p:nvPr>
            <p:ph sz="quarter" idx="14"/>
          </p:nvPr>
        </p:nvSpPr>
        <p:spPr/>
        <p:txBody>
          <a:bodyPr/>
          <a:lstStyle/>
          <a:p>
            <a:pPr marL="0" indent="0">
              <a:spcBef>
                <a:spcPts val="2500"/>
              </a:spcBef>
              <a:buNone/>
            </a:pPr>
            <a:r>
              <a:rPr lang="en-US" sz="1800" b="1" dirty="0"/>
              <a:t>Does not solve Tool or Agent Discovery</a:t>
            </a:r>
          </a:p>
          <a:p>
            <a:pPr marL="0" lvl="1" indent="0">
              <a:buNone/>
            </a:pPr>
            <a:r>
              <a:rPr lang="en-US" sz="1800" dirty="0"/>
              <a:t>You need some sort of registry to find MCP servers either that you can run, or that are hosted online.</a:t>
            </a:r>
          </a:p>
          <a:p>
            <a:pPr marL="0" indent="0">
              <a:spcBef>
                <a:spcPts val="2500"/>
              </a:spcBef>
              <a:buNone/>
            </a:pPr>
            <a:r>
              <a:rPr lang="en-US" sz="1800" b="1" dirty="0"/>
              <a:t>Does not let one tool directly call another</a:t>
            </a:r>
          </a:p>
          <a:p>
            <a:pPr marL="0" lvl="1" indent="0">
              <a:buNone/>
            </a:pPr>
            <a:r>
              <a:rPr lang="en-US" sz="1800" dirty="0"/>
              <a:t>This does not handle </a:t>
            </a:r>
            <a:r>
              <a:rPr lang="en-US" sz="1800" dirty="0" err="1"/>
              <a:t>eventing</a:t>
            </a:r>
            <a:r>
              <a:rPr lang="en-US" sz="1800" dirty="0"/>
              <a:t> between agents.</a:t>
            </a:r>
          </a:p>
          <a:p>
            <a:pPr marL="0" indent="0">
              <a:spcBef>
                <a:spcPts val="2500"/>
              </a:spcBef>
              <a:buNone/>
            </a:pPr>
            <a:r>
              <a:rPr lang="en-US" sz="1800" b="1" dirty="0"/>
              <a:t>Protocol Adoption is In Progress</a:t>
            </a:r>
          </a:p>
          <a:p>
            <a:pPr marL="0" lvl="1" indent="0">
              <a:buNone/>
            </a:pPr>
            <a:r>
              <a:rPr lang="en-US" sz="1800" dirty="0"/>
              <a:t>The protocol has become the clear front-runner in the space, but few tools fully support it today.</a:t>
            </a:r>
          </a:p>
          <a:p>
            <a:pPr marL="0" indent="0">
              <a:buNone/>
            </a:pPr>
            <a:endParaRPr lang="en-US" dirty="0"/>
          </a:p>
        </p:txBody>
      </p:sp>
    </p:spTree>
    <p:extLst>
      <p:ext uri="{BB962C8B-B14F-4D97-AF65-F5344CB8AC3E}">
        <p14:creationId xmlns:p14="http://schemas.microsoft.com/office/powerpoint/2010/main" val="3262718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8D4A22-5F39-C9F4-EF5A-FB81BC8128D7}"/>
              </a:ext>
            </a:extLst>
          </p:cNvPr>
          <p:cNvSpPr>
            <a:spLocks noGrp="1"/>
          </p:cNvSpPr>
          <p:nvPr>
            <p:ph type="ctrTitle"/>
          </p:nvPr>
        </p:nvSpPr>
        <p:spPr/>
        <p:txBody>
          <a:bodyPr/>
          <a:lstStyle/>
          <a:p>
            <a:r>
              <a:rPr lang="en-US" dirty="0"/>
              <a:t>GitHub Remote Server</a:t>
            </a:r>
          </a:p>
        </p:txBody>
      </p:sp>
      <p:sp>
        <p:nvSpPr>
          <p:cNvPr id="6" name="Subtitle 5">
            <a:extLst>
              <a:ext uri="{FF2B5EF4-FFF2-40B4-BE49-F238E27FC236}">
                <a16:creationId xmlns:a16="http://schemas.microsoft.com/office/drawing/2014/main" id="{43994C03-9C0C-B305-596C-072F88C94D5B}"/>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1803766686"/>
      </p:ext>
    </p:extLst>
  </p:cSld>
  <p:clrMapOvr>
    <a:masterClrMapping/>
  </p:clrMapOvr>
</p:sld>
</file>

<file path=ppt/theme/theme1.xml><?xml version="1.0" encoding="utf-8"?>
<a:theme xmlns:a="http://schemas.openxmlformats.org/drawingml/2006/main" name="Chroma">
  <a:themeElements>
    <a:clrScheme name="Chroma">
      <a:dk1>
        <a:srgbClr val="131313"/>
      </a:dk1>
      <a:lt1>
        <a:sysClr val="window" lastClr="FFFFFF"/>
      </a:lt1>
      <a:dk2>
        <a:srgbClr val="0C233A"/>
      </a:dk2>
      <a:lt2>
        <a:srgbClr val="F5FAFD"/>
      </a:lt2>
      <a:accent1>
        <a:srgbClr val="4485DC"/>
      </a:accent1>
      <a:accent2>
        <a:srgbClr val="25AAD5"/>
      </a:accent2>
      <a:accent3>
        <a:srgbClr val="5BBEAC"/>
      </a:accent3>
      <a:accent4>
        <a:srgbClr val="6666E2"/>
      </a:accent4>
      <a:accent5>
        <a:srgbClr val="66C26C"/>
      </a:accent5>
      <a:accent6>
        <a:srgbClr val="10CF9B"/>
      </a:accent6>
      <a:hlink>
        <a:srgbClr val="4485DC"/>
      </a:hlink>
      <a:folHlink>
        <a:srgbClr val="25AAD5"/>
      </a:folHlink>
    </a:clrScheme>
    <a:fontScheme name="Custom 2">
      <a:majorFont>
        <a:latin typeface="Aptos Light"/>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ma" id="{DC2B181E-9B25-4FFB-A269-A81149E37B96}" vid="{FD28A279-D9A1-4F6C-9122-D382EE6782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1995</Words>
  <Application>Microsoft Office PowerPoint</Application>
  <PresentationFormat>Widescreen</PresentationFormat>
  <Paragraphs>115</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Light</vt:lpstr>
      <vt:lpstr>Arial</vt:lpstr>
      <vt:lpstr>Calibri</vt:lpstr>
      <vt:lpstr>Chroma</vt:lpstr>
      <vt:lpstr>Tools in your AI's Toolbox: An Introduction to MCP Servers</vt:lpstr>
      <vt:lpstr>Introduction to MCP Servers</vt:lpstr>
      <vt:lpstr>Empowering AI with Tool Access</vt:lpstr>
      <vt:lpstr>Challenges in AI Integration</vt:lpstr>
      <vt:lpstr>The N x M Integration Problem</vt:lpstr>
      <vt:lpstr>Introducing the Model Context Protocol (MCP)</vt:lpstr>
      <vt:lpstr>Overview and Architecture</vt:lpstr>
      <vt:lpstr>The Protocol for  Direct AI Connections</vt:lpstr>
      <vt:lpstr>GitHub Remote Server</vt:lpstr>
      <vt:lpstr>Practical Applications of MCP</vt:lpstr>
      <vt:lpstr>Using Pre-built MCP Servers</vt:lpstr>
      <vt:lpstr>Custom MCP Server Development</vt:lpstr>
      <vt:lpstr>Building and Securing Custom Integrations</vt:lpstr>
      <vt:lpstr>Scryfall MCP Server</vt:lpstr>
      <vt:lpstr>Benefits of Standardized AI Integration</vt:lpstr>
      <vt:lpstr>Creating a Collaborative Ecosystem</vt:lpstr>
      <vt:lpstr>Playwright MCP Server</vt:lpstr>
      <vt:lpstr>Conclusion and Call to Action</vt:lpstr>
      <vt:lpstr>Building the Next Generation of AI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Tim Rayburn</cp:lastModifiedBy>
  <cp:revision>8</cp:revision>
  <dcterms:created xsi:type="dcterms:W3CDTF">2013-07-15T20:26:40Z</dcterms:created>
  <dcterms:modified xsi:type="dcterms:W3CDTF">2025-09-03T22:00:22Z</dcterms:modified>
</cp:coreProperties>
</file>