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4369" r:id="rId1"/>
  </p:sldMasterIdLst>
  <p:sldIdLst>
    <p:sldId id="277" r:id="rId2"/>
  </p:sldIdLst>
  <p:sldSz cx="10693337" cy="5400675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13895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1699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801999" y="1677709"/>
            <a:ext cx="9089335" cy="1157644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3999" y="3060381"/>
            <a:ext cx="7485335" cy="138017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1677709"/>
            <a:ext cx="10693336" cy="1157644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34665" y="216276"/>
            <a:ext cx="9624001" cy="90011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506230" y="1743967"/>
            <a:ext cx="5680852" cy="253156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752667" y="216276"/>
            <a:ext cx="2406000" cy="4608076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4665" y="216276"/>
            <a:ext cx="7039778" cy="4608076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44697" y="3470433"/>
            <a:ext cx="9089335" cy="10726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4697" y="2289035"/>
            <a:ext cx="9089335" cy="11813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4665" y="1260155"/>
            <a:ext cx="4722888" cy="35641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35777" y="1260155"/>
            <a:ext cx="4722888" cy="35641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533294" y="1293910"/>
            <a:ext cx="9624001" cy="3563594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34665" y="1260155"/>
            <a:ext cx="4722888" cy="17293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435777" y="1260155"/>
            <a:ext cx="4722888" cy="17293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33294" y="3137573"/>
            <a:ext cx="4722888" cy="17293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4407" y="3137573"/>
            <a:ext cx="4722888" cy="17293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095967" y="3780471"/>
            <a:ext cx="6416001" cy="446304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67" y="482559"/>
            <a:ext cx="6416001" cy="32404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67" y="4226777"/>
            <a:ext cx="6416001" cy="6338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534665" y="216276"/>
            <a:ext cx="9624001" cy="90011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65" y="1260155"/>
            <a:ext cx="9624001" cy="356419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65" y="5005625"/>
            <a:ext cx="2495109" cy="28753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55" y="5005625"/>
            <a:ext cx="3386221" cy="28753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556" y="5005625"/>
            <a:ext cx="2495109" cy="28753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8" r:id="rId3"/>
    <p:sldLayoutId id="2147484359" r:id="rId4"/>
    <p:sldLayoutId id="2147484360" r:id="rId5"/>
    <p:sldLayoutId id="2147484361" r:id="rId6"/>
    <p:sldLayoutId id="2147484362" r:id="rId7"/>
    <p:sldLayoutId id="2147484363" r:id="rId8"/>
    <p:sldLayoutId id="2147484364" r:id="rId9"/>
    <p:sldLayoutId id="2147484365" r:id="rId10"/>
    <p:sldLayoutId id="2147484366" r:id="rId11"/>
    <p:sldLayoutId id="2147484367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"/>
          <p:cNvSpPr txBox="1"/>
          <p:nvPr/>
        </p:nvSpPr>
        <p:spPr>
          <a:xfrm>
            <a:off x="581166" y="437830"/>
            <a:ext cx="2643996" cy="5460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>
                <a:solidFill>
                  <a:srgbClr val="364fc6"/>
                </a:solidFill>
                <a:latin typeface="에스코어 드림 6 Bold"/>
                <a:ea typeface="에스코어 드림 6 Bold"/>
              </a:rPr>
              <a:t>구인 포지션</a:t>
            </a:r>
            <a:endParaRPr lang="ko-KR" altLang="en-US" sz="3000">
              <a:solidFill>
                <a:srgbClr val="364fc6"/>
              </a:solidFill>
              <a:latin typeface="에스코어 드림 6 Bold"/>
              <a:ea typeface="에스코어 드림 6 Bold"/>
            </a:endParaRPr>
          </a:p>
        </p:txBody>
      </p:sp>
      <p:cxnSp>
        <p:nvCxnSpPr>
          <p:cNvPr id="36" name=""/>
          <p:cNvCxnSpPr/>
          <p:nvPr/>
        </p:nvCxnSpPr>
        <p:spPr>
          <a:xfrm>
            <a:off x="2879692" y="710833"/>
            <a:ext cx="7063091" cy="0"/>
          </a:xfrm>
          <a:prstGeom prst="line">
            <a:avLst/>
          </a:prstGeom>
          <a:ln w="38100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"/>
          <p:cNvSpPr/>
          <p:nvPr/>
        </p:nvSpPr>
        <p:spPr>
          <a:xfrm>
            <a:off x="739829" y="1514323"/>
            <a:ext cx="2326668" cy="1009650"/>
          </a:xfrm>
          <a:prstGeom prst="roundRect">
            <a:avLst>
              <a:gd name="adj" fmla="val 50000"/>
            </a:avLst>
          </a:prstGeom>
          <a:solidFill>
            <a:srgbClr val="364fc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latin typeface="에스코어 드림 7 ExtraBold"/>
                <a:ea typeface="에스코어 드림 7 ExtraBold"/>
              </a:rPr>
              <a:t>AI</a:t>
            </a:r>
            <a:r>
              <a:rPr lang="ko-KR" altLang="en-US">
                <a:latin typeface="에스코어 드림 7 ExtraBold"/>
                <a:ea typeface="에스코어 드림 7 ExtraBold"/>
              </a:rPr>
              <a:t> 개발자</a:t>
            </a:r>
            <a:endParaRPr lang="ko-KR" altLang="en-US">
              <a:latin typeface="에스코어 드림 7 ExtraBold"/>
              <a:ea typeface="에스코어 드림 7 ExtraBold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3667486" y="1616898"/>
            <a:ext cx="6275297" cy="1267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endParaRPr lang="en-US" altLang="ko-KR">
              <a:solidFill>
                <a:srgbClr val="364fc6"/>
              </a:solidFill>
              <a:latin typeface="에스코어 드림 4 Regular"/>
              <a:ea typeface="에스코어 드림 4 Regular"/>
            </a:endParaRPr>
          </a:p>
          <a:p>
            <a:pPr marL="0" indent="0">
              <a:lnSpc>
                <a:spcPct val="120000"/>
              </a:lnSpc>
              <a:buFont typeface="Arial"/>
              <a:buNone/>
              <a:defRPr/>
            </a:pPr>
            <a:r>
              <a:rPr lang="ko-KR" altLang="en-US" sz="1600">
                <a:solidFill>
                  <a:schemeClr val="dk1"/>
                </a:solidFill>
                <a:latin typeface="에스코어 드림 4 Regular"/>
                <a:ea typeface="에스코어 드림 4 Regular"/>
              </a:rPr>
              <a:t>· </a:t>
            </a:r>
            <a:r>
              <a:rPr lang="ko-KR" altLang="en-US" sz="1600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Python을 통한 데이터 분석 능력을 갖추신 분</a:t>
            </a:r>
            <a:endParaRPr lang="ko-KR" altLang="en-US" sz="1600">
              <a:solidFill>
                <a:schemeClr val="tx1"/>
              </a:solidFill>
              <a:latin typeface="에스코어 드림 4 Regular"/>
              <a:ea typeface="에스코어 드림 4 Regular"/>
            </a:endParaRPr>
          </a:p>
          <a:p>
            <a:pPr marL="0" indent="0">
              <a:lnSpc>
                <a:spcPct val="120000"/>
              </a:lnSpc>
              <a:buFont typeface="Arial"/>
              <a:buNone/>
              <a:defRPr/>
            </a:pPr>
            <a:r>
              <a:rPr lang="ko-KR" altLang="en-US" sz="1600">
                <a:solidFill>
                  <a:schemeClr val="dk1"/>
                </a:solidFill>
                <a:latin typeface="에스코어 드림 4 Regular"/>
                <a:ea typeface="에스코어 드림 4 Regular"/>
              </a:rPr>
              <a:t>· tensorflow 또는 PyTorch 등 딥러닝 프레임워크 사용 가능하신분</a:t>
            </a:r>
            <a:endParaRPr lang="ko-KR" altLang="en-US" sz="1600">
              <a:solidFill>
                <a:schemeClr val="dk1"/>
              </a:solidFill>
              <a:latin typeface="에스코어 드림 4 Regular"/>
              <a:ea typeface="에스코어 드림 4 Regular"/>
            </a:endParaRPr>
          </a:p>
          <a:p>
            <a:pPr marL="0" indent="0">
              <a:lnSpc>
                <a:spcPct val="120000"/>
              </a:lnSpc>
              <a:buFont typeface="Arial"/>
              <a:buNone/>
              <a:defRPr/>
            </a:pPr>
            <a:r>
              <a:rPr lang="ko-KR" altLang="en-US" sz="1600">
                <a:solidFill>
                  <a:schemeClr val="dk1"/>
                </a:solidFill>
                <a:latin typeface="에스코어 드림 4 Regular"/>
                <a:ea typeface="에스코어 드림 4 Regular"/>
              </a:rPr>
              <a:t>· </a:t>
            </a:r>
            <a:r>
              <a:rPr lang="ko-KR" altLang="en-US" sz="1600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뛰어난 의사소통 능력을 가진 분</a:t>
            </a:r>
            <a:endParaRPr lang="ko-KR" altLang="en-US" sz="1600">
              <a:solidFill>
                <a:schemeClr val="tx1"/>
              </a:solidFill>
              <a:latin typeface="에스코어 드림 4 Regular"/>
              <a:ea typeface="에스코어 드림 4 Regular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3667486" y="1514323"/>
            <a:ext cx="3358363" cy="396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ko-KR" altLang="en-US">
                <a:solidFill>
                  <a:srgbClr val="364fc6"/>
                </a:solidFill>
                <a:latin typeface="에스코어 드림 5 Medium"/>
                <a:ea typeface="에스코어 드림 5 Medium"/>
              </a:rPr>
              <a:t>이런 분을 찾습니다</a:t>
            </a:r>
            <a:r>
              <a:rPr lang="en-US" altLang="ko-KR">
                <a:solidFill>
                  <a:srgbClr val="364fc6"/>
                </a:solidFill>
                <a:latin typeface="에스코어 드림 5 Medium"/>
                <a:ea typeface="에스코어 드림 5 Medium"/>
              </a:rPr>
              <a:t>!</a:t>
            </a:r>
            <a:endParaRPr lang="en-US" altLang="ko-KR">
              <a:solidFill>
                <a:srgbClr val="364fc6"/>
              </a:solidFill>
              <a:latin typeface="에스코어 드림 5 Medium"/>
              <a:ea typeface="에스코어 드림 5 Medium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3667486" y="3244931"/>
            <a:ext cx="6275297" cy="1563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endParaRPr lang="en-US" altLang="ko-KR">
              <a:solidFill>
                <a:srgbClr val="364fc6"/>
              </a:solidFill>
              <a:latin typeface="에스코어 드림 4 Regular"/>
              <a:ea typeface="에스코어 드림 4 Regular"/>
            </a:endParaRPr>
          </a:p>
          <a:p>
            <a:pPr marL="0" indent="0">
              <a:lnSpc>
                <a:spcPct val="120000"/>
              </a:lnSpc>
              <a:buFont typeface="Arial"/>
              <a:buNone/>
              <a:defRPr/>
            </a:pPr>
            <a:r>
              <a:rPr lang="ko-KR" altLang="en-US" sz="1600">
                <a:solidFill>
                  <a:schemeClr val="dk1"/>
                </a:solidFill>
                <a:latin typeface="에스코어 드림 4 Regular"/>
                <a:ea typeface="에스코어 드림 4 Regular"/>
              </a:rPr>
              <a:t>· </a:t>
            </a:r>
            <a:r>
              <a:rPr lang="ko-KR" altLang="en-US" sz="1600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컴퓨터 관련 전공이신 분</a:t>
            </a:r>
            <a:endParaRPr lang="ko-KR" altLang="en-US" sz="1600">
              <a:solidFill>
                <a:schemeClr val="tx1"/>
              </a:solidFill>
              <a:latin typeface="에스코어 드림 4 Regular"/>
              <a:ea typeface="에스코어 드림 4 Regular"/>
            </a:endParaRPr>
          </a:p>
          <a:p>
            <a:pPr marL="0" indent="0">
              <a:lnSpc>
                <a:spcPct val="120000"/>
              </a:lnSpc>
              <a:buFont typeface="Arial"/>
              <a:buNone/>
              <a:defRPr/>
            </a:pPr>
            <a:r>
              <a:rPr lang="ko-KR" altLang="en-US" sz="1600">
                <a:solidFill>
                  <a:schemeClr val="dk1"/>
                </a:solidFill>
                <a:latin typeface="에스코어 드림 4 Regular"/>
                <a:ea typeface="에스코어 드림 4 Regular"/>
              </a:rPr>
              <a:t>· NLP 처리를 해보신 분</a:t>
            </a:r>
            <a:endParaRPr lang="ko-KR" altLang="en-US" sz="1600">
              <a:solidFill>
                <a:schemeClr val="dk1"/>
              </a:solidFill>
              <a:latin typeface="에스코어 드림 4 Regular"/>
              <a:ea typeface="에스코어 드림 4 Regular"/>
            </a:endParaRPr>
          </a:p>
          <a:p>
            <a:pPr marL="0" indent="0">
              <a:lnSpc>
                <a:spcPct val="120000"/>
              </a:lnSpc>
              <a:buFont typeface="Arial"/>
              <a:buNone/>
              <a:defRPr/>
            </a:pPr>
            <a:r>
              <a:rPr lang="ko-KR" altLang="en-US" sz="1600">
                <a:solidFill>
                  <a:schemeClr val="dk1"/>
                </a:solidFill>
                <a:latin typeface="에스코어 드림 4 Regular"/>
                <a:ea typeface="에스코어 드림 4 Regular"/>
              </a:rPr>
              <a:t>· </a:t>
            </a:r>
            <a:r>
              <a:rPr lang="ko-KR" altLang="en-US" sz="1600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대용량의 데이터를 수집, 정제, 분석할 수 있는 능력을 가진 분</a:t>
            </a:r>
            <a:endParaRPr lang="ko-KR" altLang="en-US" sz="1600">
              <a:solidFill>
                <a:schemeClr val="tx1"/>
              </a:solidFill>
              <a:latin typeface="에스코어 드림 4 Regular"/>
              <a:ea typeface="에스코어 드림 4 Regular"/>
            </a:endParaRPr>
          </a:p>
          <a:p>
            <a:pPr marL="0" indent="0">
              <a:lnSpc>
                <a:spcPct val="120000"/>
              </a:lnSpc>
              <a:buFont typeface="Arial"/>
              <a:buNone/>
              <a:defRPr/>
            </a:pPr>
            <a:r>
              <a:rPr lang="ko-KR" altLang="en-US" sz="1600">
                <a:solidFill>
                  <a:schemeClr val="dk1"/>
                </a:solidFill>
                <a:latin typeface="에스코어 드림 4 Regular"/>
                <a:ea typeface="에스코어 드림 4 Regular"/>
              </a:rPr>
              <a:t>· </a:t>
            </a:r>
            <a:r>
              <a:rPr lang="ko-KR" altLang="en-US" sz="1600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딥러닝 최신 연구 및 활용에 관심이 있으신분</a:t>
            </a:r>
            <a:endParaRPr lang="ko-KR" altLang="en-US" sz="1600">
              <a:solidFill>
                <a:schemeClr val="tx1"/>
              </a:solidFill>
              <a:latin typeface="에스코어 드림 4 Regular"/>
              <a:ea typeface="에스코어 드림 4 Regular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3667486" y="3142356"/>
            <a:ext cx="3358363" cy="396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ko-KR" altLang="en-US">
                <a:solidFill>
                  <a:srgbClr val="364fc6"/>
                </a:solidFill>
                <a:latin typeface="에스코어 드림 5 Medium"/>
                <a:ea typeface="에스코어 드림 5 Medium"/>
              </a:rPr>
              <a:t>이런 분이면 더욱 좋습니다</a:t>
            </a:r>
            <a:r>
              <a:rPr lang="en-US" altLang="ko-KR">
                <a:solidFill>
                  <a:srgbClr val="364fc6"/>
                </a:solidFill>
                <a:latin typeface="에스코어 드림 5 Medium"/>
                <a:ea typeface="에스코어 드림 5 Medium"/>
              </a:rPr>
              <a:t>!</a:t>
            </a:r>
            <a:endParaRPr lang="en-US" altLang="ko-KR">
              <a:solidFill>
                <a:srgbClr val="364fc6"/>
              </a:solidFill>
              <a:latin typeface="에스코어 드림 5 Medium"/>
              <a:ea typeface="에스코어 드림 5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58</ep:Words>
  <ep:PresentationFormat>사용자 지정</ep:PresentationFormat>
  <ep:Paragraphs>11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2021-09-14T04:09:12.444</dcterms:created>
  <dc:creator>USER</dc:creator>
  <cp:lastModifiedBy>USER</cp:lastModifiedBy>
  <dcterms:modified xsi:type="dcterms:W3CDTF">2022-04-05T02:15:58.222</dcterms:modified>
  <cp:revision>100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