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410" r:id="rId1"/>
  </p:sldMasterIdLst>
  <p:sldIdLst>
    <p:sldId id="277" r:id="rId2"/>
  </p:sldIdLst>
  <p:sldSz cx="10693337" cy="504063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3895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587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01999" y="1565861"/>
            <a:ext cx="9089335" cy="108046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3999" y="2856355"/>
            <a:ext cx="7485335" cy="12881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1565861"/>
            <a:ext cx="10693336" cy="1080467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4665" y="201857"/>
            <a:ext cx="9624001" cy="840102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506230" y="1627703"/>
            <a:ext cx="5680852" cy="236279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752667" y="201857"/>
            <a:ext cx="2406000" cy="4300871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665" y="201857"/>
            <a:ext cx="7039778" cy="4300871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44697" y="3239070"/>
            <a:ext cx="9089335" cy="10011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697" y="2136432"/>
            <a:ext cx="9089335" cy="110263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665" y="1176144"/>
            <a:ext cx="4722888" cy="33265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777" y="1176144"/>
            <a:ext cx="4722888" cy="33265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533294" y="1207649"/>
            <a:ext cx="9624001" cy="3326021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4665" y="1176144"/>
            <a:ext cx="4722888" cy="16140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435777" y="1176144"/>
            <a:ext cx="4722888" cy="16140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33294" y="2928401"/>
            <a:ext cx="4722888" cy="16140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4407" y="2928401"/>
            <a:ext cx="4722888" cy="16140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095967" y="3528439"/>
            <a:ext cx="6416001" cy="4165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67" y="450388"/>
            <a:ext cx="6416001" cy="302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67" y="3944992"/>
            <a:ext cx="6416001" cy="5915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534665" y="201857"/>
            <a:ext cx="9624001" cy="8401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65" y="1176144"/>
            <a:ext cx="9624001" cy="332658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65" y="4671916"/>
            <a:ext cx="2495109" cy="26836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55" y="4671916"/>
            <a:ext cx="3386221" cy="26836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556" y="4671916"/>
            <a:ext cx="2495109" cy="26836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7" r:id="rId1"/>
    <p:sldLayoutId id="2147484398" r:id="rId2"/>
    <p:sldLayoutId id="2147484399" r:id="rId3"/>
    <p:sldLayoutId id="2147484400" r:id="rId4"/>
    <p:sldLayoutId id="2147484401" r:id="rId5"/>
    <p:sldLayoutId id="2147484402" r:id="rId6"/>
    <p:sldLayoutId id="2147484403" r:id="rId7"/>
    <p:sldLayoutId id="2147484404" r:id="rId8"/>
    <p:sldLayoutId id="2147484405" r:id="rId9"/>
    <p:sldLayoutId id="2147484406" r:id="rId10"/>
    <p:sldLayoutId id="2147484407" r:id="rId11"/>
    <p:sldLayoutId id="2147484408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 txBox="1"/>
          <p:nvPr/>
        </p:nvSpPr>
        <p:spPr>
          <a:xfrm>
            <a:off x="581163" y="434173"/>
            <a:ext cx="2643995" cy="5413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solidFill>
                  <a:srgbClr val="364fc6"/>
                </a:solidFill>
                <a:latin typeface="에스코어 드림 6 Bold"/>
                <a:ea typeface="에스코어 드림 6 Bold"/>
              </a:rPr>
              <a:t>구인 포지션</a:t>
            </a:r>
            <a:endParaRPr lang="ko-KR" altLang="en-US" sz="3000">
              <a:solidFill>
                <a:srgbClr val="364fc6"/>
              </a:solidFill>
              <a:latin typeface="에스코어 드림 6 Bold"/>
              <a:ea typeface="에스코어 드림 6 Bold"/>
            </a:endParaRPr>
          </a:p>
        </p:txBody>
      </p:sp>
      <p:cxnSp>
        <p:nvCxnSpPr>
          <p:cNvPr id="36" name=""/>
          <p:cNvCxnSpPr/>
          <p:nvPr/>
        </p:nvCxnSpPr>
        <p:spPr>
          <a:xfrm>
            <a:off x="2879689" y="707175"/>
            <a:ext cx="7063091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"/>
          <p:cNvSpPr/>
          <p:nvPr/>
        </p:nvSpPr>
        <p:spPr>
          <a:xfrm>
            <a:off x="739826" y="1510665"/>
            <a:ext cx="2326668" cy="1009650"/>
          </a:xfrm>
          <a:prstGeom prst="roundRect">
            <a:avLst>
              <a:gd name="adj" fmla="val 50000"/>
            </a:avLst>
          </a:prstGeom>
          <a:solidFill>
            <a:srgbClr val="364fc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atin typeface="에스코어 드림 7 ExtraBold"/>
                <a:ea typeface="에스코어 드림 7 ExtraBold"/>
              </a:rPr>
              <a:t>UI/UX</a:t>
            </a:r>
            <a:r>
              <a:rPr lang="ko-KR" altLang="en-US">
                <a:latin typeface="에스코어 드림 7 ExtraBold"/>
                <a:ea typeface="에스코어 드림 7 ExtraBold"/>
              </a:rPr>
              <a:t> 디자이너</a:t>
            </a:r>
            <a:endParaRPr lang="ko-KR" altLang="en-US">
              <a:latin typeface="에스코어 드림 7 ExtraBold"/>
              <a:ea typeface="에스코어 드림 7 ExtraBold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3667483" y="1613240"/>
            <a:ext cx="6541998" cy="1263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endParaRPr lang="en-US" altLang="ko-KR">
              <a:solidFill>
                <a:srgbClr val="364fc6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Mobile UI Design / Product Design 경험이 있으신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플랫폼 별 (Android, iOS, Web) 환경에 대한 이해가 높으신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피그마 </a:t>
            </a:r>
            <a:r>
              <a:rPr lang="en-US" altLang="ko-KR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/</a:t>
            </a: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 포토샵 </a:t>
            </a:r>
            <a:r>
              <a:rPr lang="en-US" altLang="ko-KR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/</a:t>
            </a: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 일러스트 사용에 능숙하신 분</a:t>
            </a:r>
            <a:endParaRPr lang="ko-KR" altLang="en-US" sz="1600">
              <a:solidFill>
                <a:schemeClr val="dk1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3667483" y="1510665"/>
            <a:ext cx="3358364" cy="38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>
                <a:solidFill>
                  <a:srgbClr val="364fc6"/>
                </a:solidFill>
                <a:latin typeface="에스코어 드림 5 Medium"/>
                <a:ea typeface="에스코어 드림 5 Medium"/>
              </a:rPr>
              <a:t>이런 분을 찾습니다</a:t>
            </a:r>
            <a:r>
              <a:rPr lang="en-US" altLang="ko-KR">
                <a:solidFill>
                  <a:srgbClr val="364fc6"/>
                </a:solidFill>
                <a:latin typeface="에스코어 드림 5 Medium"/>
                <a:ea typeface="에스코어 드림 5 Medium"/>
              </a:rPr>
              <a:t>!</a:t>
            </a:r>
            <a:endParaRPr lang="en-US" altLang="ko-KR">
              <a:solidFill>
                <a:srgbClr val="364fc6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3667482" y="3205049"/>
            <a:ext cx="6275299" cy="126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endParaRPr lang="en-US" altLang="ko-KR">
              <a:solidFill>
                <a:srgbClr val="364fc6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개발 언어를 이해하고, 개발자와 협업이 원활하신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캐릭터 디자인 가능하신 분</a:t>
            </a:r>
            <a:endParaRPr lang="ko-KR" altLang="en-US" sz="1600">
              <a:solidFill>
                <a:schemeClr val="dk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en-US" altLang="ko-KR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3D </a:t>
            </a: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디자인 가능하신 분</a:t>
            </a:r>
            <a:endParaRPr lang="ko-KR" altLang="en-US" sz="1600">
              <a:solidFill>
                <a:schemeClr val="dk1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3667483" y="3102474"/>
            <a:ext cx="3358364" cy="39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>
                <a:solidFill>
                  <a:srgbClr val="364fc6"/>
                </a:solidFill>
                <a:latin typeface="에스코어 드림 5 Medium"/>
                <a:ea typeface="에스코어 드림 5 Medium"/>
              </a:rPr>
              <a:t>이런 분이면 더욱 좋습니다</a:t>
            </a:r>
            <a:r>
              <a:rPr lang="en-US" altLang="ko-KR">
                <a:solidFill>
                  <a:srgbClr val="364fc6"/>
                </a:solidFill>
                <a:latin typeface="에스코어 드림 5 Medium"/>
                <a:ea typeface="에스코어 드림 5 Medium"/>
              </a:rPr>
              <a:t>!</a:t>
            </a:r>
            <a:endParaRPr lang="en-US" altLang="ko-KR">
              <a:solidFill>
                <a:srgbClr val="364fc6"/>
              </a:solidFill>
              <a:latin typeface="에스코어 드림 5 Medium"/>
              <a:ea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55</ep:Words>
  <ep:PresentationFormat>사용자 지정</ep:PresentationFormat>
  <ep:Paragraphs>10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2021-09-14T04:09:12.444</dcterms:created>
  <dc:creator>USER</dc:creator>
  <cp:lastModifiedBy>USER</cp:lastModifiedBy>
  <dcterms:modified xsi:type="dcterms:W3CDTF">2022-04-05T02:21:27.877</dcterms:modified>
  <cp:revision>112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