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396" r:id="rId1"/>
  </p:sldMasterIdLst>
  <p:sldIdLst>
    <p:sldId id="277" r:id="rId2"/>
  </p:sldIdLst>
  <p:sldSz cx="10693337" cy="648081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3895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040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801999" y="2013250"/>
            <a:ext cx="9089335" cy="138917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3999" y="3672457"/>
            <a:ext cx="7485335" cy="16562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013250"/>
            <a:ext cx="10693336" cy="1389172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34665" y="259531"/>
            <a:ext cx="9624001" cy="1080132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506230" y="2092761"/>
            <a:ext cx="5680852" cy="303787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752667" y="259531"/>
            <a:ext cx="2406000" cy="5529691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4665" y="259531"/>
            <a:ext cx="7039778" cy="5529691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44697" y="4164519"/>
            <a:ext cx="9089335" cy="128715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4697" y="2746842"/>
            <a:ext cx="9089335" cy="14176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4665" y="1512186"/>
            <a:ext cx="4722888" cy="4277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35777" y="1512186"/>
            <a:ext cx="4722888" cy="4277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533294" y="1552692"/>
            <a:ext cx="9624001" cy="42763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34665" y="1512186"/>
            <a:ext cx="4722888" cy="20752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435777" y="1512186"/>
            <a:ext cx="4722888" cy="20752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33294" y="3765087"/>
            <a:ext cx="4722888" cy="20752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4407" y="3765087"/>
            <a:ext cx="4722888" cy="20752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095967" y="4536565"/>
            <a:ext cx="6416001" cy="535565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67" y="579071"/>
            <a:ext cx="6416001" cy="38884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67" y="5072133"/>
            <a:ext cx="6416001" cy="7605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534665" y="259531"/>
            <a:ext cx="9624001" cy="108013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65" y="1512186"/>
            <a:ext cx="9624001" cy="427703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65" y="6006750"/>
            <a:ext cx="2495109" cy="34504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55" y="6006750"/>
            <a:ext cx="3386221" cy="34504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556" y="6006750"/>
            <a:ext cx="2495109" cy="34504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4" r:id="rId1"/>
    <p:sldLayoutId id="2147484385" r:id="rId2"/>
    <p:sldLayoutId id="2147484386" r:id="rId3"/>
    <p:sldLayoutId id="2147484387" r:id="rId4"/>
    <p:sldLayoutId id="2147484388" r:id="rId5"/>
    <p:sldLayoutId id="2147484389" r:id="rId6"/>
    <p:sldLayoutId id="2147484390" r:id="rId7"/>
    <p:sldLayoutId id="2147484391" r:id="rId8"/>
    <p:sldLayoutId id="2147484392" r:id="rId9"/>
    <p:sldLayoutId id="2147484393" r:id="rId10"/>
    <p:sldLayoutId id="2147484394" r:id="rId11"/>
    <p:sldLayoutId id="2147484395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"/>
          <p:cNvSpPr txBox="1"/>
          <p:nvPr/>
        </p:nvSpPr>
        <p:spPr>
          <a:xfrm>
            <a:off x="581164" y="422590"/>
            <a:ext cx="2643995" cy="5413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>
                <a:solidFill>
                  <a:srgbClr val="364fc6"/>
                </a:solidFill>
                <a:latin typeface="에스코어 드림 6 Bold"/>
                <a:ea typeface="에스코어 드림 6 Bold"/>
              </a:rPr>
              <a:t>구인 포지션</a:t>
            </a:r>
            <a:endParaRPr lang="ko-KR" altLang="en-US" sz="3000">
              <a:solidFill>
                <a:srgbClr val="364fc6"/>
              </a:solidFill>
              <a:latin typeface="에스코어 드림 6 Bold"/>
              <a:ea typeface="에스코어 드림 6 Bold"/>
            </a:endParaRPr>
          </a:p>
        </p:txBody>
      </p:sp>
      <p:cxnSp>
        <p:nvCxnSpPr>
          <p:cNvPr id="36" name=""/>
          <p:cNvCxnSpPr/>
          <p:nvPr/>
        </p:nvCxnSpPr>
        <p:spPr>
          <a:xfrm>
            <a:off x="2879690" y="695592"/>
            <a:ext cx="7063091" cy="0"/>
          </a:xfrm>
          <a:prstGeom prst="line">
            <a:avLst/>
          </a:prstGeom>
          <a:ln w="3810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"/>
          <p:cNvSpPr/>
          <p:nvPr/>
        </p:nvSpPr>
        <p:spPr>
          <a:xfrm>
            <a:off x="739827" y="1499082"/>
            <a:ext cx="2326668" cy="1009650"/>
          </a:xfrm>
          <a:prstGeom prst="roundRect">
            <a:avLst>
              <a:gd name="adj" fmla="val 50000"/>
            </a:avLst>
          </a:prstGeom>
          <a:solidFill>
            <a:srgbClr val="364fc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latin typeface="에스코어 드림 7 ExtraBold"/>
                <a:ea typeface="에스코어 드림 7 ExtraBold"/>
              </a:rPr>
              <a:t>iOS</a:t>
            </a:r>
            <a:r>
              <a:rPr lang="ko-KR" altLang="en-US">
                <a:latin typeface="에스코어 드림 7 ExtraBold"/>
                <a:ea typeface="에스코어 드림 7 ExtraBold"/>
              </a:rPr>
              <a:t> 개발자</a:t>
            </a:r>
            <a:endParaRPr lang="ko-KR" altLang="en-US">
              <a:latin typeface="에스코어 드림 7 ExtraBold"/>
              <a:ea typeface="에스코어 드림 7 ExtraBold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3667484" y="1601657"/>
            <a:ext cx="6541998" cy="1844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endParaRPr lang="en-US" altLang="ko-KR">
              <a:solidFill>
                <a:srgbClr val="364fc6"/>
              </a:solidFill>
              <a:latin typeface="에스코어 드림 4 Regular"/>
              <a:ea typeface="에스코어 드림 4 Regular"/>
            </a:endParaRPr>
          </a:p>
          <a:p>
            <a:pPr marL="0" indent="0">
              <a:lnSpc>
                <a:spcPct val="120000"/>
              </a:lnSpc>
              <a:buFont typeface="Arial"/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· </a:t>
            </a:r>
            <a:r>
              <a:rPr lang="en-US" altLang="ko-KR" sz="1600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swift</a:t>
            </a:r>
            <a:r>
              <a:rPr lang="ko-KR" altLang="en-US" sz="1600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로 </a:t>
            </a:r>
            <a:r>
              <a:rPr lang="en-US" altLang="ko-KR" sz="1600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iOS</a:t>
            </a:r>
            <a:r>
              <a:rPr lang="ko-KR" altLang="en-US" sz="1600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 개발을 하시는 분</a:t>
            </a:r>
            <a:endParaRPr lang="ko-KR" altLang="en-US" sz="1600">
              <a:solidFill>
                <a:schemeClr val="tx1"/>
              </a:solidFill>
              <a:latin typeface="에스코어 드림 4 Regular"/>
              <a:ea typeface="에스코어 드림 4 Regular"/>
            </a:endParaRPr>
          </a:p>
          <a:p>
            <a:pPr marL="0" indent="0">
              <a:lnSpc>
                <a:spcPct val="120000"/>
              </a:lnSpc>
              <a:buFont typeface="Arial"/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· </a:t>
            </a:r>
            <a:r>
              <a:rPr lang="ko-KR" altLang="en-US" sz="1600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스스로 판단 및 주도적인 개발이 가능하신 분</a:t>
            </a:r>
            <a:endParaRPr lang="ko-KR" altLang="en-US" sz="1600">
              <a:solidFill>
                <a:schemeClr val="tx1"/>
              </a:solidFill>
              <a:latin typeface="에스코어 드림 4 Regular"/>
              <a:ea typeface="에스코어 드림 4 Regular"/>
            </a:endParaRPr>
          </a:p>
          <a:p>
            <a:pPr marL="0" indent="0">
              <a:lnSpc>
                <a:spcPct val="120000"/>
              </a:lnSpc>
              <a:buFont typeface="Arial"/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· 코드 리뷰에 긍정적이고, 원활한 커뮤니케이션이 가능하신 분</a:t>
            </a:r>
            <a:endParaRPr lang="ko-KR" altLang="en-US" sz="1600">
              <a:solidFill>
                <a:schemeClr val="dk1"/>
              </a:solidFill>
              <a:latin typeface="에스코어 드림 4 Regular"/>
              <a:ea typeface="에스코어 드림 4 Regular"/>
            </a:endParaRPr>
          </a:p>
          <a:p>
            <a:pPr marL="0" indent="0">
              <a:lnSpc>
                <a:spcPct val="120000"/>
              </a:lnSpc>
              <a:buFont typeface="Arial"/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· </a:t>
            </a:r>
            <a:r>
              <a:rPr lang="ko-KR" altLang="en-US" sz="1600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백엔드 개발자와 원활한 커뮤니케이션이 가능하신 분</a:t>
            </a:r>
            <a:endParaRPr lang="ko-KR" altLang="en-US" sz="1600">
              <a:solidFill>
                <a:schemeClr val="tx1"/>
              </a:solidFill>
              <a:latin typeface="에스코어 드림 4 Regular"/>
              <a:ea typeface="에스코어 드림 4 Regular"/>
            </a:endParaRPr>
          </a:p>
          <a:p>
            <a:pPr marL="0" indent="0">
              <a:lnSpc>
                <a:spcPct val="120000"/>
              </a:lnSpc>
              <a:buFont typeface="Arial"/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· </a:t>
            </a:r>
            <a:r>
              <a:rPr lang="ko-KR" altLang="en-US" sz="1600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클린 코드를 위해 항상 고민하시는 분</a:t>
            </a:r>
            <a:endParaRPr lang="ko-KR" altLang="en-US" sz="1600">
              <a:solidFill>
                <a:schemeClr val="tx1"/>
              </a:solidFill>
              <a:latin typeface="에스코어 드림 4 Regular"/>
              <a:ea typeface="에스코어 드림 4 Regular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3667484" y="1499082"/>
            <a:ext cx="3358364" cy="38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>
                <a:solidFill>
                  <a:srgbClr val="364fc6"/>
                </a:solidFill>
                <a:latin typeface="에스코어 드림 5 Medium"/>
                <a:ea typeface="에스코어 드림 5 Medium"/>
              </a:rPr>
              <a:t>이런 분을 찾습니다</a:t>
            </a:r>
            <a:r>
              <a:rPr lang="en-US" altLang="ko-KR">
                <a:solidFill>
                  <a:srgbClr val="364fc6"/>
                </a:solidFill>
                <a:latin typeface="에스코어 드림 5 Medium"/>
                <a:ea typeface="에스코어 드림 5 Medium"/>
              </a:rPr>
              <a:t>!</a:t>
            </a:r>
            <a:endParaRPr lang="en-US" altLang="ko-KR">
              <a:solidFill>
                <a:srgbClr val="364fc6"/>
              </a:solidFill>
              <a:latin typeface="에스코어 드림 5 Medium"/>
              <a:ea typeface="에스코어 드림 5 Medium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3667483" y="3825003"/>
            <a:ext cx="6275299" cy="1849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endParaRPr lang="en-US" altLang="ko-KR">
              <a:solidFill>
                <a:srgbClr val="364fc6"/>
              </a:solidFill>
              <a:latin typeface="에스코어 드림 4 Regular"/>
              <a:ea typeface="에스코어 드림 4 Regular"/>
            </a:endParaRPr>
          </a:p>
          <a:p>
            <a:pPr marL="0" indent="0">
              <a:lnSpc>
                <a:spcPct val="120000"/>
              </a:lnSpc>
              <a:buFont typeface="Arial"/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· </a:t>
            </a:r>
            <a:r>
              <a:rPr lang="ko-KR" altLang="en-US" sz="1600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Push Notification / 위젯 구현 경험이 있으신 분</a:t>
            </a:r>
            <a:endParaRPr lang="ko-KR" altLang="en-US" sz="1600">
              <a:solidFill>
                <a:schemeClr val="tx1"/>
              </a:solidFill>
              <a:latin typeface="에스코어 드림 4 Regular"/>
              <a:ea typeface="에스코어 드림 4 Regular"/>
            </a:endParaRPr>
          </a:p>
          <a:p>
            <a:pPr marL="0" indent="0">
              <a:lnSpc>
                <a:spcPct val="120000"/>
              </a:lnSpc>
              <a:buFont typeface="Arial"/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· 비동기 처리 경험이 있으신 분</a:t>
            </a:r>
            <a:endParaRPr lang="ko-KR" altLang="en-US" sz="1600">
              <a:solidFill>
                <a:schemeClr val="dk1"/>
              </a:solidFill>
              <a:latin typeface="에스코어 드림 4 Regular"/>
              <a:ea typeface="에스코어 드림 4 Regular"/>
            </a:endParaRPr>
          </a:p>
          <a:p>
            <a:pPr marL="0" indent="0">
              <a:lnSpc>
                <a:spcPct val="120000"/>
              </a:lnSpc>
              <a:buFont typeface="Arial"/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· </a:t>
            </a:r>
            <a:r>
              <a:rPr lang="ko-KR" altLang="en-US" sz="1600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App Store에 앱 출시 경험이 있으신 분</a:t>
            </a:r>
            <a:endParaRPr lang="ko-KR" altLang="en-US" sz="1600">
              <a:solidFill>
                <a:schemeClr val="tx1"/>
              </a:solidFill>
              <a:latin typeface="에스코어 드림 4 Regular"/>
              <a:ea typeface="에스코어 드림 4 Regular"/>
            </a:endParaRPr>
          </a:p>
          <a:p>
            <a:pPr marL="0" indent="0">
              <a:lnSpc>
                <a:spcPct val="120000"/>
              </a:lnSpc>
              <a:buFont typeface="Arial"/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· </a:t>
            </a:r>
            <a:r>
              <a:rPr lang="ko-KR" altLang="en-US" sz="1600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글로벌 서비스 경험 있으신 분</a:t>
            </a:r>
            <a:endParaRPr lang="ko-KR" altLang="en-US" sz="1600">
              <a:solidFill>
                <a:schemeClr val="tx1"/>
              </a:solidFill>
              <a:latin typeface="에스코어 드림 4 Regular"/>
              <a:ea typeface="에스코어 드림 4 Regular"/>
            </a:endParaRPr>
          </a:p>
          <a:p>
            <a:pPr marL="0" indent="0">
              <a:lnSpc>
                <a:spcPct val="120000"/>
              </a:lnSpc>
              <a:buFont typeface="Arial"/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· </a:t>
            </a:r>
            <a:r>
              <a:rPr lang="en-US" altLang="ko-KR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RxSwift</a:t>
            </a:r>
            <a:r>
              <a:rPr lang="ko-KR" altLang="en-US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 사용 가능하신 분</a:t>
            </a:r>
            <a:endParaRPr lang="ko-KR" altLang="en-US" sz="1600">
              <a:solidFill>
                <a:schemeClr val="dk1"/>
              </a:solidFill>
              <a:latin typeface="에스코어 드림 4 Regular"/>
              <a:ea typeface="에스코어 드림 4 Regular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3667484" y="3722428"/>
            <a:ext cx="3358364" cy="394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>
                <a:solidFill>
                  <a:srgbClr val="364fc6"/>
                </a:solidFill>
                <a:latin typeface="에스코어 드림 5 Medium"/>
                <a:ea typeface="에스코어 드림 5 Medium"/>
              </a:rPr>
              <a:t>이런 분이면 더욱 좋습니다</a:t>
            </a:r>
            <a:r>
              <a:rPr lang="en-US" altLang="ko-KR">
                <a:solidFill>
                  <a:srgbClr val="364fc6"/>
                </a:solidFill>
                <a:latin typeface="에스코어 드림 5 Medium"/>
                <a:ea typeface="에스코어 드림 5 Medium"/>
              </a:rPr>
              <a:t>!</a:t>
            </a:r>
            <a:endParaRPr lang="en-US" altLang="ko-KR">
              <a:solidFill>
                <a:srgbClr val="364fc6"/>
              </a:solidFill>
              <a:latin typeface="에스코어 드림 5 Medium"/>
              <a:ea typeface="에스코어 드림 5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73</ep:Words>
  <ep:PresentationFormat>사용자 지정</ep:PresentationFormat>
  <ep:Paragraphs>14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2021-09-14T04:09:12.444</dcterms:created>
  <dc:creator>USER</dc:creator>
  <cp:lastModifiedBy>USER</cp:lastModifiedBy>
  <dcterms:modified xsi:type="dcterms:W3CDTF">2022-04-05T02:19:04.608</dcterms:modified>
  <cp:revision>110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