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9732ed9e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9732ed9e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ad96aca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ad96aca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732ed9e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732ed9e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9ad96ac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9ad96ac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9ad96aca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9ad96aca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9ad96aca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9ad96aca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ad96aca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ad96aca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9ad96ac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9ad96ac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ad96aca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ad96aca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ad96ac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ad96ac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732ed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732ed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9ad96aca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9ad96aca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ad96aca8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ad96aca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ad96ac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ad96ac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9ad96b9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9ad96b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9732ed9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9732ed9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732ed9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732ed9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9732ed9e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9732ed9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732ed9e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732ed9e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732ed9e2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732ed9e2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732ed9e2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732ed9e2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ad96ac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ad96ac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732ed9e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732ed9e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9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latin typeface="Merriweather"/>
                <a:ea typeface="Merriweather"/>
                <a:cs typeface="Merriweather"/>
                <a:sym typeface="Merriweather"/>
              </a:rPr>
              <a:t>POWERED BY</a:t>
            </a:r>
            <a:endParaRPr i="1" sz="4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latin typeface="Merriweather"/>
                <a:ea typeface="Merriweather"/>
                <a:cs typeface="Merriweather"/>
                <a:sym typeface="Merriweather"/>
              </a:rPr>
              <a:t>PANDAS</a:t>
            </a:r>
            <a:endParaRPr i="1" sz="4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75" y="182250"/>
            <a:ext cx="3145474" cy="448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525" y="3549150"/>
            <a:ext cx="1850425" cy="7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236200" y="4242625"/>
            <a:ext cx="43200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Feedback: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goo.gl/forms/zkQd3CENt6ibL0lD2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Example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Line 3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Save a string of filename.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Line 4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Read and fill a dataframe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with the contents.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Line 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Tell Jupyter to display the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contents of the dataframe.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25" y="1152475"/>
            <a:ext cx="4267200" cy="230839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Rows &amp; Columns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DataFrames are made up of a bunch of ‘Series’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DataFrames/Series can be concatenated or dropped.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Adding Rows/Cols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dataFrame.append(row)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dataFrame.loc[:, “col”] = 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Deleting Rows/Cols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dataFrame.drop([‘rowName’])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dataFrame.drop(columns=[“col1”, “col2”])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Example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Line 2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Create a dictionary with the new information.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Line 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Append the new row.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Line 5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Tell Jupyter to display the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contents of the dataframe.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925" y="1052125"/>
            <a:ext cx="3828000" cy="2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-10800" y="2174250"/>
            <a:ext cx="9165600" cy="7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2250450"/>
            <a:ext cx="85206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Data Manipulation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erriweather"/>
                <a:ea typeface="Merriweather"/>
                <a:cs typeface="Merriweather"/>
                <a:sym typeface="Merriweather"/>
              </a:rPr>
              <a:t>Sampling Data, Clean-Up, Data Generation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Large Datasets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Large datasets can be hard to view on a screen.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Instead, we can view small chunks at a time using pandas!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Head (First X Entries)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dataFrame.head(X)		# Default w/o X is 5 entries.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Tail (Last X Entries)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dataFrame.tail(X)		# Default w/o X is 5 entries.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Sample (X Random Entries)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dataFrame.sample(X)	# Default w/o X is 1 entry.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Renaming Rows/Cols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There are many ways to rename something in pandas.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Most notably, using the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dataFrame.rename()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function.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index/columns for rows and columns respectively.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Done by mapping the old value in a dictionary as a key, with the value being the new value.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125" y="1152475"/>
            <a:ext cx="4267200" cy="192145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Changing Entries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At a basic level, a cell of data can be modified with the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dataFrame.at()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function.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csvDF.at[1,1] = “example” 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will create a new column called “1” and set its 1st row as “example”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Depends on whether the row/cols are named, or actual integer indices.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50" y="1152475"/>
            <a:ext cx="4267200" cy="303462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/>
          <p:nvPr/>
        </p:nvSpPr>
        <p:spPr>
          <a:xfrm>
            <a:off x="-10800" y="2174250"/>
            <a:ext cx="9165600" cy="7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250450"/>
            <a:ext cx="85206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Visualizing Data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erriweather"/>
                <a:ea typeface="Merriweather"/>
                <a:cs typeface="Merriweather"/>
                <a:sym typeface="Merriweather"/>
              </a:rPr>
              <a:t>Building Up Bigger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Data Visualization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Data visualization is done through the matplotlib API.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If you import the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matplotlib.pyplot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itself, you can also use matplotlib functions and styling.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Generally, use pandas’ visualization for basics, and matplotlib for advanced stuff.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275" y="930738"/>
            <a:ext cx="4267201" cy="328202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/>
          <p:nvPr/>
        </p:nvSpPr>
        <p:spPr>
          <a:xfrm>
            <a:off x="-10800" y="2174250"/>
            <a:ext cx="9165600" cy="7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2250450"/>
            <a:ext cx="85206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Saving Your Work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erriweather"/>
                <a:ea typeface="Merriweather"/>
                <a:cs typeface="Merriweather"/>
                <a:sym typeface="Merriweather"/>
              </a:rPr>
              <a:t>Getting Files, Images, Python Files, Presentations, and More!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Agenda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Getting Started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File IO, DataFrames, and You!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Data Manipulation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Visualizing Data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Saving Your Work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Resources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00" y="449500"/>
            <a:ext cx="3279823" cy="42445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Excel Files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excelDataFrame = pd.to_excel(&lt;filename&gt;)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CSV Files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csvDataFrame = pd.to_csv(&lt;filename&gt;)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Saving/Exporting Files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Saving/Exporting Files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125" y="898863"/>
            <a:ext cx="4195091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Jupyter supports many different times of exporting.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.py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will create a Python file with all markdown cells converted to comments.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.html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creates a non-interactive copy of your notebook for presentations.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-10800" y="2174250"/>
            <a:ext cx="9165600" cy="7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2250450"/>
            <a:ext cx="85206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Resources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erriweather"/>
                <a:ea typeface="Merriweather"/>
                <a:cs typeface="Merriweather"/>
                <a:sym typeface="Merriweather"/>
              </a:rPr>
              <a:t>Documentation, Galleries, and Courses  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Resources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Pandas Documentation</a:t>
            </a:r>
            <a:endParaRPr b="1"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https://pandas.pydata.org/pandas-docs/stable/genindex.html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Matplotlib Documentation</a:t>
            </a:r>
            <a:endParaRPr b="1"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https://matplotlib.org/index.html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Anaconda Navigator Downloads</a:t>
            </a:r>
            <a:endParaRPr b="1"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http://docs.continuum.io/anaconda/install/ 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-10800" y="2174250"/>
            <a:ext cx="9165600" cy="7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2250450"/>
            <a:ext cx="85206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0" y="1905000"/>
            <a:ext cx="9165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Feedback: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goo.gl/forms/zkQd3CENt6ibL0lD2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GitHub: 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github.com/traymondbiz/PoweredByPandas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-10800" y="2174250"/>
            <a:ext cx="9165600" cy="7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250450"/>
            <a:ext cx="85206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Getting Started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erriweather"/>
                <a:ea typeface="Merriweather"/>
                <a:cs typeface="Merriweather"/>
                <a:sym typeface="Merriweather"/>
              </a:rPr>
              <a:t>What is Pandas, Matplotlib, Anaconda/Jupyter?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Key Points - Pandas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4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An open-source data-analysis library.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Easy to use.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Great for playing with data from a CompSci perspective.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Works well with Matplotlib library API to visualize data.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Also works well with the Jupyter interface for interactive programming.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375" y="923875"/>
            <a:ext cx="3828326" cy="7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73850"/>
            <a:ext cx="4267200" cy="272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Key Points - Jupyter &amp; Anaconda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8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O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pen-source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data-analysis interface.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Best installed through with Anaconda Navigator.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Allows chunks of code to be executed separately.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Allows ‘chunks’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that contain formatted HTML.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 simple and powerful toolbox.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025" y="1152475"/>
            <a:ext cx="2083700" cy="18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4225" y="2612175"/>
            <a:ext cx="1797874" cy="17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Two cell types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Markdown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 super-set to HTML.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Allows for fancy formatting mixed in with code.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Supports cool stuff like LateX equations.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Code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Writing chunks of code.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2" marL="1371600" rtl="0" algn="l">
              <a:spcBef>
                <a:spcPts val="1000"/>
              </a:spcBef>
              <a:spcAft>
                <a:spcPts val="1000"/>
              </a:spcAft>
              <a:buSzPts val="1600"/>
              <a:buFont typeface="Merriweather"/>
              <a:buChar char="■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Can be independently executed. (Out-of-order too!)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Jupyter Notebooks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6970" y="109025"/>
            <a:ext cx="4418225" cy="1788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275" y="1368075"/>
            <a:ext cx="4667675" cy="883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2603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Line 1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Import the pandas module,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but refer to it as ‘pd’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Line 2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And don’t bother prefixing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DataFrames and Series with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‘pd’ when referring to them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Line 3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Also bring matplotlib along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but only the ‘pyplot’ part of it.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Importing Essential Modules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00" y="1241075"/>
            <a:ext cx="5211075" cy="1134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-10800" y="2174250"/>
            <a:ext cx="9165600" cy="79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250450"/>
            <a:ext cx="85206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latin typeface="Merriweather"/>
                <a:ea typeface="Merriweather"/>
                <a:cs typeface="Merriweather"/>
                <a:sym typeface="Merriweather"/>
              </a:rPr>
              <a:t>File IO, DataFrames, and You!</a:t>
            </a:r>
            <a:endParaRPr i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erriweather"/>
                <a:ea typeface="Merriweather"/>
                <a:cs typeface="Merriweather"/>
                <a:sym typeface="Merriweather"/>
              </a:rPr>
              <a:t>Importing Data, Working with DataFrames.</a:t>
            </a:r>
            <a:endParaRPr i="1"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Excel Files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excelDataFrame = pd.read_excel(&lt;filename&gt;)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CSV Files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csvDataFrame = pd.read_csv(&lt;filename&gt;)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From Clipboard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Tries to format what you copied as a dataframe.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cpDataFrame = pd.read_clipboard()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Importing/Loading Files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