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16"/>
    <p:restoredTop sz="94625"/>
  </p:normalViewPr>
  <p:slideViewPr>
    <p:cSldViewPr snapToGrid="0">
      <p:cViewPr varScale="1">
        <p:scale>
          <a:sx n="76" d="100"/>
          <a:sy n="76" d="100"/>
        </p:scale>
        <p:origin x="21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6506F-B415-5618-8887-F823BBBB92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SPY REINFORCEMENT LEARNING AGENT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57DAE-D9C5-C420-3AE6-60548560A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TRAYVONIOUS PENDLETON</a:t>
            </a:r>
          </a:p>
        </p:txBody>
      </p:sp>
    </p:spTree>
    <p:extLst>
      <p:ext uri="{BB962C8B-B14F-4D97-AF65-F5344CB8AC3E}">
        <p14:creationId xmlns:p14="http://schemas.microsoft.com/office/powerpoint/2010/main" val="269955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6E84B-984B-8453-E3A1-70F4EA924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E551-F084-AB63-949F-6F531C78D5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2C3F-C6DF-FCEA-D4AF-9B52BFB3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2D84-016A-2494-0450-6AE7EA65E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PROGRAM: MS IN DATA SCIENCE, WGU</a:t>
            </a:r>
          </a:p>
          <a:p>
            <a:r>
              <a:rPr lang="en-US" dirty="0"/>
              <a:t>INTERESTS: MACHINE LEARNING,FINANCE,ALGORITHMIC TRADING	</a:t>
            </a:r>
          </a:p>
        </p:txBody>
      </p:sp>
    </p:spTree>
    <p:extLst>
      <p:ext uri="{BB962C8B-B14F-4D97-AF65-F5344CB8AC3E}">
        <p14:creationId xmlns:p14="http://schemas.microsoft.com/office/powerpoint/2010/main" val="325404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97C13-0846-DDA6-BC91-3CFBD2B5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 OF PROBLEM AND HYPOTHESIS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282CF-2018-7099-FDC0-BF4CD1266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53674-9D21-4E5E-FD8F-E332CA21F1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a reinforcement learning agent outperform a traditional buy-and-hold strategy when trading SPY?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5C6EC-F968-484F-E0A0-1B515EF67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68DBF4-34FA-B0D3-6CD1-CF7157658C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Null: Historical data and technical indicators do not improve reinforcement learning agent performance</a:t>
            </a:r>
          </a:p>
          <a:p>
            <a:r>
              <a:rPr lang="en-US" dirty="0"/>
              <a:t>Alternate: Historical data and indicators significantly improve reinforcement learning agent trading outcomes</a:t>
            </a:r>
          </a:p>
        </p:txBody>
      </p:sp>
    </p:spTree>
    <p:extLst>
      <p:ext uri="{BB962C8B-B14F-4D97-AF65-F5344CB8AC3E}">
        <p14:creationId xmlns:p14="http://schemas.microsoft.com/office/powerpoint/2010/main" val="2091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7154-CA91-F043-A55F-A3DF76AB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2CCD6-E172-D454-58A6-D98E7B708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D21BF-24AE-3124-2692-9AB7FBFD16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SPY OHLCV(</a:t>
            </a:r>
            <a:r>
              <a:rPr lang="en-US" dirty="0" err="1"/>
              <a:t>Open,High,Low,Close</a:t>
            </a:r>
            <a:r>
              <a:rPr lang="en-US" dirty="0"/>
              <a:t> and Volume)</a:t>
            </a:r>
          </a:p>
          <a:p>
            <a:r>
              <a:rPr lang="en-US" dirty="0"/>
              <a:t>Technical Indicators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CC8BB-5F63-F6B5-3AD2-4EB1198FA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AB1C7-A0E7-F6A7-1F75-22F3AF70A35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 err="1"/>
              <a:t>Tensorflow</a:t>
            </a:r>
            <a:endParaRPr lang="en-US" dirty="0"/>
          </a:p>
          <a:p>
            <a:r>
              <a:rPr lang="en-US" dirty="0" err="1"/>
              <a:t>Yfinace</a:t>
            </a:r>
            <a:endParaRPr lang="en-US" dirty="0"/>
          </a:p>
          <a:p>
            <a:r>
              <a:rPr lang="en-US" dirty="0"/>
              <a:t>Stable-Baselines3</a:t>
            </a:r>
          </a:p>
        </p:txBody>
      </p:sp>
    </p:spTree>
    <p:extLst>
      <p:ext uri="{BB962C8B-B14F-4D97-AF65-F5344CB8AC3E}">
        <p14:creationId xmlns:p14="http://schemas.microsoft.com/office/powerpoint/2010/main" val="1449654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3C39-404D-7A5C-3785-5CC77DA0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37EC7-B4AA-271B-B5AC-D383FE619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Yahoo Finance via yfinance</a:t>
            </a:r>
          </a:p>
          <a:p>
            <a:r>
              <a:rPr lang="en-US" dirty="0"/>
              <a:t>Feature Engineering: Adding technical indicators</a:t>
            </a:r>
          </a:p>
          <a:p>
            <a:r>
              <a:rPr lang="en-US" dirty="0"/>
              <a:t>Model Training: PPO reinforcement learning agent</a:t>
            </a:r>
          </a:p>
          <a:p>
            <a:r>
              <a:rPr lang="en-US" dirty="0"/>
              <a:t>Evaluation: Comparing agent performance to  buy and 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1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A0D44-D14D-EFD6-DCD9-E56DC23A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901532"/>
            <a:ext cx="8610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findings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9297D-D140-5709-C479-A6219765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333" y="2194560"/>
            <a:ext cx="5816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Reinforcement Learning Agent outperformed buy and hold in cumulative returns</a:t>
            </a:r>
          </a:p>
          <a:p>
            <a:r>
              <a:rPr lang="en-US" dirty="0"/>
              <a:t>Higher Sharpe Ratio(risk-adjusted returns)</a:t>
            </a:r>
          </a:p>
          <a:p>
            <a:r>
              <a:rPr lang="en-US" dirty="0"/>
              <a:t>Portfolio value grew more steadily with Reinforcement Learning agent</a:t>
            </a:r>
          </a:p>
        </p:txBody>
      </p:sp>
      <p:pic>
        <p:nvPicPr>
          <p:cNvPr id="10" name="Content Placeholder 9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04B4D3E5-3579-2E46-14A1-4D1247C770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493933" y="2205824"/>
            <a:ext cx="5012267" cy="38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6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F6D8-F7D6-277C-5FD3-C1B37530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9F3C8-8A22-222D-9E0F-8F74BF103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trained only on historical data</a:t>
            </a:r>
          </a:p>
          <a:p>
            <a:r>
              <a:rPr lang="en-US" dirty="0"/>
              <a:t>Simplified market environment</a:t>
            </a:r>
          </a:p>
          <a:p>
            <a:r>
              <a:rPr lang="en-US" dirty="0"/>
              <a:t>Real-world factors(slippage, fees) not fully simulated</a:t>
            </a:r>
          </a:p>
        </p:txBody>
      </p:sp>
    </p:spTree>
    <p:extLst>
      <p:ext uri="{BB962C8B-B14F-4D97-AF65-F5344CB8AC3E}">
        <p14:creationId xmlns:p14="http://schemas.microsoft.com/office/powerpoint/2010/main" val="3709334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0C74-F858-4106-7E11-35AF4F7F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5CBD-E603-813B-6BB7-4849C8F8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Futher</a:t>
            </a:r>
            <a:r>
              <a:rPr lang="en-US" dirty="0"/>
              <a:t> hyperparameter tuning</a:t>
            </a:r>
          </a:p>
          <a:p>
            <a:r>
              <a:rPr lang="en-US" dirty="0"/>
              <a:t>Expand feature set (add sentiment </a:t>
            </a:r>
            <a:r>
              <a:rPr lang="en-US" dirty="0" err="1"/>
              <a:t>analysis,marco</a:t>
            </a:r>
            <a:r>
              <a:rPr lang="en-US" dirty="0"/>
              <a:t> indicators)</a:t>
            </a:r>
          </a:p>
          <a:p>
            <a:r>
              <a:rPr lang="en-US" dirty="0"/>
              <a:t>Deploy model in paper trading before live trading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4AEE-E9E0-F4D0-A3C5-27C11BA3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EFADB-7353-E15B-30DC-5262B2AA4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trading strategy performance</a:t>
            </a:r>
          </a:p>
          <a:p>
            <a:r>
              <a:rPr lang="en-US" dirty="0"/>
              <a:t>Potential for higher returns and better risk management</a:t>
            </a:r>
          </a:p>
          <a:p>
            <a:r>
              <a:rPr lang="en-US" dirty="0"/>
              <a:t>Foundation for applying ML to real-world trading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32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76</TotalTime>
  <Words>231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SPY REINFORCEMENT LEARNING AGENT </vt:lpstr>
      <vt:lpstr>INTRODUCTION </vt:lpstr>
      <vt:lpstr>STATEMENT OF PROBLEM AND HYPOTHESIS </vt:lpstr>
      <vt:lpstr>Data and Tools</vt:lpstr>
      <vt:lpstr>Data Analysis Process</vt:lpstr>
      <vt:lpstr>Key findings</vt:lpstr>
      <vt:lpstr>Limitations</vt:lpstr>
      <vt:lpstr>Proposed Actions</vt:lpstr>
      <vt:lpstr>Expected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Trayvonious Pendleton</dc:creator>
  <cp:lastModifiedBy>Trayvonious Pendleton</cp:lastModifiedBy>
  <cp:revision>1</cp:revision>
  <dcterms:created xsi:type="dcterms:W3CDTF">2025-04-29T19:23:55Z</dcterms:created>
  <dcterms:modified xsi:type="dcterms:W3CDTF">2025-04-29T20:40:29Z</dcterms:modified>
</cp:coreProperties>
</file>