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ahnschrift" panose="020B0502040204020203" pitchFamily="34" charset="0"/>
      <p:regular r:id="rId14"/>
      <p:bold r:id="rId15"/>
    </p:embeddedFon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4" d="100"/>
          <a:sy n="3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ha Raza" userId="2d534c4561c03c77" providerId="LiveId" clId="{0E4900A2-F9C2-44C3-8A54-6038F91DF774}"/>
    <pc:docChg chg="modSld">
      <pc:chgData name="Talha Raza" userId="2d534c4561c03c77" providerId="LiveId" clId="{0E4900A2-F9C2-44C3-8A54-6038F91DF774}" dt="2024-09-09T16:46:52.259" v="34" actId="20577"/>
      <pc:docMkLst>
        <pc:docMk/>
      </pc:docMkLst>
      <pc:sldChg chg="modNotesTx">
        <pc:chgData name="Talha Raza" userId="2d534c4561c03c77" providerId="LiveId" clId="{0E4900A2-F9C2-44C3-8A54-6038F91DF774}" dt="2024-09-09T16:46:52.259" v="34" actId="20577"/>
        <pc:sldMkLst>
          <pc:docMk/>
          <pc:sldMk cId="0" sldId="25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Bahnschrift" panose="020B0502040204020203" pitchFamily="34" charset="0"/>
              </a:rPr>
              <a:t>Hello and welcome everyone, my name is </a:t>
            </a:r>
            <a:r>
              <a:rPr lang="en-US">
                <a:latin typeface="Bahnschrift" panose="020B0502040204020203" pitchFamily="34" charset="0"/>
              </a:rPr>
              <a:t>Talha Raza and </a:t>
            </a:r>
            <a:r>
              <a:rPr lang="en-US" dirty="0">
                <a:latin typeface="Bahnschrift" panose="020B0502040204020203" pitchFamily="34" charset="0"/>
              </a:rPr>
              <a:t>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a:t>
            </a:r>
            <a:r>
              <a:rPr lang="en-US" dirty="0">
                <a:latin typeface="Bahnschrift" panose="020B0502040204020203" pitchFamily="34" charset="0"/>
              </a:rPr>
              <a:t>. We will recap the overall project to give a high level understanding of the business problem we're tackling and the specific requirements.</a:t>
            </a:r>
          </a:p>
          <a:p>
            <a:pPr lvl="0"/>
            <a:r>
              <a:rPr lang="en-US" dirty="0">
                <a:latin typeface="Bahnschrift" panose="020B0502040204020203" pitchFamily="34" charset="0"/>
              </a:rPr>
              <a:t>2. We will dive into the specific problem that we, the Data Analytics team, have been focusing on and will give some background as to why this is such a big problem.</a:t>
            </a:r>
          </a:p>
          <a:p>
            <a:pPr lvl="0"/>
            <a:r>
              <a:rPr lang="en-US" dirty="0">
                <a:latin typeface="Bahnschrift" panose="020B0502040204020203" pitchFamily="34" charset="0"/>
              </a:rPr>
              <a:t>3. After introducing the problem, I will go over the team responsible from our side in tackling this task.</a:t>
            </a:r>
          </a:p>
          <a:p>
            <a:pPr lvl="0"/>
            <a:r>
              <a:rPr lang="en-US" dirty="0">
                <a:latin typeface="Bahnschrift" panose="020B0502040204020203" pitchFamily="34" charset="0"/>
              </a:rPr>
              <a:t>4. I will then go over the high-level process that we followed to complete this task, so that you have complete clarity in how we tackle these kinds of tasks.</a:t>
            </a:r>
          </a:p>
          <a:p>
            <a:pPr lvl="0"/>
            <a:r>
              <a:rPr lang="en-US" dirty="0">
                <a:latin typeface="Bahnschrift" panose="020B0502040204020203" pitchFamily="34" charset="0"/>
              </a:rPr>
              <a:t>5. Finally, I will go over the all important results and I will present them as a series of insights and visualizations from our analysis.</a:t>
            </a:r>
          </a:p>
          <a:p>
            <a:pPr lvl="0"/>
            <a:endParaRPr lang="en-US" dirty="0">
              <a:latin typeface="Bahnschrift" panose="020B0502040204020203" pitchFamily="34" charset="0"/>
            </a:endParaRPr>
          </a:p>
          <a:p>
            <a:pPr lvl="0"/>
            <a:r>
              <a:rPr lang="en-US" dirty="0">
                <a:latin typeface="Bahnschrift" panose="020B0502040204020203" pitchFamily="34" charset="0"/>
              </a:rPr>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09.09.2024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1684</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Bahnschrift</vt:lpstr>
      <vt:lpstr>Arial</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Talha Raza</cp:lastModifiedBy>
  <cp:revision>30</cp:revision>
  <dcterms:created xsi:type="dcterms:W3CDTF">2006-08-16T00:00:00Z</dcterms:created>
  <dcterms:modified xsi:type="dcterms:W3CDTF">2024-09-09T16:47:05Z</dcterms:modified>
  <dc:identifier>DAEhDyfaYKE</dc:identifier>
</cp:coreProperties>
</file>