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ru-RU" dirty="0" smtClean="0"/>
              <a:t>Вступление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2564904"/>
            <a:ext cx="8128992" cy="1752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 smtClean="0"/>
              <a:t> Знакомство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Какие темы будут рассмотрены на курсе (три основных блока)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Как мы будем учиться (мы даём базу, порог входа, теория 10 тыс. часов)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Источники для дополнительной работы (ФБ, книги, статьи, </a:t>
            </a:r>
            <a:r>
              <a:rPr lang="ru-RU" sz="1600" dirty="0" err="1" smtClean="0"/>
              <a:t>англ</a:t>
            </a:r>
            <a:r>
              <a:rPr lang="ru-RU" sz="16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Вопросы</a:t>
            </a:r>
          </a:p>
          <a:p>
            <a:pPr>
              <a:buFont typeface="Arial" pitchFamily="34" charset="0"/>
              <a:buChar char="•"/>
            </a:pPr>
            <a:endParaRPr lang="ru-RU" sz="1600" dirty="0" smtClean="0"/>
          </a:p>
          <a:p>
            <a:endParaRPr lang="uk-UA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 изучения: сайт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Определение сайта с Вики.</a:t>
            </a:r>
          </a:p>
          <a:p>
            <a:r>
              <a:rPr lang="ru-RU" sz="1800" dirty="0" smtClean="0"/>
              <a:t>Краткое определение «на пальцах». Сайт это то с чем мы будем работать на курсе.</a:t>
            </a:r>
            <a:endParaRPr lang="uk-UA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жизни сайта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Создание, работа, ликвидация (переделка).</a:t>
            </a:r>
          </a:p>
          <a:p>
            <a:pPr>
              <a:buNone/>
            </a:pPr>
            <a:endParaRPr lang="uk-UA" sz="1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11560" y="35435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Когда взаимодействуем</a:t>
            </a:r>
            <a:r>
              <a:rPr kumimoji="0" lang="ru-RU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с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сайтом</a:t>
            </a:r>
            <a:endParaRPr kumimoji="0" lang="uk-UA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11560" y="4869160"/>
            <a:ext cx="8229600" cy="168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Когда заказываем, когда делаем, когда пользуемся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Вывод: доверяй или учи сам.</a:t>
            </a:r>
            <a:endParaRPr kumimoji="0" lang="uk-UA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взаимодействует с сайтом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Заказчик</a:t>
            </a:r>
          </a:p>
          <a:p>
            <a:r>
              <a:rPr lang="ru-RU" sz="1800" b="1" dirty="0" smtClean="0"/>
              <a:t>Команда разработки</a:t>
            </a:r>
          </a:p>
          <a:p>
            <a:r>
              <a:rPr lang="ru-RU" sz="1800" dirty="0" smtClean="0"/>
              <a:t>Тех. </a:t>
            </a:r>
            <a:r>
              <a:rPr lang="ru-RU" sz="1800" dirty="0" err="1" smtClean="0"/>
              <a:t>Подерджка</a:t>
            </a:r>
            <a:r>
              <a:rPr lang="ru-RU" sz="1800" dirty="0" smtClean="0"/>
              <a:t>, </a:t>
            </a:r>
            <a:r>
              <a:rPr lang="ru-RU" sz="1800" dirty="0" err="1" smtClean="0"/>
              <a:t>хостинг</a:t>
            </a:r>
            <a:r>
              <a:rPr lang="ru-RU" sz="1800" dirty="0" smtClean="0"/>
              <a:t>, регистратор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r>
              <a:rPr lang="ru-RU" sz="1800" dirty="0" smtClean="0"/>
              <a:t>посетитель</a:t>
            </a:r>
            <a:endParaRPr lang="ru-RU" sz="1800" dirty="0" smtClean="0"/>
          </a:p>
          <a:p>
            <a:r>
              <a:rPr lang="ru-RU" sz="1800" dirty="0" smtClean="0"/>
              <a:t>Пример: аналог с </a:t>
            </a:r>
            <a:r>
              <a:rPr lang="ru-RU" sz="1800" dirty="0" err="1" smtClean="0"/>
              <a:t>автопромом</a:t>
            </a:r>
            <a:r>
              <a:rPr lang="ru-RU" sz="1800" dirty="0" smtClean="0"/>
              <a:t>.</a:t>
            </a:r>
            <a:endParaRPr lang="uk-UA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Веб-технологии</a:t>
            </a:r>
            <a:r>
              <a:rPr lang="ru-RU" dirty="0" smtClean="0"/>
              <a:t> вне </a:t>
            </a:r>
            <a:r>
              <a:rPr lang="ru-RU" dirty="0" err="1" smtClean="0"/>
              <a:t>веба</a:t>
            </a:r>
            <a:r>
              <a:rPr lang="ru-RU" dirty="0" smtClean="0"/>
              <a:t>: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Примеры</a:t>
            </a:r>
          </a:p>
          <a:p>
            <a:r>
              <a:rPr lang="ru-RU" sz="1800" dirty="0" smtClean="0"/>
              <a:t>Вывод: вот почему это необходимо знать.</a:t>
            </a:r>
          </a:p>
          <a:p>
            <a:r>
              <a:rPr lang="ru-RU" sz="1800" dirty="0" smtClean="0"/>
              <a:t>Вывод2: всё что </a:t>
            </a:r>
            <a:r>
              <a:rPr lang="ru-RU" sz="1800" dirty="0" err="1" smtClean="0"/>
              <a:t>моежт</a:t>
            </a:r>
            <a:r>
              <a:rPr lang="ru-RU" sz="1800" dirty="0" smtClean="0"/>
              <a:t> быть в </a:t>
            </a:r>
            <a:r>
              <a:rPr lang="ru-RU" sz="1800" dirty="0" err="1" smtClean="0"/>
              <a:t>вебе</a:t>
            </a:r>
            <a:r>
              <a:rPr lang="ru-RU" sz="1800" dirty="0" smtClean="0"/>
              <a:t> – будет в </a:t>
            </a:r>
            <a:r>
              <a:rPr lang="ru-RU" sz="1800" dirty="0" err="1" smtClean="0"/>
              <a:t>вебе</a:t>
            </a:r>
            <a:r>
              <a:rPr lang="ru-RU" sz="1800" dirty="0" smtClean="0"/>
              <a:t>.</a:t>
            </a:r>
            <a:endParaRPr lang="uk-UA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Кем, где работать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err="1" smtClean="0"/>
              <a:t>Веб-дизайнер</a:t>
            </a:r>
            <a:r>
              <a:rPr lang="ru-RU" sz="1800" dirty="0" smtClean="0"/>
              <a:t> (и все производные), смотрим вакансии на </a:t>
            </a:r>
            <a:r>
              <a:rPr lang="ru-RU" sz="1800" dirty="0" err="1" smtClean="0"/>
              <a:t>ВоркЮа</a:t>
            </a:r>
            <a:r>
              <a:rPr lang="ru-RU" sz="1800" dirty="0" smtClean="0"/>
              <a:t> (</a:t>
            </a:r>
            <a:r>
              <a:rPr lang="ru-RU" sz="1800" dirty="0" err="1" smtClean="0"/>
              <a:t>з</a:t>
            </a:r>
            <a:r>
              <a:rPr lang="ru-RU" sz="1800" dirty="0" smtClean="0"/>
              <a:t>/</a:t>
            </a:r>
            <a:r>
              <a:rPr lang="ru-RU" sz="1800" dirty="0" err="1" smtClean="0"/>
              <a:t>п</a:t>
            </a:r>
            <a:r>
              <a:rPr lang="ru-RU" sz="1800" dirty="0" smtClean="0"/>
              <a:t>), ДОУ.</a:t>
            </a:r>
          </a:p>
          <a:p>
            <a:r>
              <a:rPr lang="ru-RU" sz="1800" dirty="0" smtClean="0"/>
              <a:t>Программист (</a:t>
            </a:r>
            <a:r>
              <a:rPr lang="ru-RU" sz="1800" dirty="0" err="1" smtClean="0"/>
              <a:t>веб</a:t>
            </a:r>
            <a:r>
              <a:rPr lang="ru-RU" sz="1800" dirty="0" smtClean="0"/>
              <a:t> – выход в ИТ индустрию)</a:t>
            </a:r>
          </a:p>
          <a:p>
            <a:r>
              <a:rPr lang="ru-RU" sz="1800" dirty="0" smtClean="0"/>
              <a:t>Руководитель проектов (РМ)</a:t>
            </a:r>
          </a:p>
          <a:p>
            <a:r>
              <a:rPr lang="ru-RU" sz="1800" dirty="0" err="1" smtClean="0"/>
              <a:t>Фрилансер</a:t>
            </a:r>
            <a:endParaRPr lang="ru-RU" sz="1800" dirty="0" smtClean="0"/>
          </a:p>
          <a:p>
            <a:r>
              <a:rPr lang="ru-RU" sz="1800" dirty="0" err="1" smtClean="0"/>
              <a:t>Маркетолог</a:t>
            </a:r>
            <a:r>
              <a:rPr lang="ru-RU" sz="1800" dirty="0" smtClean="0"/>
              <a:t>, </a:t>
            </a:r>
            <a:r>
              <a:rPr lang="ru-RU" sz="1800" dirty="0" err="1" smtClean="0"/>
              <a:t>СЕО-оптимизатор</a:t>
            </a:r>
            <a:endParaRPr lang="ru-RU" sz="1800" dirty="0"/>
          </a:p>
          <a:p>
            <a:r>
              <a:rPr lang="ru-RU" sz="1800" dirty="0" smtClean="0"/>
              <a:t>Свой бизнес по разработке сайтов (руководитель должен и знать все этапы работы).</a:t>
            </a:r>
          </a:p>
          <a:p>
            <a:r>
              <a:rPr lang="ru-RU" sz="1800" dirty="0" smtClean="0"/>
              <a:t>Реальный шанс уехать за границу.</a:t>
            </a:r>
            <a:endParaRPr lang="uk-UA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должен знать </a:t>
            </a:r>
            <a:r>
              <a:rPr lang="ru-RU" dirty="0" err="1" smtClean="0"/>
              <a:t>веб-разработчик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Роли и инструменты для каждой роли (дизайнер – ФШ, </a:t>
            </a:r>
            <a:r>
              <a:rPr lang="ru-RU" sz="1800" dirty="0" err="1" smtClean="0"/>
              <a:t>хтмл</a:t>
            </a:r>
            <a:r>
              <a:rPr lang="ru-RU" sz="1800" dirty="0" smtClean="0"/>
              <a:t>, </a:t>
            </a:r>
            <a:r>
              <a:rPr lang="ru-RU" sz="1800" dirty="0" err="1" smtClean="0"/>
              <a:t>цсс</a:t>
            </a:r>
            <a:r>
              <a:rPr lang="ru-RU" sz="1800" dirty="0" smtClean="0"/>
              <a:t>… и т.п</a:t>
            </a:r>
            <a:r>
              <a:rPr lang="ru-RU" sz="1800" dirty="0" smtClean="0"/>
              <a:t>.)</a:t>
            </a:r>
          </a:p>
          <a:p>
            <a:r>
              <a:rPr lang="ru-RU" sz="1800" dirty="0" smtClean="0"/>
              <a:t>В </a:t>
            </a:r>
            <a:r>
              <a:rPr lang="ru-RU" sz="1800" dirty="0" err="1" smtClean="0"/>
              <a:t>современн</a:t>
            </a:r>
            <a:r>
              <a:rPr lang="ru-RU" sz="1800" dirty="0" smtClean="0"/>
              <a:t> ИТ – команда как в танке – взаимозаменяемый экипаж.</a:t>
            </a:r>
            <a:endParaRPr lang="uk-UA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 изучения: сайт (подробнее)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Определение сайта с Вики.</a:t>
            </a:r>
          </a:p>
          <a:p>
            <a:r>
              <a:rPr lang="ru-RU" sz="1800" dirty="0" smtClean="0"/>
              <a:t>Интернет-ресурс</a:t>
            </a:r>
          </a:p>
          <a:p>
            <a:r>
              <a:rPr lang="ru-RU" sz="1800" dirty="0" smtClean="0"/>
              <a:t>Типы ресурсов</a:t>
            </a:r>
          </a:p>
          <a:p>
            <a:r>
              <a:rPr lang="ru-RU" sz="1800" dirty="0" smtClean="0"/>
              <a:t>Отличия сайтов по технологиям</a:t>
            </a:r>
          </a:p>
          <a:p>
            <a:r>
              <a:rPr lang="ru-RU" sz="1800" dirty="0" smtClean="0"/>
              <a:t>Самые известные сайты, примеры</a:t>
            </a:r>
          </a:p>
          <a:p>
            <a:pPr>
              <a:buNone/>
            </a:pPr>
            <a:endParaRPr lang="uk-UA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Перечислить примеры </a:t>
            </a:r>
            <a:r>
              <a:rPr lang="ru-RU" sz="1800" dirty="0" err="1" smtClean="0"/>
              <a:t>веб-сервисов</a:t>
            </a:r>
            <a:r>
              <a:rPr lang="ru-RU" sz="1800" dirty="0" smtClean="0"/>
              <a:t>, которыми вы хотя бы 2 раза в жизни пользовались.</a:t>
            </a:r>
          </a:p>
          <a:p>
            <a:r>
              <a:rPr lang="ru-RU" sz="1800" dirty="0" smtClean="0"/>
              <a:t>Включить фантазию и придумать примеры того, что «могло бы быть перенесено в </a:t>
            </a:r>
            <a:r>
              <a:rPr lang="ru-RU" sz="1800" dirty="0" err="1" smtClean="0"/>
              <a:t>веб</a:t>
            </a:r>
            <a:r>
              <a:rPr lang="ru-RU" sz="1800" dirty="0" smtClean="0"/>
              <a:t>, но пока его еще не перенесли».</a:t>
            </a:r>
          </a:p>
          <a:p>
            <a:r>
              <a:rPr lang="ru-RU" sz="1800" dirty="0" smtClean="0"/>
              <a:t>Привести примеры вашего личного взаимодействия (ежедневной работы с сайтом). Либо с рабочим, персональным сайтом, либо с каким-то </a:t>
            </a:r>
            <a:r>
              <a:rPr lang="ru-RU" sz="1800" dirty="0" err="1" smtClean="0"/>
              <a:t>дургим</a:t>
            </a:r>
            <a:r>
              <a:rPr lang="ru-RU" sz="1800" dirty="0" smtClean="0"/>
              <a:t> сайтом, с которым Вам приходиться работать каждый день.</a:t>
            </a:r>
          </a:p>
          <a:p>
            <a:pPr>
              <a:buNone/>
            </a:pPr>
            <a:endParaRPr lang="uk-UA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339</Words>
  <Application>Microsoft Office PowerPoint</Application>
  <PresentationFormat>Экран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Вступление</vt:lpstr>
      <vt:lpstr>Объект изучения: сайт</vt:lpstr>
      <vt:lpstr>Этапы жизни сайта</vt:lpstr>
      <vt:lpstr>Кто взаимодействует с сайтом</vt:lpstr>
      <vt:lpstr>Веб-технологии вне веба:</vt:lpstr>
      <vt:lpstr>Кем, где работать</vt:lpstr>
      <vt:lpstr>Что должен знать веб-разработчик</vt:lpstr>
      <vt:lpstr>Объект изучения: сайт (подробнее)</vt:lpstr>
      <vt:lpstr>Задания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7</cp:revision>
  <dcterms:created xsi:type="dcterms:W3CDTF">2014-11-20T09:08:59Z</dcterms:created>
  <dcterms:modified xsi:type="dcterms:W3CDTF">2014-11-20T18:03:35Z</dcterms:modified>
</cp:coreProperties>
</file>