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3" r:id="rId3"/>
  </p:sldIdLst>
  <p:sldSz cx="9144000" cy="6858000" type="screen4x3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7C5D8-9F3C-4F23-80AA-CC2331A5C573}" type="datetimeFigureOut">
              <a:rPr lang="uk-UA" smtClean="0"/>
              <a:t>20.11.2014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7C5D8-9F3C-4F23-80AA-CC2331A5C573}" type="datetimeFigureOut">
              <a:rPr lang="uk-UA" smtClean="0"/>
              <a:t>20.11.2014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7C5D8-9F3C-4F23-80AA-CC2331A5C573}" type="datetimeFigureOut">
              <a:rPr lang="uk-UA" smtClean="0"/>
              <a:t>20.11.2014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7C5D8-9F3C-4F23-80AA-CC2331A5C573}" type="datetimeFigureOut">
              <a:rPr lang="uk-UA" smtClean="0"/>
              <a:t>20.11.2014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7C5D8-9F3C-4F23-80AA-CC2331A5C573}" type="datetimeFigureOut">
              <a:rPr lang="uk-UA" smtClean="0"/>
              <a:t>20.11.2014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7C5D8-9F3C-4F23-80AA-CC2331A5C573}" type="datetimeFigureOut">
              <a:rPr lang="uk-UA" smtClean="0"/>
              <a:t>20.11.2014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7C5D8-9F3C-4F23-80AA-CC2331A5C573}" type="datetimeFigureOut">
              <a:rPr lang="uk-UA" smtClean="0"/>
              <a:t>20.11.2014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7C5D8-9F3C-4F23-80AA-CC2331A5C573}" type="datetimeFigureOut">
              <a:rPr lang="uk-UA" smtClean="0"/>
              <a:t>20.11.2014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7C5D8-9F3C-4F23-80AA-CC2331A5C573}" type="datetimeFigureOut">
              <a:rPr lang="uk-UA" smtClean="0"/>
              <a:t>20.11.2014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7C5D8-9F3C-4F23-80AA-CC2331A5C573}" type="datetimeFigureOut">
              <a:rPr lang="uk-UA" smtClean="0"/>
              <a:t>20.11.2014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7C5D8-9F3C-4F23-80AA-CC2331A5C573}" type="datetimeFigureOut">
              <a:rPr lang="uk-UA" smtClean="0"/>
              <a:t>20.11.2014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A7C5D8-9F3C-4F23-80AA-CC2331A5C573}" type="datetimeFigureOut">
              <a:rPr lang="uk-UA" smtClean="0"/>
              <a:t>20.11.2014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AA22-90B4-448C-8B6B-C699140D38B9}" type="slidenum">
              <a:rPr lang="uk-UA" smtClean="0"/>
              <a:t>‹#›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ain.ua/2014/11/09/549046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работает интернет</a:t>
            </a:r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lvl="1"/>
            <a:r>
              <a:rPr lang="ru-RU" dirty="0"/>
              <a:t>Основная задача интернета</a:t>
            </a:r>
            <a:endParaRPr lang="uk-UA" dirty="0"/>
          </a:p>
          <a:p>
            <a:pPr lvl="1"/>
            <a:r>
              <a:rPr lang="ru-RU" dirty="0"/>
              <a:t>Модель работы</a:t>
            </a:r>
            <a:endParaRPr lang="uk-UA" dirty="0"/>
          </a:p>
          <a:p>
            <a:pPr lvl="1"/>
            <a:r>
              <a:rPr lang="ru-RU" dirty="0"/>
              <a:t>Браузер</a:t>
            </a:r>
            <a:endParaRPr lang="uk-UA" dirty="0"/>
          </a:p>
          <a:p>
            <a:pPr lvl="1"/>
            <a:r>
              <a:rPr lang="ru-RU" dirty="0"/>
              <a:t>Сайт</a:t>
            </a:r>
            <a:endParaRPr lang="uk-UA" dirty="0"/>
          </a:p>
          <a:p>
            <a:pPr lvl="1"/>
            <a:r>
              <a:rPr lang="en-US" dirty="0"/>
              <a:t>IP</a:t>
            </a:r>
            <a:r>
              <a:rPr lang="ru-RU" dirty="0"/>
              <a:t> адрес – номер телефона (Имя), адресная книга </a:t>
            </a:r>
            <a:r>
              <a:rPr lang="en-US" dirty="0"/>
              <a:t>DNS</a:t>
            </a:r>
            <a:endParaRPr lang="uk-UA" dirty="0"/>
          </a:p>
          <a:p>
            <a:pPr lvl="1"/>
            <a:r>
              <a:rPr lang="ru-RU" dirty="0"/>
              <a:t>Как работает </a:t>
            </a:r>
            <a:r>
              <a:rPr lang="en-US" dirty="0"/>
              <a:t>DNS</a:t>
            </a:r>
            <a:endParaRPr lang="uk-UA" dirty="0"/>
          </a:p>
          <a:p>
            <a:pPr lvl="1"/>
            <a:r>
              <a:rPr lang="ru-RU" dirty="0"/>
              <a:t>Домены</a:t>
            </a:r>
            <a:endParaRPr lang="uk-UA" dirty="0"/>
          </a:p>
          <a:p>
            <a:pPr lvl="1"/>
            <a:r>
              <a:rPr lang="ru-RU" dirty="0"/>
              <a:t>Сервер</a:t>
            </a:r>
            <a:endParaRPr lang="uk-UA" dirty="0"/>
          </a:p>
          <a:p>
            <a:pPr lvl="1"/>
            <a:r>
              <a:rPr lang="ru-RU" dirty="0"/>
              <a:t>Протоколы TCP/IP</a:t>
            </a:r>
            <a:endParaRPr lang="uk-UA" dirty="0"/>
          </a:p>
          <a:p>
            <a:pPr lvl="1"/>
            <a:r>
              <a:rPr lang="en-US" dirty="0"/>
              <a:t>HTML</a:t>
            </a:r>
            <a:r>
              <a:rPr lang="ru-RU" dirty="0"/>
              <a:t> (обмен, связующе средство)</a:t>
            </a:r>
            <a:endParaRPr lang="uk-UA" dirty="0"/>
          </a:p>
          <a:p>
            <a:pPr lvl="1"/>
            <a:r>
              <a:rPr lang="ru-RU" dirty="0"/>
              <a:t>Три кита </a:t>
            </a:r>
            <a:r>
              <a:rPr lang="ru-RU" dirty="0" err="1"/>
              <a:t>Веба</a:t>
            </a:r>
            <a:r>
              <a:rPr lang="ru-RU" dirty="0"/>
              <a:t> – </a:t>
            </a:r>
            <a:r>
              <a:rPr lang="ru-RU" dirty="0" err="1"/>
              <a:t>контент</a:t>
            </a:r>
            <a:r>
              <a:rPr lang="ru-RU" dirty="0"/>
              <a:t>, представление, связи.</a:t>
            </a:r>
            <a:endParaRPr lang="uk-UA" dirty="0"/>
          </a:p>
          <a:p>
            <a:pPr lvl="1"/>
            <a:r>
              <a:rPr lang="ru-RU" dirty="0"/>
              <a:t>Клиентская часть, серверная часть (</a:t>
            </a:r>
            <a:r>
              <a:rPr lang="en-US" dirty="0"/>
              <a:t>Front end</a:t>
            </a:r>
            <a:r>
              <a:rPr lang="ru-RU" dirty="0"/>
              <a:t>, </a:t>
            </a:r>
            <a:r>
              <a:rPr lang="en-US" dirty="0"/>
              <a:t>back end</a:t>
            </a:r>
            <a:r>
              <a:rPr lang="ru-RU" dirty="0"/>
              <a:t>)</a:t>
            </a:r>
            <a:endParaRPr lang="uk-UA" dirty="0"/>
          </a:p>
          <a:p>
            <a:pPr lvl="1"/>
            <a:r>
              <a:rPr lang="ru-RU" dirty="0" err="1"/>
              <a:t>Веб</a:t>
            </a:r>
            <a:r>
              <a:rPr lang="ru-RU" dirty="0"/>
              <a:t> технологии, языки, БД.</a:t>
            </a:r>
            <a:endParaRPr lang="uk-UA" dirty="0"/>
          </a:p>
          <a:p>
            <a:pPr lvl="1"/>
            <a:r>
              <a:rPr lang="ru-RU" dirty="0"/>
              <a:t>Примеры структуры типичных сайтов – поисковик, </a:t>
            </a:r>
            <a:r>
              <a:rPr lang="ru-RU" dirty="0" err="1"/>
              <a:t>соцсеть</a:t>
            </a:r>
            <a:r>
              <a:rPr lang="ru-RU" dirty="0"/>
              <a:t>.</a:t>
            </a:r>
            <a:endParaRPr lang="uk-UA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Задания</a:t>
            </a:r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1800" dirty="0" smtClean="0"/>
              <a:t>Узнать ИП сайта</a:t>
            </a:r>
          </a:p>
          <a:p>
            <a:r>
              <a:rPr lang="ru-RU" sz="1800" dirty="0" err="1" smtClean="0"/>
              <a:t>Пингануть</a:t>
            </a:r>
            <a:r>
              <a:rPr lang="ru-RU" sz="1800" dirty="0" smtClean="0"/>
              <a:t> сайт</a:t>
            </a:r>
          </a:p>
          <a:p>
            <a:r>
              <a:rPr lang="ru-RU" sz="1800" dirty="0" smtClean="0"/>
              <a:t>Зайти на сайт по ИП</a:t>
            </a:r>
          </a:p>
          <a:p>
            <a:r>
              <a:rPr lang="ru-RU" sz="1800" dirty="0" err="1" smtClean="0"/>
              <a:t>Протрассировать</a:t>
            </a:r>
            <a:r>
              <a:rPr lang="ru-RU" sz="1800" dirty="0" smtClean="0"/>
              <a:t> путь к сайту</a:t>
            </a:r>
          </a:p>
          <a:p>
            <a:r>
              <a:rPr lang="ru-RU" sz="1800" dirty="0" smtClean="0"/>
              <a:t>Посмотреть 20 </a:t>
            </a:r>
            <a:r>
              <a:rPr lang="ru-RU" sz="1800" dirty="0"/>
              <a:t>древних сайтов </a:t>
            </a:r>
            <a:r>
              <a:rPr lang="ru-RU" sz="1800" u="sng" dirty="0">
                <a:hlinkClick r:id="rId2"/>
              </a:rPr>
              <a:t>http://</a:t>
            </a:r>
            <a:r>
              <a:rPr lang="ru-RU" sz="1800" u="sng" dirty="0" smtClean="0">
                <a:hlinkClick r:id="rId2"/>
              </a:rPr>
              <a:t>ain.ua/2014/11/09/549046</a:t>
            </a:r>
            <a:endParaRPr lang="ru-RU" sz="1800" u="sng" dirty="0" smtClean="0"/>
          </a:p>
          <a:p>
            <a:r>
              <a:rPr lang="ru-RU" sz="1800" dirty="0" smtClean="0"/>
              <a:t>Посмотреть исходный код сайта</a:t>
            </a:r>
            <a:endParaRPr lang="uk-UA" sz="1800" dirty="0"/>
          </a:p>
          <a:p>
            <a:endParaRPr lang="ru-RU" sz="1800" dirty="0" smtClean="0"/>
          </a:p>
          <a:p>
            <a:endParaRPr lang="ru-RU" sz="1800" dirty="0" smtClean="0"/>
          </a:p>
          <a:p>
            <a:pPr>
              <a:buNone/>
            </a:pPr>
            <a:endParaRPr lang="uk-UA" sz="1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99</Words>
  <Application>Microsoft Office PowerPoint</Application>
  <PresentationFormat>Экран (4:3)</PresentationFormat>
  <Paragraphs>23</Paragraphs>
  <Slides>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3" baseType="lpstr">
      <vt:lpstr>Тема Office</vt:lpstr>
      <vt:lpstr>Как работает интернет</vt:lpstr>
      <vt:lpstr>Задания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Вступление</dc:title>
  <dc:creator>user</dc:creator>
  <cp:lastModifiedBy>user</cp:lastModifiedBy>
  <cp:revision>4</cp:revision>
  <dcterms:created xsi:type="dcterms:W3CDTF">2014-11-20T09:08:59Z</dcterms:created>
  <dcterms:modified xsi:type="dcterms:W3CDTF">2014-11-20T09:53:56Z</dcterms:modified>
</cp:coreProperties>
</file>