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70" r:id="rId11"/>
    <p:sldId id="268" r:id="rId12"/>
    <p:sldId id="264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5CF"/>
    <a:srgbClr val="9CACBA"/>
    <a:srgbClr val="71899D"/>
    <a:srgbClr val="E9F3FB"/>
    <a:srgbClr val="111C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20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CE6F-8CA0-495E-B15F-89AB9522D50D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27A2-72C7-4E07-9A32-97A082A5FE0A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u.ua/lenta/articles/salary-report-may-june-201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" TargetMode="External"/><Relationship Id="rId2" Type="http://schemas.openxmlformats.org/officeDocument/2006/relationships/hyperlink" Target="https://www.facebook.com/groups/web.dev.cour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shingmagazin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Авторский курс</a:t>
            </a:r>
            <a:endParaRPr lang="uk-UA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852936"/>
            <a:ext cx="7992888" cy="1512168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solidFill>
                  <a:schemeClr val="tx2">
                    <a:lumMod val="50000"/>
                  </a:schemeClr>
                </a:solidFill>
              </a:rPr>
              <a:t>«</a:t>
            </a:r>
            <a:r>
              <a:rPr lang="ru-RU" sz="7200" b="1" dirty="0" err="1" smtClean="0">
                <a:solidFill>
                  <a:schemeClr val="tx2">
                    <a:lumMod val="50000"/>
                  </a:schemeClr>
                </a:solidFill>
              </a:rPr>
              <a:t>Веб-разработка</a:t>
            </a:r>
            <a:r>
              <a:rPr lang="ru-RU" sz="7200" b="1" dirty="0" smtClean="0">
                <a:solidFill>
                  <a:schemeClr val="tx2">
                    <a:lumMod val="50000"/>
                  </a:schemeClr>
                </a:solidFill>
              </a:rPr>
              <a:t>»</a:t>
            </a:r>
          </a:p>
          <a:p>
            <a:r>
              <a:rPr lang="ru-RU" sz="3600" dirty="0" smtClean="0">
                <a:solidFill>
                  <a:schemeClr val="tx2">
                    <a:lumMod val="50000"/>
                  </a:schemeClr>
                </a:solidFill>
              </a:rPr>
              <a:t>от программирования к продажам</a:t>
            </a:r>
            <a:endParaRPr lang="uk-UA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/>
          <a:lstStyle/>
          <a:p>
            <a:r>
              <a:rPr lang="ru-RU" dirty="0" smtClean="0"/>
              <a:t>Кто взаимодействует с сайтом</a:t>
            </a:r>
            <a:endParaRPr lang="uk-UA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187624" y="2708920"/>
            <a:ext cx="6840760" cy="327322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Заказчик</a:t>
            </a:r>
          </a:p>
          <a:p>
            <a:r>
              <a:rPr lang="ru-RU" sz="1800" b="1" dirty="0" smtClean="0"/>
              <a:t>Команда разработки</a:t>
            </a:r>
          </a:p>
          <a:p>
            <a:r>
              <a:rPr lang="ru-RU" sz="1800" dirty="0" smtClean="0"/>
              <a:t>Тех. </a:t>
            </a:r>
            <a:r>
              <a:rPr lang="ru-RU" sz="1800" dirty="0" smtClean="0"/>
              <a:t>поддержка</a:t>
            </a:r>
            <a:r>
              <a:rPr lang="ru-RU" sz="1800" dirty="0" smtClean="0"/>
              <a:t>, </a:t>
            </a:r>
            <a:r>
              <a:rPr lang="ru-RU" sz="1800" dirty="0" err="1" smtClean="0"/>
              <a:t>хостинг</a:t>
            </a:r>
            <a:r>
              <a:rPr lang="ru-RU" sz="1800" dirty="0" smtClean="0"/>
              <a:t>, регистратор.</a:t>
            </a:r>
            <a:endParaRPr lang="en-US" sz="1800" dirty="0" smtClean="0"/>
          </a:p>
          <a:p>
            <a:r>
              <a:rPr lang="ru-RU" sz="1800" dirty="0" smtClean="0"/>
              <a:t>Посетитель</a:t>
            </a:r>
          </a:p>
          <a:p>
            <a:endParaRPr lang="ru-RU" sz="1800" dirty="0" smtClean="0"/>
          </a:p>
          <a:p>
            <a:r>
              <a:rPr lang="ru-RU" sz="1800" dirty="0" smtClean="0"/>
              <a:t>Пример: </a:t>
            </a:r>
            <a:r>
              <a:rPr lang="ru-RU" sz="1800" dirty="0" smtClean="0"/>
              <a:t>аналогия </a:t>
            </a:r>
            <a:r>
              <a:rPr lang="ru-RU" sz="1800" dirty="0" smtClean="0"/>
              <a:t>с </a:t>
            </a:r>
            <a:r>
              <a:rPr lang="ru-RU" sz="1800" dirty="0" err="1" smtClean="0"/>
              <a:t>автопром</a:t>
            </a:r>
            <a:r>
              <a:rPr lang="ru-RU" sz="1800" dirty="0" smtClean="0"/>
              <a:t>.</a:t>
            </a:r>
            <a:endParaRPr lang="uk-UA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Кем, где работать</a:t>
            </a:r>
            <a:endParaRPr lang="uk-UA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b="1" dirty="0" err="1" smtClean="0"/>
              <a:t>Веб-разработчик</a:t>
            </a:r>
            <a:r>
              <a:rPr lang="en-US" sz="1800" b="1" dirty="0" smtClean="0"/>
              <a:t> (…)</a:t>
            </a:r>
            <a:endParaRPr lang="ru-RU" sz="1800" b="1" dirty="0" smtClean="0"/>
          </a:p>
          <a:p>
            <a:r>
              <a:rPr lang="ru-RU" sz="1800" dirty="0" smtClean="0"/>
              <a:t>Программист </a:t>
            </a:r>
          </a:p>
          <a:p>
            <a:pPr lvl="1"/>
            <a:r>
              <a:rPr lang="ru-RU" sz="1400" dirty="0" err="1" smtClean="0"/>
              <a:t>веб-разработку</a:t>
            </a:r>
            <a:r>
              <a:rPr lang="ru-RU" sz="1400" dirty="0" smtClean="0"/>
              <a:t> можно расценивать как выход </a:t>
            </a:r>
            <a:r>
              <a:rPr lang="ru-RU" sz="1400" dirty="0" smtClean="0"/>
              <a:t>в ИТ </a:t>
            </a:r>
            <a:r>
              <a:rPr lang="ru-RU" sz="1400" dirty="0" smtClean="0"/>
              <a:t>индустрию</a:t>
            </a:r>
          </a:p>
          <a:p>
            <a:pPr lvl="1"/>
            <a:r>
              <a:rPr lang="ru-RU" sz="1400" dirty="0" err="1" smtClean="0"/>
              <a:t>Веб-технологии</a:t>
            </a:r>
            <a:r>
              <a:rPr lang="ru-RU" sz="1400" dirty="0" smtClean="0"/>
              <a:t> и ЯП широко применяются и в других сферах разработки</a:t>
            </a:r>
            <a:endParaRPr lang="ru-RU" sz="1400" dirty="0" smtClean="0"/>
          </a:p>
          <a:p>
            <a:r>
              <a:rPr lang="ru-RU" sz="1800" dirty="0" smtClean="0"/>
              <a:t>Руководитель проектов (РМ)</a:t>
            </a:r>
          </a:p>
          <a:p>
            <a:r>
              <a:rPr lang="ru-RU" sz="1800" dirty="0" err="1" smtClean="0"/>
              <a:t>Фрилансер</a:t>
            </a:r>
            <a:endParaRPr lang="ru-RU" sz="1800" dirty="0" smtClean="0"/>
          </a:p>
          <a:p>
            <a:r>
              <a:rPr lang="ru-RU" sz="1800" dirty="0" err="1" smtClean="0"/>
              <a:t>Маркетолог</a:t>
            </a:r>
            <a:r>
              <a:rPr lang="ru-RU" sz="1800" dirty="0" smtClean="0"/>
              <a:t>, </a:t>
            </a:r>
            <a:r>
              <a:rPr lang="en-US" sz="1800" dirty="0" smtClean="0"/>
              <a:t>SEO</a:t>
            </a:r>
            <a:r>
              <a:rPr lang="ru-RU" sz="1800" dirty="0" smtClean="0"/>
              <a:t>-оптимизатор</a:t>
            </a:r>
            <a:endParaRPr lang="ru-RU" sz="1800" dirty="0"/>
          </a:p>
          <a:p>
            <a:r>
              <a:rPr lang="ru-RU" sz="1800" dirty="0" smtClean="0"/>
              <a:t>Свой бизнес по разработке сайтов </a:t>
            </a:r>
            <a:endParaRPr lang="en-US" sz="1800" dirty="0" smtClean="0"/>
          </a:p>
          <a:p>
            <a:pPr lvl="1"/>
            <a:r>
              <a:rPr lang="ru-RU" sz="1400" dirty="0" smtClean="0"/>
              <a:t>(</a:t>
            </a:r>
            <a:r>
              <a:rPr lang="ru-RU" sz="1400" dirty="0" smtClean="0"/>
              <a:t>руководитель должен </a:t>
            </a:r>
            <a:r>
              <a:rPr lang="ru-RU" sz="1400" dirty="0" smtClean="0"/>
              <a:t>знать </a:t>
            </a:r>
            <a:r>
              <a:rPr lang="ru-RU" sz="1400" dirty="0" smtClean="0"/>
              <a:t>все этапы работы).</a:t>
            </a:r>
          </a:p>
          <a:p>
            <a:r>
              <a:rPr lang="ru-RU" sz="1800" dirty="0" smtClean="0"/>
              <a:t>Реальный шанс уехать за границу.</a:t>
            </a:r>
            <a:endParaRPr lang="uk-UA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Кем, где работать</a:t>
            </a:r>
            <a:endParaRPr lang="uk-UA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 err="1" smtClean="0"/>
              <a:t>Веб-разработчик</a:t>
            </a:r>
            <a:endParaRPr lang="ru-RU" sz="1800" dirty="0" smtClean="0"/>
          </a:p>
          <a:p>
            <a:pPr lvl="1"/>
            <a:r>
              <a:rPr lang="ru-RU" sz="1400" dirty="0" smtClean="0"/>
              <a:t>Графический дизайнер</a:t>
            </a:r>
          </a:p>
          <a:p>
            <a:pPr lvl="1"/>
            <a:r>
              <a:rPr lang="ru-RU" sz="1400" dirty="0" err="1" smtClean="0"/>
              <a:t>Веб-дизайнер</a:t>
            </a:r>
            <a:endParaRPr lang="en-US" sz="1400" dirty="0" smtClean="0"/>
          </a:p>
          <a:p>
            <a:pPr lvl="1"/>
            <a:r>
              <a:rPr lang="en-US" sz="1400" dirty="0" smtClean="0"/>
              <a:t>UI/UX </a:t>
            </a:r>
            <a:r>
              <a:rPr lang="ru-RU" sz="1400" dirty="0" smtClean="0"/>
              <a:t>дизайнер</a:t>
            </a:r>
          </a:p>
          <a:p>
            <a:pPr lvl="1"/>
            <a:r>
              <a:rPr lang="ru-RU" sz="1400" dirty="0" smtClean="0"/>
              <a:t>Дизайнер интерфейсов, </a:t>
            </a:r>
            <a:r>
              <a:rPr lang="en-US" sz="1400" dirty="0" smtClean="0"/>
              <a:t>UI</a:t>
            </a:r>
            <a:r>
              <a:rPr lang="ru-RU" sz="1400" dirty="0" smtClean="0"/>
              <a:t>-дизайнер</a:t>
            </a:r>
          </a:p>
          <a:p>
            <a:pPr lvl="1"/>
            <a:r>
              <a:rPr lang="ru-RU" sz="1400" dirty="0" smtClean="0"/>
              <a:t>Верстальщик</a:t>
            </a:r>
          </a:p>
          <a:p>
            <a:pPr lvl="1"/>
            <a:r>
              <a:rPr lang="en-US" sz="1400" dirty="0" smtClean="0"/>
              <a:t>Front-end developer</a:t>
            </a:r>
          </a:p>
          <a:p>
            <a:pPr lvl="1"/>
            <a:r>
              <a:rPr lang="en-US" sz="1400" dirty="0" smtClean="0"/>
              <a:t>Back-end developer</a:t>
            </a:r>
            <a:endParaRPr lang="ru-RU" sz="1400" dirty="0" smtClean="0"/>
          </a:p>
          <a:p>
            <a:pPr lvl="1"/>
            <a:r>
              <a:rPr lang="ru-RU" sz="1400" dirty="0" smtClean="0"/>
              <a:t>Программист РНР</a:t>
            </a:r>
            <a:endParaRPr lang="en-US" sz="1400" dirty="0" smtClean="0"/>
          </a:p>
          <a:p>
            <a:pPr lvl="1"/>
            <a:endParaRPr lang="uk-UA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Кем, где работать</a:t>
            </a:r>
            <a:endParaRPr lang="uk-UA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Work.UA </a:t>
            </a:r>
          </a:p>
          <a:p>
            <a:pPr lvl="1"/>
            <a:r>
              <a:rPr lang="ru-RU" sz="1400" dirty="0" err="1" smtClean="0"/>
              <a:t>Веб-дизайнер</a:t>
            </a:r>
            <a:endParaRPr lang="ru-RU" sz="1400" dirty="0" smtClean="0"/>
          </a:p>
          <a:p>
            <a:pPr lvl="1"/>
            <a:r>
              <a:rPr lang="en-US" sz="1400" dirty="0" smtClean="0"/>
              <a:t>Front-end</a:t>
            </a:r>
          </a:p>
          <a:p>
            <a:pPr lvl="1"/>
            <a:r>
              <a:rPr lang="en-US" sz="1400" dirty="0" smtClean="0"/>
              <a:t>Back-end</a:t>
            </a:r>
            <a:endParaRPr lang="en-US" sz="1400" dirty="0" smtClean="0"/>
          </a:p>
          <a:p>
            <a:r>
              <a:rPr lang="en-US" sz="1800" dirty="0" smtClean="0"/>
              <a:t>DOU </a:t>
            </a:r>
            <a:r>
              <a:rPr lang="en-US" sz="1800" dirty="0" smtClean="0">
                <a:hlinkClick r:id="rId2"/>
              </a:rPr>
              <a:t>http://dou.ua/lenta/articles/salary-report-may-june-2014/</a:t>
            </a:r>
            <a:r>
              <a:rPr lang="en-US" sz="1800" dirty="0" smtClean="0"/>
              <a:t> </a:t>
            </a:r>
            <a:endParaRPr lang="uk-UA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должен знать </a:t>
            </a:r>
            <a:r>
              <a:rPr lang="ru-RU" dirty="0" err="1" smtClean="0"/>
              <a:t>веб-разработчик</a:t>
            </a:r>
            <a:endParaRPr lang="uk-UA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Роли и инструменты для каждой роли (дизайнер – ФШ, </a:t>
            </a:r>
            <a:r>
              <a:rPr lang="ru-RU" sz="1800" dirty="0" err="1" smtClean="0"/>
              <a:t>хтмл</a:t>
            </a:r>
            <a:r>
              <a:rPr lang="ru-RU" sz="1800" dirty="0" smtClean="0"/>
              <a:t>, </a:t>
            </a:r>
            <a:r>
              <a:rPr lang="ru-RU" sz="1800" dirty="0" err="1" smtClean="0"/>
              <a:t>цсс</a:t>
            </a:r>
            <a:r>
              <a:rPr lang="ru-RU" sz="1800" dirty="0" smtClean="0"/>
              <a:t>… и т.п</a:t>
            </a:r>
            <a:r>
              <a:rPr lang="ru-RU" sz="1800" dirty="0" smtClean="0"/>
              <a:t>.)</a:t>
            </a:r>
          </a:p>
          <a:p>
            <a:pPr lvl="1"/>
            <a:r>
              <a:rPr lang="ru-RU" sz="1400" dirty="0" err="1" smtClean="0"/>
              <a:t>Веб-дизайнер</a:t>
            </a:r>
            <a:r>
              <a:rPr lang="ru-RU" sz="1400" dirty="0" smtClean="0"/>
              <a:t> </a:t>
            </a:r>
            <a:r>
              <a:rPr lang="en-US" sz="1400" dirty="0" smtClean="0"/>
              <a:t>- UI/UX</a:t>
            </a:r>
            <a:endParaRPr lang="ru-RU" sz="1400" dirty="0" smtClean="0"/>
          </a:p>
          <a:p>
            <a:pPr lvl="2"/>
            <a:r>
              <a:rPr lang="en-US" sz="1000" dirty="0" smtClean="0"/>
              <a:t>PS, Ill, HTML, CSS, JS</a:t>
            </a:r>
            <a:endParaRPr lang="en-US" sz="1000" dirty="0" smtClean="0"/>
          </a:p>
          <a:p>
            <a:pPr lvl="1"/>
            <a:r>
              <a:rPr lang="ru-RU" sz="1400" dirty="0" smtClean="0"/>
              <a:t>Верстальщик – </a:t>
            </a:r>
            <a:r>
              <a:rPr lang="en-US" sz="1400" dirty="0" smtClean="0"/>
              <a:t>front-end developer</a:t>
            </a:r>
          </a:p>
          <a:p>
            <a:pPr lvl="2"/>
            <a:r>
              <a:rPr lang="en-US" sz="1000" dirty="0" smtClean="0"/>
              <a:t>PS, HTML, CSS, JS</a:t>
            </a:r>
          </a:p>
          <a:p>
            <a:pPr lvl="1"/>
            <a:r>
              <a:rPr lang="ru-RU" sz="1400" dirty="0" smtClean="0"/>
              <a:t>Программист – </a:t>
            </a:r>
            <a:r>
              <a:rPr lang="en-US" sz="1400" dirty="0" smtClean="0"/>
              <a:t>back-end developer</a:t>
            </a:r>
          </a:p>
          <a:p>
            <a:pPr lvl="2"/>
            <a:r>
              <a:rPr lang="en-US" sz="1000" dirty="0" smtClean="0"/>
              <a:t>HTML, JS, CSS, PHP, </a:t>
            </a:r>
            <a:r>
              <a:rPr lang="en-US" sz="1000" dirty="0" err="1" smtClean="0"/>
              <a:t>MySQL</a:t>
            </a:r>
            <a:endParaRPr lang="en-US" sz="1000" dirty="0" smtClean="0"/>
          </a:p>
          <a:p>
            <a:pPr lvl="1"/>
            <a:r>
              <a:rPr lang="en-US" sz="1400" dirty="0" smtClean="0"/>
              <a:t>SEO-</a:t>
            </a:r>
            <a:r>
              <a:rPr lang="ru-RU" sz="1400" dirty="0" smtClean="0"/>
              <a:t>оптимизатор</a:t>
            </a:r>
            <a:endParaRPr lang="en-US" sz="1400" dirty="0" smtClean="0"/>
          </a:p>
          <a:p>
            <a:pPr lvl="2"/>
            <a:r>
              <a:rPr lang="en-US" sz="1000" dirty="0" smtClean="0"/>
              <a:t>HTML, CSS, JS</a:t>
            </a:r>
            <a:endParaRPr lang="ru-RU" sz="1000" dirty="0" smtClean="0"/>
          </a:p>
          <a:p>
            <a:r>
              <a:rPr lang="ru-RU" sz="1800" dirty="0" smtClean="0"/>
              <a:t>В </a:t>
            </a:r>
            <a:r>
              <a:rPr lang="ru-RU" sz="1800" dirty="0" smtClean="0"/>
              <a:t>современных </a:t>
            </a:r>
            <a:r>
              <a:rPr lang="ru-RU" sz="1800" dirty="0" smtClean="0"/>
              <a:t>ИТ – команда как </a:t>
            </a:r>
            <a:r>
              <a:rPr lang="ru-RU" sz="1800" dirty="0" smtClean="0"/>
              <a:t>экипаж в </a:t>
            </a:r>
            <a:r>
              <a:rPr lang="ru-RU" sz="1800" dirty="0" smtClean="0"/>
              <a:t>танке – </a:t>
            </a:r>
            <a:r>
              <a:rPr lang="ru-RU" sz="1800" dirty="0" smtClean="0"/>
              <a:t>все </a:t>
            </a:r>
            <a:r>
              <a:rPr lang="ru-RU" sz="1800" dirty="0" smtClean="0"/>
              <a:t>взаимозаменяемы.</a:t>
            </a:r>
            <a:endParaRPr lang="uk-UA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ФБ – вступить.</a:t>
            </a:r>
          </a:p>
          <a:p>
            <a:r>
              <a:rPr lang="ru-RU" dirty="0" smtClean="0"/>
              <a:t>Связаться.</a:t>
            </a:r>
          </a:p>
          <a:p>
            <a:r>
              <a:rPr lang="ru-RU" dirty="0" smtClean="0"/>
              <a:t>Установить браузеры, что еще?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3326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Кто</a:t>
            </a:r>
            <a:r>
              <a:rPr kumimoji="0" lang="ru-RU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проводит курсы?</a:t>
            </a:r>
            <a:endParaRPr kumimoji="0" lang="uk-UA" sz="5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27584" y="1844824"/>
            <a:ext cx="7776864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Преподавателями курса являются практикующие специалисты с большим стажем работы: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Антон </a:t>
            </a:r>
            <a:r>
              <a:rPr kumimoji="0" lang="ru-RU" sz="32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Супруненко</a:t>
            </a:r>
            <a:r>
              <a:rPr kumimoji="0" lang="ru-RU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веб-дизайнер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арт-директор Студии «Свой стиль» (12 лет работы в области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веб-разработок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опыт преподавания более пяти лет).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Анатолий </a:t>
            </a:r>
            <a:r>
              <a:rPr kumimoji="0" lang="ru-RU" sz="32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Кигель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ведущий программист и технический консультант Студии «Свой стиль», преподаватель кафедры «Программного обеспечения компьютерных систем» НГУ.</a:t>
            </a: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 чём </a:t>
            </a:r>
            <a:r>
              <a:rPr kumimoji="0" lang="ru-RU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курс?</a:t>
            </a:r>
            <a:endParaRPr kumimoji="0" lang="uk-UA" sz="5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83568" y="2636912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 </a:t>
            </a:r>
            <a:r>
              <a:rPr kumimoji="0" lang="ru-RU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веб-программировании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технологиях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 </a:t>
            </a:r>
            <a:r>
              <a:rPr kumimoji="0" lang="ru-RU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организация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процесса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веб-разработки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 сайте как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маркетинговом </a:t>
            </a:r>
            <a:r>
              <a:rPr kumimoji="0" lang="ru-RU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инструменте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веб-разработке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как источнике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дохода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332656"/>
            <a:ext cx="849694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5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Что входит в </a:t>
            </a:r>
            <a:r>
              <a:rPr kumimoji="0" lang="ru-RU" sz="55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состав курса</a:t>
            </a:r>
            <a:r>
              <a:rPr kumimoji="0" lang="ru-RU" sz="55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uk-UA" sz="5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55576" y="1844824"/>
            <a:ext cx="7776864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Технологии.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работает Интернет. Как устроен сайт, из чего состоит  инфраструктура необходимая для его работы. Web-технологии: HTML, CSS,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PHP,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другие. Инструменты, применяемые при web-разработке. Как ориентироваться в новых технологиях, как выбирать необходимые и наиболее полезные из них. Готовые систему управления сайтом, аспекты применения. Фреймворки и библиотеки ускоряющие процесс разработки сайта.</a:t>
            </a: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Практики.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чего начинается разработка сайта. Анализ требований и проектирование. Структура команды разработчиков, их функциональные роли. Этапы разработки сайта, его развёртывание и поддержка. Основы дизайна, как способа представления информации. Тенденции в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веб-разработки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Рынок.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Чего хочет заказчик, и чем хороший сайт отличается от плохого. Работа поисковых систем, поисковая оптимизация сайта. Стратегия и тактика успешного общения с заказчиком.</a:t>
            </a: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ru-RU" b="1" dirty="0" smtClean="0"/>
              <a:t>Для кого рассчитан курс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340968"/>
          </a:xfrm>
        </p:spPr>
        <p:txBody>
          <a:bodyPr/>
          <a:lstStyle/>
          <a:p>
            <a:r>
              <a:rPr lang="ru-RU" dirty="0" smtClean="0"/>
              <a:t>Всех желающих изучить </a:t>
            </a:r>
            <a:r>
              <a:rPr lang="ru-RU" dirty="0" err="1" smtClean="0"/>
              <a:t>веб-разработку</a:t>
            </a:r>
            <a:endParaRPr lang="ru-RU" dirty="0" smtClean="0"/>
          </a:p>
          <a:p>
            <a:r>
              <a:rPr lang="ru-RU" dirty="0" smtClean="0"/>
              <a:t>Базовое владение ПК обязательно.</a:t>
            </a:r>
          </a:p>
          <a:p>
            <a:r>
              <a:rPr lang="ru-RU" dirty="0" smtClean="0"/>
              <a:t>Наличие персонального компьютера с выходом в интерне</a:t>
            </a:r>
            <a:r>
              <a:rPr lang="ru-RU" dirty="0"/>
              <a:t>т</a:t>
            </a:r>
            <a:r>
              <a:rPr lang="ru-RU" dirty="0" smtClean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мы будем учиться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600200"/>
            <a:ext cx="6912768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20 занятий по 1,5 часа = 30 часов.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Базовые знания. 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Помогаем </a:t>
            </a:r>
            <a:r>
              <a:rPr lang="ru-RU" sz="2000" b="1" dirty="0" err="1" smtClean="0">
                <a:solidFill>
                  <a:schemeClr val="tx2">
                    <a:lumMod val="75000"/>
                  </a:schemeClr>
                </a:solidFill>
              </a:rPr>
              <a:t>преодалеть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 порог входа в профессию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сферы ИТ –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веб-разработку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Пример с тренажерным залом.</a:t>
            </a:r>
            <a:endParaRPr lang="ru-RU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Саморазвитие и самообразование.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Расписание.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Источники для внеклассной работы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Группа в ФБ - </a:t>
            </a:r>
            <a:r>
              <a:rPr lang="en-US" sz="2000" dirty="0" smtClean="0">
                <a:hlinkClick r:id="rId2"/>
              </a:rPr>
              <a:t>https://www.facebook.com/groups/</a:t>
            </a:r>
            <a:r>
              <a:rPr lang="en-US" sz="2000" b="1" dirty="0" smtClean="0">
                <a:hlinkClick r:id="rId2"/>
              </a:rPr>
              <a:t>web.dev.courses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Статьи по тебе в группе ФБ</a:t>
            </a:r>
          </a:p>
          <a:p>
            <a:r>
              <a:rPr lang="ru-RU" sz="2000" dirty="0" smtClean="0"/>
              <a:t>Перечень рекомендуемых ресурсов</a:t>
            </a:r>
          </a:p>
          <a:p>
            <a:pPr lvl="1"/>
            <a:r>
              <a:rPr lang="en-US" sz="1600" dirty="0" smtClean="0">
                <a:hlinkClick r:id="rId3"/>
              </a:rPr>
              <a:t>http://habrahabr.ru/</a:t>
            </a:r>
            <a:endParaRPr lang="ru-RU" sz="1600" dirty="0" smtClean="0"/>
          </a:p>
          <a:p>
            <a:pPr lvl="1"/>
            <a:r>
              <a:rPr lang="en-US" sz="1600" dirty="0" smtClean="0">
                <a:hlinkClick r:id="rId4"/>
              </a:rPr>
              <a:t>http://www.smashingmagazine.com/</a:t>
            </a:r>
            <a:r>
              <a:rPr lang="ru-RU" sz="1600" dirty="0" smtClean="0"/>
              <a:t> </a:t>
            </a:r>
          </a:p>
          <a:p>
            <a:r>
              <a:rPr lang="ru-RU" sz="2000" dirty="0" smtClean="0"/>
              <a:t>Книги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группу ФБ.</a:t>
            </a:r>
          </a:p>
          <a:p>
            <a:r>
              <a:rPr lang="ru-RU" dirty="0" smtClean="0"/>
              <a:t>ЛС в ФБ, ВК</a:t>
            </a:r>
          </a:p>
          <a:p>
            <a:r>
              <a:rPr lang="ru-RU" dirty="0" smtClean="0"/>
              <a:t>Почта.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/>
          <a:lstStyle/>
          <a:p>
            <a:r>
              <a:rPr lang="ru-RU" dirty="0" smtClean="0"/>
              <a:t>Кто взаимодействует с </a:t>
            </a:r>
            <a:r>
              <a:rPr lang="ru-RU" dirty="0" smtClean="0"/>
              <a:t>сайтом?</a:t>
            </a:r>
            <a:endParaRPr lang="uk-UA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Объект нашего изучения –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веб-сайт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558</Words>
  <Application>Microsoft Office PowerPoint</Application>
  <PresentationFormat>Экран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Авторский курс</vt:lpstr>
      <vt:lpstr>Слайд 2</vt:lpstr>
      <vt:lpstr>Слайд 3</vt:lpstr>
      <vt:lpstr>Слайд 4</vt:lpstr>
      <vt:lpstr>Для кого рассчитан курс</vt:lpstr>
      <vt:lpstr>Как мы будем учиться</vt:lpstr>
      <vt:lpstr>Источники для внеклассной работы</vt:lpstr>
      <vt:lpstr>Вопросы</vt:lpstr>
      <vt:lpstr>Кто взаимодействует с сайтом?</vt:lpstr>
      <vt:lpstr>Кто взаимодействует с сайтом</vt:lpstr>
      <vt:lpstr>Кем, где работать</vt:lpstr>
      <vt:lpstr>Кем, где работать</vt:lpstr>
      <vt:lpstr>Кем, где работать</vt:lpstr>
      <vt:lpstr>Что должен знать веб-разработчик</vt:lpstr>
      <vt:lpstr>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29</cp:revision>
  <dcterms:created xsi:type="dcterms:W3CDTF">2014-11-20T18:40:32Z</dcterms:created>
  <dcterms:modified xsi:type="dcterms:W3CDTF">2014-11-20T21:58:38Z</dcterms:modified>
</cp:coreProperties>
</file>