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7"/>
  </p:sldMasterIdLst>
  <p:notesMasterIdLst>
    <p:notesMasterId r:id="rId29"/>
  </p:notesMasterIdLst>
  <p:sldIdLst>
    <p:sldId id="257" r:id="rId8"/>
    <p:sldId id="319" r:id="rId9"/>
    <p:sldId id="320" r:id="rId10"/>
    <p:sldId id="321" r:id="rId11"/>
    <p:sldId id="281" r:id="rId12"/>
    <p:sldId id="264" r:id="rId13"/>
    <p:sldId id="322" r:id="rId14"/>
    <p:sldId id="323" r:id="rId15"/>
    <p:sldId id="324" r:id="rId16"/>
    <p:sldId id="318" r:id="rId17"/>
    <p:sldId id="308" r:id="rId18"/>
    <p:sldId id="309" r:id="rId19"/>
    <p:sldId id="310" r:id="rId20"/>
    <p:sldId id="311" r:id="rId21"/>
    <p:sldId id="313" r:id="rId22"/>
    <p:sldId id="328" r:id="rId23"/>
    <p:sldId id="325" r:id="rId24"/>
    <p:sldId id="312" r:id="rId25"/>
    <p:sldId id="315" r:id="rId26"/>
    <p:sldId id="316" r:id="rId27"/>
    <p:sldId id="31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4" autoAdjust="0"/>
    <p:restoredTop sz="93254" autoAdjust="0"/>
  </p:normalViewPr>
  <p:slideViewPr>
    <p:cSldViewPr>
      <p:cViewPr>
        <p:scale>
          <a:sx n="70" d="100"/>
          <a:sy n="70" d="100"/>
        </p:scale>
        <p:origin x="-178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EDBB3-560C-6349-859B-F36ED208BED8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4A3CBB0-DDD3-A046-B2E9-4F69A836ABD0}">
      <dgm:prSet phldrT="[Text]"/>
      <dgm:spPr/>
      <dgm:t>
        <a:bodyPr/>
        <a:lstStyle/>
        <a:p>
          <a:r>
            <a:rPr lang="en-US" dirty="0" smtClean="0"/>
            <a:t>Create Google Form</a:t>
          </a:r>
          <a:endParaRPr lang="en-US" dirty="0"/>
        </a:p>
      </dgm:t>
    </dgm:pt>
    <dgm:pt modelId="{DAF167BB-040F-8E49-9CD0-D7CD64DF5AE6}" type="parTrans" cxnId="{BEF44B50-D4C4-D548-AE32-6FBEE710508F}">
      <dgm:prSet/>
      <dgm:spPr/>
      <dgm:t>
        <a:bodyPr/>
        <a:lstStyle/>
        <a:p>
          <a:endParaRPr lang="en-US"/>
        </a:p>
      </dgm:t>
    </dgm:pt>
    <dgm:pt modelId="{DAB6BE54-E39A-1346-9F8F-2892C2BACBEA}" type="sibTrans" cxnId="{BEF44B50-D4C4-D548-AE32-6FBEE710508F}">
      <dgm:prSet/>
      <dgm:spPr/>
      <dgm:t>
        <a:bodyPr/>
        <a:lstStyle/>
        <a:p>
          <a:endParaRPr lang="en-US"/>
        </a:p>
      </dgm:t>
    </dgm:pt>
    <dgm:pt modelId="{7EA2EB30-5A26-994A-85AC-19D73B661001}">
      <dgm:prSet phldrT="[Text]"/>
      <dgm:spPr/>
      <dgm:t>
        <a:bodyPr/>
        <a:lstStyle/>
        <a:p>
          <a:r>
            <a:rPr lang="en-US" dirty="0" smtClean="0"/>
            <a:t>Convert to </a:t>
          </a:r>
          <a:r>
            <a:rPr lang="en-US" dirty="0" err="1" smtClean="0"/>
            <a:t>EdGIS</a:t>
          </a:r>
          <a:r>
            <a:rPr lang="en-US" dirty="0" smtClean="0"/>
            <a:t> </a:t>
          </a:r>
          <a:r>
            <a:rPr lang="en-US" dirty="0" err="1" smtClean="0"/>
            <a:t>GeoForm</a:t>
          </a:r>
          <a:endParaRPr lang="en-US" dirty="0"/>
        </a:p>
      </dgm:t>
    </dgm:pt>
    <dgm:pt modelId="{BB8E1F00-8A30-0144-AD4E-1C86FD0DBDF3}" type="parTrans" cxnId="{2B0C9A02-0B87-ED46-95C2-9954D064304C}">
      <dgm:prSet/>
      <dgm:spPr/>
      <dgm:t>
        <a:bodyPr/>
        <a:lstStyle/>
        <a:p>
          <a:endParaRPr lang="en-US"/>
        </a:p>
      </dgm:t>
    </dgm:pt>
    <dgm:pt modelId="{2A5A32A2-303D-2843-B303-4C127C47DCE1}" type="sibTrans" cxnId="{2B0C9A02-0B87-ED46-95C2-9954D064304C}">
      <dgm:prSet/>
      <dgm:spPr/>
      <dgm:t>
        <a:bodyPr/>
        <a:lstStyle/>
        <a:p>
          <a:endParaRPr lang="en-US"/>
        </a:p>
      </dgm:t>
    </dgm:pt>
    <dgm:pt modelId="{765A4110-176B-614A-BC8D-04A4081B1112}">
      <dgm:prSet/>
      <dgm:spPr/>
      <dgm:t>
        <a:bodyPr/>
        <a:lstStyle/>
        <a:p>
          <a:r>
            <a:rPr lang="en-US" dirty="0" smtClean="0"/>
            <a:t>Map in ArcGIS Online</a:t>
          </a:r>
          <a:endParaRPr lang="en-US" dirty="0"/>
        </a:p>
      </dgm:t>
    </dgm:pt>
    <dgm:pt modelId="{B56AF937-DEC3-7345-BE84-E54A9B511C2E}" type="parTrans" cxnId="{6A3866BB-A5E0-A743-B205-5FA751026170}">
      <dgm:prSet/>
      <dgm:spPr/>
      <dgm:t>
        <a:bodyPr/>
        <a:lstStyle/>
        <a:p>
          <a:endParaRPr lang="en-US"/>
        </a:p>
      </dgm:t>
    </dgm:pt>
    <dgm:pt modelId="{50393DA0-026A-364D-AA2C-72B0D5AA6178}" type="sibTrans" cxnId="{6A3866BB-A5E0-A743-B205-5FA751026170}">
      <dgm:prSet/>
      <dgm:spPr/>
      <dgm:t>
        <a:bodyPr/>
        <a:lstStyle/>
        <a:p>
          <a:endParaRPr lang="en-US"/>
        </a:p>
      </dgm:t>
    </dgm:pt>
    <dgm:pt modelId="{DA52FA82-D370-8E48-B381-AF0ABD0969FA}" type="pres">
      <dgm:prSet presAssocID="{D03EDBB3-560C-6349-859B-F36ED208BED8}" presName="CompostProcess" presStyleCnt="0">
        <dgm:presLayoutVars>
          <dgm:dir/>
          <dgm:resizeHandles val="exact"/>
        </dgm:presLayoutVars>
      </dgm:prSet>
      <dgm:spPr/>
    </dgm:pt>
    <dgm:pt modelId="{0832B9B6-04BE-4541-919E-647BAE4B2F79}" type="pres">
      <dgm:prSet presAssocID="{D03EDBB3-560C-6349-859B-F36ED208BED8}" presName="arrow" presStyleLbl="bgShp" presStyleIdx="0" presStyleCnt="1"/>
      <dgm:spPr/>
    </dgm:pt>
    <dgm:pt modelId="{AADE93BF-1B7B-084A-ACF0-458A70381E06}" type="pres">
      <dgm:prSet presAssocID="{D03EDBB3-560C-6349-859B-F36ED208BED8}" presName="linearProcess" presStyleCnt="0"/>
      <dgm:spPr/>
    </dgm:pt>
    <dgm:pt modelId="{0DB728E8-C307-6E41-A70C-277DC638D13A}" type="pres">
      <dgm:prSet presAssocID="{F4A3CBB0-DDD3-A046-B2E9-4F69A836ABD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8FBEA-F685-9544-81F6-29A662132D12}" type="pres">
      <dgm:prSet presAssocID="{DAB6BE54-E39A-1346-9F8F-2892C2BACBEA}" presName="sibTrans" presStyleCnt="0"/>
      <dgm:spPr/>
    </dgm:pt>
    <dgm:pt modelId="{F1032906-91F2-E248-B2B0-BC0EB93BA1F6}" type="pres">
      <dgm:prSet presAssocID="{7EA2EB30-5A26-994A-85AC-19D73B66100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B3378-66FB-DC4D-866B-F0BAFEA1032C}" type="pres">
      <dgm:prSet presAssocID="{2A5A32A2-303D-2843-B303-4C127C47DCE1}" presName="sibTrans" presStyleCnt="0"/>
      <dgm:spPr/>
    </dgm:pt>
    <dgm:pt modelId="{45887D3C-69CC-F942-A610-A59B654FFF86}" type="pres">
      <dgm:prSet presAssocID="{765A4110-176B-614A-BC8D-04A4081B111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EDC4F-7188-6148-80E2-E17F597BB659}" type="presOf" srcId="{D03EDBB3-560C-6349-859B-F36ED208BED8}" destId="{DA52FA82-D370-8E48-B381-AF0ABD0969FA}" srcOrd="0" destOrd="0" presId="urn:microsoft.com/office/officeart/2005/8/layout/hProcess9"/>
    <dgm:cxn modelId="{BEF44B50-D4C4-D548-AE32-6FBEE710508F}" srcId="{D03EDBB3-560C-6349-859B-F36ED208BED8}" destId="{F4A3CBB0-DDD3-A046-B2E9-4F69A836ABD0}" srcOrd="0" destOrd="0" parTransId="{DAF167BB-040F-8E49-9CD0-D7CD64DF5AE6}" sibTransId="{DAB6BE54-E39A-1346-9F8F-2892C2BACBEA}"/>
    <dgm:cxn modelId="{6A3866BB-A5E0-A743-B205-5FA751026170}" srcId="{D03EDBB3-560C-6349-859B-F36ED208BED8}" destId="{765A4110-176B-614A-BC8D-04A4081B1112}" srcOrd="2" destOrd="0" parTransId="{B56AF937-DEC3-7345-BE84-E54A9B511C2E}" sibTransId="{50393DA0-026A-364D-AA2C-72B0D5AA6178}"/>
    <dgm:cxn modelId="{0D4659D8-970B-C048-AA49-525468463C0A}" type="presOf" srcId="{7EA2EB30-5A26-994A-85AC-19D73B661001}" destId="{F1032906-91F2-E248-B2B0-BC0EB93BA1F6}" srcOrd="0" destOrd="0" presId="urn:microsoft.com/office/officeart/2005/8/layout/hProcess9"/>
    <dgm:cxn modelId="{2B0C9A02-0B87-ED46-95C2-9954D064304C}" srcId="{D03EDBB3-560C-6349-859B-F36ED208BED8}" destId="{7EA2EB30-5A26-994A-85AC-19D73B661001}" srcOrd="1" destOrd="0" parTransId="{BB8E1F00-8A30-0144-AD4E-1C86FD0DBDF3}" sibTransId="{2A5A32A2-303D-2843-B303-4C127C47DCE1}"/>
    <dgm:cxn modelId="{2C39E0AD-F8CC-D244-9373-C74649AB3B0E}" type="presOf" srcId="{765A4110-176B-614A-BC8D-04A4081B1112}" destId="{45887D3C-69CC-F942-A610-A59B654FFF86}" srcOrd="0" destOrd="0" presId="urn:microsoft.com/office/officeart/2005/8/layout/hProcess9"/>
    <dgm:cxn modelId="{ED38326D-0F62-964E-9B77-2DB29450C6FC}" type="presOf" srcId="{F4A3CBB0-DDD3-A046-B2E9-4F69A836ABD0}" destId="{0DB728E8-C307-6E41-A70C-277DC638D13A}" srcOrd="0" destOrd="0" presId="urn:microsoft.com/office/officeart/2005/8/layout/hProcess9"/>
    <dgm:cxn modelId="{CA07B051-E6A9-9742-BB6D-2AC60503C381}" type="presParOf" srcId="{DA52FA82-D370-8E48-B381-AF0ABD0969FA}" destId="{0832B9B6-04BE-4541-919E-647BAE4B2F79}" srcOrd="0" destOrd="0" presId="urn:microsoft.com/office/officeart/2005/8/layout/hProcess9"/>
    <dgm:cxn modelId="{86F37450-17BA-2848-8B7E-48FF81C498CA}" type="presParOf" srcId="{DA52FA82-D370-8E48-B381-AF0ABD0969FA}" destId="{AADE93BF-1B7B-084A-ACF0-458A70381E06}" srcOrd="1" destOrd="0" presId="urn:microsoft.com/office/officeart/2005/8/layout/hProcess9"/>
    <dgm:cxn modelId="{86E29CD2-BA4A-E040-9BDD-EB40F262E833}" type="presParOf" srcId="{AADE93BF-1B7B-084A-ACF0-458A70381E06}" destId="{0DB728E8-C307-6E41-A70C-277DC638D13A}" srcOrd="0" destOrd="0" presId="urn:microsoft.com/office/officeart/2005/8/layout/hProcess9"/>
    <dgm:cxn modelId="{4023EEC9-533F-D841-9D5E-A2519F0781CD}" type="presParOf" srcId="{AADE93BF-1B7B-084A-ACF0-458A70381E06}" destId="{5698FBEA-F685-9544-81F6-29A662132D12}" srcOrd="1" destOrd="0" presId="urn:microsoft.com/office/officeart/2005/8/layout/hProcess9"/>
    <dgm:cxn modelId="{E25585EA-1CAA-D146-9FF3-3549411142DE}" type="presParOf" srcId="{AADE93BF-1B7B-084A-ACF0-458A70381E06}" destId="{F1032906-91F2-E248-B2B0-BC0EB93BA1F6}" srcOrd="2" destOrd="0" presId="urn:microsoft.com/office/officeart/2005/8/layout/hProcess9"/>
    <dgm:cxn modelId="{9C77AC42-402B-F34B-929E-06EF0C686B03}" type="presParOf" srcId="{AADE93BF-1B7B-084A-ACF0-458A70381E06}" destId="{EF7B3378-66FB-DC4D-866B-F0BAFEA1032C}" srcOrd="3" destOrd="0" presId="urn:microsoft.com/office/officeart/2005/8/layout/hProcess9"/>
    <dgm:cxn modelId="{F877C4D2-EDF4-4149-AB23-8CA5C6980D11}" type="presParOf" srcId="{AADE93BF-1B7B-084A-ACF0-458A70381E06}" destId="{45887D3C-69CC-F942-A610-A59B654FFF8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EDBB3-560C-6349-859B-F36ED208BED8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4A3CBB0-DDD3-A046-B2E9-4F69A836ABD0}">
      <dgm:prSet phldrT="[Text]"/>
      <dgm:spPr/>
      <dgm:t>
        <a:bodyPr/>
        <a:lstStyle/>
        <a:p>
          <a:r>
            <a:rPr lang="en-US" dirty="0" smtClean="0"/>
            <a:t>Enable Smartphone GPS</a:t>
          </a:r>
          <a:endParaRPr lang="en-US" dirty="0"/>
        </a:p>
      </dgm:t>
    </dgm:pt>
    <dgm:pt modelId="{DAF167BB-040F-8E49-9CD0-D7CD64DF5AE6}" type="parTrans" cxnId="{BEF44B50-D4C4-D548-AE32-6FBEE710508F}">
      <dgm:prSet/>
      <dgm:spPr/>
      <dgm:t>
        <a:bodyPr/>
        <a:lstStyle/>
        <a:p>
          <a:endParaRPr lang="en-US"/>
        </a:p>
      </dgm:t>
    </dgm:pt>
    <dgm:pt modelId="{DAB6BE54-E39A-1346-9F8F-2892C2BACBEA}" type="sibTrans" cxnId="{BEF44B50-D4C4-D548-AE32-6FBEE710508F}">
      <dgm:prSet/>
      <dgm:spPr/>
      <dgm:t>
        <a:bodyPr/>
        <a:lstStyle/>
        <a:p>
          <a:endParaRPr lang="en-US"/>
        </a:p>
      </dgm:t>
    </dgm:pt>
    <dgm:pt modelId="{7EA2EB30-5A26-994A-85AC-19D73B661001}">
      <dgm:prSet phldrT="[Text]"/>
      <dgm:spPr/>
      <dgm:t>
        <a:bodyPr/>
        <a:lstStyle/>
        <a:p>
          <a:r>
            <a:rPr lang="en-US" dirty="0" smtClean="0"/>
            <a:t>Submit data to “GPS-enabled” form</a:t>
          </a:r>
          <a:endParaRPr lang="en-US" dirty="0"/>
        </a:p>
      </dgm:t>
    </dgm:pt>
    <dgm:pt modelId="{BB8E1F00-8A30-0144-AD4E-1C86FD0DBDF3}" type="parTrans" cxnId="{2B0C9A02-0B87-ED46-95C2-9954D064304C}">
      <dgm:prSet/>
      <dgm:spPr/>
      <dgm:t>
        <a:bodyPr/>
        <a:lstStyle/>
        <a:p>
          <a:endParaRPr lang="en-US"/>
        </a:p>
      </dgm:t>
    </dgm:pt>
    <dgm:pt modelId="{2A5A32A2-303D-2843-B303-4C127C47DCE1}" type="sibTrans" cxnId="{2B0C9A02-0B87-ED46-95C2-9954D064304C}">
      <dgm:prSet/>
      <dgm:spPr/>
      <dgm:t>
        <a:bodyPr/>
        <a:lstStyle/>
        <a:p>
          <a:endParaRPr lang="en-US"/>
        </a:p>
      </dgm:t>
    </dgm:pt>
    <dgm:pt modelId="{765A4110-176B-614A-BC8D-04A4081B1112}">
      <dgm:prSet/>
      <dgm:spPr/>
      <dgm:t>
        <a:bodyPr/>
        <a:lstStyle/>
        <a:p>
          <a:r>
            <a:rPr lang="en-US" dirty="0" smtClean="0"/>
            <a:t>Analyze data in ArcGIS Online</a:t>
          </a:r>
          <a:endParaRPr lang="en-US" dirty="0"/>
        </a:p>
      </dgm:t>
    </dgm:pt>
    <dgm:pt modelId="{B56AF937-DEC3-7345-BE84-E54A9B511C2E}" type="parTrans" cxnId="{6A3866BB-A5E0-A743-B205-5FA751026170}">
      <dgm:prSet/>
      <dgm:spPr/>
      <dgm:t>
        <a:bodyPr/>
        <a:lstStyle/>
        <a:p>
          <a:endParaRPr lang="en-US"/>
        </a:p>
      </dgm:t>
    </dgm:pt>
    <dgm:pt modelId="{50393DA0-026A-364D-AA2C-72B0D5AA6178}" type="sibTrans" cxnId="{6A3866BB-A5E0-A743-B205-5FA751026170}">
      <dgm:prSet/>
      <dgm:spPr/>
      <dgm:t>
        <a:bodyPr/>
        <a:lstStyle/>
        <a:p>
          <a:endParaRPr lang="en-US"/>
        </a:p>
      </dgm:t>
    </dgm:pt>
    <dgm:pt modelId="{CDAE2475-27C1-3944-8B2D-005CFE570B26}">
      <dgm:prSet/>
      <dgm:spPr/>
      <dgm:t>
        <a:bodyPr/>
        <a:lstStyle/>
        <a:p>
          <a:r>
            <a:rPr lang="en-US" dirty="0" smtClean="0"/>
            <a:t>Share URL</a:t>
          </a:r>
          <a:endParaRPr lang="en-US" dirty="0"/>
        </a:p>
      </dgm:t>
    </dgm:pt>
    <dgm:pt modelId="{ABF25CEB-7B8E-D940-9DCB-2DB51C639F5B}" type="parTrans" cxnId="{C9DD066F-F1F5-7142-9075-09B81C9D769D}">
      <dgm:prSet/>
      <dgm:spPr/>
      <dgm:t>
        <a:bodyPr/>
        <a:lstStyle/>
        <a:p>
          <a:endParaRPr lang="en-US"/>
        </a:p>
      </dgm:t>
    </dgm:pt>
    <dgm:pt modelId="{B1EC08FF-8C44-FB42-A23F-2C040BC20430}" type="sibTrans" cxnId="{C9DD066F-F1F5-7142-9075-09B81C9D769D}">
      <dgm:prSet/>
      <dgm:spPr/>
      <dgm:t>
        <a:bodyPr/>
        <a:lstStyle/>
        <a:p>
          <a:endParaRPr lang="en-US"/>
        </a:p>
      </dgm:t>
    </dgm:pt>
    <dgm:pt modelId="{DA52FA82-D370-8E48-B381-AF0ABD0969FA}" type="pres">
      <dgm:prSet presAssocID="{D03EDBB3-560C-6349-859B-F36ED208BED8}" presName="CompostProcess" presStyleCnt="0">
        <dgm:presLayoutVars>
          <dgm:dir/>
          <dgm:resizeHandles val="exact"/>
        </dgm:presLayoutVars>
      </dgm:prSet>
      <dgm:spPr/>
    </dgm:pt>
    <dgm:pt modelId="{0832B9B6-04BE-4541-919E-647BAE4B2F79}" type="pres">
      <dgm:prSet presAssocID="{D03EDBB3-560C-6349-859B-F36ED208BED8}" presName="arrow" presStyleLbl="bgShp" presStyleIdx="0" presStyleCnt="1"/>
      <dgm:spPr/>
    </dgm:pt>
    <dgm:pt modelId="{AADE93BF-1B7B-084A-ACF0-458A70381E06}" type="pres">
      <dgm:prSet presAssocID="{D03EDBB3-560C-6349-859B-F36ED208BED8}" presName="linearProcess" presStyleCnt="0"/>
      <dgm:spPr/>
    </dgm:pt>
    <dgm:pt modelId="{0DB728E8-C307-6E41-A70C-277DC638D13A}" type="pres">
      <dgm:prSet presAssocID="{F4A3CBB0-DDD3-A046-B2E9-4F69A836ABD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8FBEA-F685-9544-81F6-29A662132D12}" type="pres">
      <dgm:prSet presAssocID="{DAB6BE54-E39A-1346-9F8F-2892C2BACBEA}" presName="sibTrans" presStyleCnt="0"/>
      <dgm:spPr/>
    </dgm:pt>
    <dgm:pt modelId="{4CCEF227-5957-0346-8C0A-06EEEFB51556}" type="pres">
      <dgm:prSet presAssocID="{CDAE2475-27C1-3944-8B2D-005CFE570B2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BA050-1B73-5E45-84F4-EA5B5025454D}" type="pres">
      <dgm:prSet presAssocID="{B1EC08FF-8C44-FB42-A23F-2C040BC20430}" presName="sibTrans" presStyleCnt="0"/>
      <dgm:spPr/>
    </dgm:pt>
    <dgm:pt modelId="{F1032906-91F2-E248-B2B0-BC0EB93BA1F6}" type="pres">
      <dgm:prSet presAssocID="{7EA2EB30-5A26-994A-85AC-19D73B66100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B3378-66FB-DC4D-866B-F0BAFEA1032C}" type="pres">
      <dgm:prSet presAssocID="{2A5A32A2-303D-2843-B303-4C127C47DCE1}" presName="sibTrans" presStyleCnt="0"/>
      <dgm:spPr/>
    </dgm:pt>
    <dgm:pt modelId="{45887D3C-69CC-F942-A610-A59B654FFF86}" type="pres">
      <dgm:prSet presAssocID="{765A4110-176B-614A-BC8D-04A4081B111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E710B-5802-674A-B3FE-5EA2885E2882}" type="presOf" srcId="{765A4110-176B-614A-BC8D-04A4081B1112}" destId="{45887D3C-69CC-F942-A610-A59B654FFF86}" srcOrd="0" destOrd="0" presId="urn:microsoft.com/office/officeart/2005/8/layout/hProcess9"/>
    <dgm:cxn modelId="{832706B3-B6D3-BF4E-93AA-2F74B72C0CA7}" type="presOf" srcId="{CDAE2475-27C1-3944-8B2D-005CFE570B26}" destId="{4CCEF227-5957-0346-8C0A-06EEEFB51556}" srcOrd="0" destOrd="0" presId="urn:microsoft.com/office/officeart/2005/8/layout/hProcess9"/>
    <dgm:cxn modelId="{CE4D16BD-53A7-2D44-BA22-90764E846F25}" type="presOf" srcId="{F4A3CBB0-DDD3-A046-B2E9-4F69A836ABD0}" destId="{0DB728E8-C307-6E41-A70C-277DC638D13A}" srcOrd="0" destOrd="0" presId="urn:microsoft.com/office/officeart/2005/8/layout/hProcess9"/>
    <dgm:cxn modelId="{BEF44B50-D4C4-D548-AE32-6FBEE710508F}" srcId="{D03EDBB3-560C-6349-859B-F36ED208BED8}" destId="{F4A3CBB0-DDD3-A046-B2E9-4F69A836ABD0}" srcOrd="0" destOrd="0" parTransId="{DAF167BB-040F-8E49-9CD0-D7CD64DF5AE6}" sibTransId="{DAB6BE54-E39A-1346-9F8F-2892C2BACBEA}"/>
    <dgm:cxn modelId="{6A3866BB-A5E0-A743-B205-5FA751026170}" srcId="{D03EDBB3-560C-6349-859B-F36ED208BED8}" destId="{765A4110-176B-614A-BC8D-04A4081B1112}" srcOrd="3" destOrd="0" parTransId="{B56AF937-DEC3-7345-BE84-E54A9B511C2E}" sibTransId="{50393DA0-026A-364D-AA2C-72B0D5AA6178}"/>
    <dgm:cxn modelId="{6F9C9F6F-6E6A-D942-8F22-A29F4D1C6C40}" type="presOf" srcId="{D03EDBB3-560C-6349-859B-F36ED208BED8}" destId="{DA52FA82-D370-8E48-B381-AF0ABD0969FA}" srcOrd="0" destOrd="0" presId="urn:microsoft.com/office/officeart/2005/8/layout/hProcess9"/>
    <dgm:cxn modelId="{2B0C9A02-0B87-ED46-95C2-9954D064304C}" srcId="{D03EDBB3-560C-6349-859B-F36ED208BED8}" destId="{7EA2EB30-5A26-994A-85AC-19D73B661001}" srcOrd="2" destOrd="0" parTransId="{BB8E1F00-8A30-0144-AD4E-1C86FD0DBDF3}" sibTransId="{2A5A32A2-303D-2843-B303-4C127C47DCE1}"/>
    <dgm:cxn modelId="{C9DD066F-F1F5-7142-9075-09B81C9D769D}" srcId="{D03EDBB3-560C-6349-859B-F36ED208BED8}" destId="{CDAE2475-27C1-3944-8B2D-005CFE570B26}" srcOrd="1" destOrd="0" parTransId="{ABF25CEB-7B8E-D940-9DCB-2DB51C639F5B}" sibTransId="{B1EC08FF-8C44-FB42-A23F-2C040BC20430}"/>
    <dgm:cxn modelId="{CD2E413D-ABCD-9B4B-922E-2E4167604772}" type="presOf" srcId="{7EA2EB30-5A26-994A-85AC-19D73B661001}" destId="{F1032906-91F2-E248-B2B0-BC0EB93BA1F6}" srcOrd="0" destOrd="0" presId="urn:microsoft.com/office/officeart/2005/8/layout/hProcess9"/>
    <dgm:cxn modelId="{F1354FD2-454F-C748-BB57-FD45AC199372}" type="presParOf" srcId="{DA52FA82-D370-8E48-B381-AF0ABD0969FA}" destId="{0832B9B6-04BE-4541-919E-647BAE4B2F79}" srcOrd="0" destOrd="0" presId="urn:microsoft.com/office/officeart/2005/8/layout/hProcess9"/>
    <dgm:cxn modelId="{9876C126-EF17-C546-950B-26BE557CAB9F}" type="presParOf" srcId="{DA52FA82-D370-8E48-B381-AF0ABD0969FA}" destId="{AADE93BF-1B7B-084A-ACF0-458A70381E06}" srcOrd="1" destOrd="0" presId="urn:microsoft.com/office/officeart/2005/8/layout/hProcess9"/>
    <dgm:cxn modelId="{1B4D2543-DA66-8E41-A791-63171068ED90}" type="presParOf" srcId="{AADE93BF-1B7B-084A-ACF0-458A70381E06}" destId="{0DB728E8-C307-6E41-A70C-277DC638D13A}" srcOrd="0" destOrd="0" presId="urn:microsoft.com/office/officeart/2005/8/layout/hProcess9"/>
    <dgm:cxn modelId="{C85581E2-B263-B54A-B78F-BC6F8E24488C}" type="presParOf" srcId="{AADE93BF-1B7B-084A-ACF0-458A70381E06}" destId="{5698FBEA-F685-9544-81F6-29A662132D12}" srcOrd="1" destOrd="0" presId="urn:microsoft.com/office/officeart/2005/8/layout/hProcess9"/>
    <dgm:cxn modelId="{23513FFB-21B6-E04A-95AD-87A4F52E0329}" type="presParOf" srcId="{AADE93BF-1B7B-084A-ACF0-458A70381E06}" destId="{4CCEF227-5957-0346-8C0A-06EEEFB51556}" srcOrd="2" destOrd="0" presId="urn:microsoft.com/office/officeart/2005/8/layout/hProcess9"/>
    <dgm:cxn modelId="{0A3146BA-5E6A-9040-9F68-3377CFD07F8E}" type="presParOf" srcId="{AADE93BF-1B7B-084A-ACF0-458A70381E06}" destId="{091BA050-1B73-5E45-84F4-EA5B5025454D}" srcOrd="3" destOrd="0" presId="urn:microsoft.com/office/officeart/2005/8/layout/hProcess9"/>
    <dgm:cxn modelId="{F48EA712-6873-5546-81AB-06003ED76225}" type="presParOf" srcId="{AADE93BF-1B7B-084A-ACF0-458A70381E06}" destId="{F1032906-91F2-E248-B2B0-BC0EB93BA1F6}" srcOrd="4" destOrd="0" presId="urn:microsoft.com/office/officeart/2005/8/layout/hProcess9"/>
    <dgm:cxn modelId="{6D6A11E0-63AF-EE4C-94A3-2CED685861D7}" type="presParOf" srcId="{AADE93BF-1B7B-084A-ACF0-458A70381E06}" destId="{EF7B3378-66FB-DC4D-866B-F0BAFEA1032C}" srcOrd="5" destOrd="0" presId="urn:microsoft.com/office/officeart/2005/8/layout/hProcess9"/>
    <dgm:cxn modelId="{F5EAB176-14AC-7148-9D89-46A7835D7749}" type="presParOf" srcId="{AADE93BF-1B7B-084A-ACF0-458A70381E06}" destId="{45887D3C-69CC-F942-A610-A59B654FFF8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3EDBB3-560C-6349-859B-F36ED208BED8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4A3CBB0-DDD3-A046-B2E9-4F69A836ABD0}">
      <dgm:prSet phldrT="[Text]"/>
      <dgm:spPr/>
      <dgm:t>
        <a:bodyPr/>
        <a:lstStyle/>
        <a:p>
          <a:r>
            <a:rPr lang="en-US" dirty="0" smtClean="0"/>
            <a:t>Enable Smartphone GPS</a:t>
          </a:r>
          <a:endParaRPr lang="en-US" dirty="0"/>
        </a:p>
      </dgm:t>
    </dgm:pt>
    <dgm:pt modelId="{DAF167BB-040F-8E49-9CD0-D7CD64DF5AE6}" type="parTrans" cxnId="{BEF44B50-D4C4-D548-AE32-6FBEE710508F}">
      <dgm:prSet/>
      <dgm:spPr/>
      <dgm:t>
        <a:bodyPr/>
        <a:lstStyle/>
        <a:p>
          <a:endParaRPr lang="en-US"/>
        </a:p>
      </dgm:t>
    </dgm:pt>
    <dgm:pt modelId="{DAB6BE54-E39A-1346-9F8F-2892C2BACBEA}" type="sibTrans" cxnId="{BEF44B50-D4C4-D548-AE32-6FBEE710508F}">
      <dgm:prSet/>
      <dgm:spPr/>
      <dgm:t>
        <a:bodyPr/>
        <a:lstStyle/>
        <a:p>
          <a:endParaRPr lang="en-US"/>
        </a:p>
      </dgm:t>
    </dgm:pt>
    <dgm:pt modelId="{7EA2EB30-5A26-994A-85AC-19D73B661001}">
      <dgm:prSet phldrT="[Text]"/>
      <dgm:spPr/>
      <dgm:t>
        <a:bodyPr/>
        <a:lstStyle/>
        <a:p>
          <a:r>
            <a:rPr lang="en-US" dirty="0" smtClean="0"/>
            <a:t>Submit data to </a:t>
          </a:r>
          <a:r>
            <a:rPr lang="en-US" dirty="0" err="1" smtClean="0"/>
            <a:t>GeoForm</a:t>
          </a:r>
          <a:endParaRPr lang="en-US" dirty="0"/>
        </a:p>
      </dgm:t>
    </dgm:pt>
    <dgm:pt modelId="{BB8E1F00-8A30-0144-AD4E-1C86FD0DBDF3}" type="parTrans" cxnId="{2B0C9A02-0B87-ED46-95C2-9954D064304C}">
      <dgm:prSet/>
      <dgm:spPr/>
      <dgm:t>
        <a:bodyPr/>
        <a:lstStyle/>
        <a:p>
          <a:endParaRPr lang="en-US"/>
        </a:p>
      </dgm:t>
    </dgm:pt>
    <dgm:pt modelId="{2A5A32A2-303D-2843-B303-4C127C47DCE1}" type="sibTrans" cxnId="{2B0C9A02-0B87-ED46-95C2-9954D064304C}">
      <dgm:prSet/>
      <dgm:spPr/>
      <dgm:t>
        <a:bodyPr/>
        <a:lstStyle/>
        <a:p>
          <a:endParaRPr lang="en-US"/>
        </a:p>
      </dgm:t>
    </dgm:pt>
    <dgm:pt modelId="{765A4110-176B-614A-BC8D-04A4081B1112}">
      <dgm:prSet/>
      <dgm:spPr/>
      <dgm:t>
        <a:bodyPr/>
        <a:lstStyle/>
        <a:p>
          <a:r>
            <a:rPr lang="en-US" dirty="0" smtClean="0"/>
            <a:t>Find “Texas Soda” Map in ArcGIS Online</a:t>
          </a:r>
          <a:endParaRPr lang="en-US" dirty="0"/>
        </a:p>
      </dgm:t>
    </dgm:pt>
    <dgm:pt modelId="{B56AF937-DEC3-7345-BE84-E54A9B511C2E}" type="parTrans" cxnId="{6A3866BB-A5E0-A743-B205-5FA751026170}">
      <dgm:prSet/>
      <dgm:spPr/>
      <dgm:t>
        <a:bodyPr/>
        <a:lstStyle/>
        <a:p>
          <a:endParaRPr lang="en-US"/>
        </a:p>
      </dgm:t>
    </dgm:pt>
    <dgm:pt modelId="{50393DA0-026A-364D-AA2C-72B0D5AA6178}" type="sibTrans" cxnId="{6A3866BB-A5E0-A743-B205-5FA751026170}">
      <dgm:prSet/>
      <dgm:spPr/>
      <dgm:t>
        <a:bodyPr/>
        <a:lstStyle/>
        <a:p>
          <a:endParaRPr lang="en-US"/>
        </a:p>
      </dgm:t>
    </dgm:pt>
    <dgm:pt modelId="{DA52FA82-D370-8E48-B381-AF0ABD0969FA}" type="pres">
      <dgm:prSet presAssocID="{D03EDBB3-560C-6349-859B-F36ED208BED8}" presName="CompostProcess" presStyleCnt="0">
        <dgm:presLayoutVars>
          <dgm:dir/>
          <dgm:resizeHandles val="exact"/>
        </dgm:presLayoutVars>
      </dgm:prSet>
      <dgm:spPr/>
    </dgm:pt>
    <dgm:pt modelId="{0832B9B6-04BE-4541-919E-647BAE4B2F79}" type="pres">
      <dgm:prSet presAssocID="{D03EDBB3-560C-6349-859B-F36ED208BED8}" presName="arrow" presStyleLbl="bgShp" presStyleIdx="0" presStyleCnt="1"/>
      <dgm:spPr/>
    </dgm:pt>
    <dgm:pt modelId="{AADE93BF-1B7B-084A-ACF0-458A70381E06}" type="pres">
      <dgm:prSet presAssocID="{D03EDBB3-560C-6349-859B-F36ED208BED8}" presName="linearProcess" presStyleCnt="0"/>
      <dgm:spPr/>
    </dgm:pt>
    <dgm:pt modelId="{0DB728E8-C307-6E41-A70C-277DC638D13A}" type="pres">
      <dgm:prSet presAssocID="{F4A3CBB0-DDD3-A046-B2E9-4F69A836ABD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8FBEA-F685-9544-81F6-29A662132D12}" type="pres">
      <dgm:prSet presAssocID="{DAB6BE54-E39A-1346-9F8F-2892C2BACBEA}" presName="sibTrans" presStyleCnt="0"/>
      <dgm:spPr/>
    </dgm:pt>
    <dgm:pt modelId="{F1032906-91F2-E248-B2B0-BC0EB93BA1F6}" type="pres">
      <dgm:prSet presAssocID="{7EA2EB30-5A26-994A-85AC-19D73B66100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B3378-66FB-DC4D-866B-F0BAFEA1032C}" type="pres">
      <dgm:prSet presAssocID="{2A5A32A2-303D-2843-B303-4C127C47DCE1}" presName="sibTrans" presStyleCnt="0"/>
      <dgm:spPr/>
    </dgm:pt>
    <dgm:pt modelId="{45887D3C-69CC-F942-A610-A59B654FFF86}" type="pres">
      <dgm:prSet presAssocID="{765A4110-176B-614A-BC8D-04A4081B111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F7F5D0-1EC0-A14A-8EB1-388754561044}" type="presOf" srcId="{765A4110-176B-614A-BC8D-04A4081B1112}" destId="{45887D3C-69CC-F942-A610-A59B654FFF86}" srcOrd="0" destOrd="0" presId="urn:microsoft.com/office/officeart/2005/8/layout/hProcess9"/>
    <dgm:cxn modelId="{BEF44B50-D4C4-D548-AE32-6FBEE710508F}" srcId="{D03EDBB3-560C-6349-859B-F36ED208BED8}" destId="{F4A3CBB0-DDD3-A046-B2E9-4F69A836ABD0}" srcOrd="0" destOrd="0" parTransId="{DAF167BB-040F-8E49-9CD0-D7CD64DF5AE6}" sibTransId="{DAB6BE54-E39A-1346-9F8F-2892C2BACBEA}"/>
    <dgm:cxn modelId="{6A3866BB-A5E0-A743-B205-5FA751026170}" srcId="{D03EDBB3-560C-6349-859B-F36ED208BED8}" destId="{765A4110-176B-614A-BC8D-04A4081B1112}" srcOrd="2" destOrd="0" parTransId="{B56AF937-DEC3-7345-BE84-E54A9B511C2E}" sibTransId="{50393DA0-026A-364D-AA2C-72B0D5AA6178}"/>
    <dgm:cxn modelId="{64702335-0F76-9647-928A-C8C1577296F9}" type="presOf" srcId="{7EA2EB30-5A26-994A-85AC-19D73B661001}" destId="{F1032906-91F2-E248-B2B0-BC0EB93BA1F6}" srcOrd="0" destOrd="0" presId="urn:microsoft.com/office/officeart/2005/8/layout/hProcess9"/>
    <dgm:cxn modelId="{82BBC2EA-28C8-9842-9C6B-8B6EAF2375BB}" type="presOf" srcId="{D03EDBB3-560C-6349-859B-F36ED208BED8}" destId="{DA52FA82-D370-8E48-B381-AF0ABD0969FA}" srcOrd="0" destOrd="0" presId="urn:microsoft.com/office/officeart/2005/8/layout/hProcess9"/>
    <dgm:cxn modelId="{2B0C9A02-0B87-ED46-95C2-9954D064304C}" srcId="{D03EDBB3-560C-6349-859B-F36ED208BED8}" destId="{7EA2EB30-5A26-994A-85AC-19D73B661001}" srcOrd="1" destOrd="0" parTransId="{BB8E1F00-8A30-0144-AD4E-1C86FD0DBDF3}" sibTransId="{2A5A32A2-303D-2843-B303-4C127C47DCE1}"/>
    <dgm:cxn modelId="{AF9B4749-5A64-724D-8B00-E07471333BE3}" type="presOf" srcId="{F4A3CBB0-DDD3-A046-B2E9-4F69A836ABD0}" destId="{0DB728E8-C307-6E41-A70C-277DC638D13A}" srcOrd="0" destOrd="0" presId="urn:microsoft.com/office/officeart/2005/8/layout/hProcess9"/>
    <dgm:cxn modelId="{2F3DE025-A3AB-6846-BF22-36E1AF2C341E}" type="presParOf" srcId="{DA52FA82-D370-8E48-B381-AF0ABD0969FA}" destId="{0832B9B6-04BE-4541-919E-647BAE4B2F79}" srcOrd="0" destOrd="0" presId="urn:microsoft.com/office/officeart/2005/8/layout/hProcess9"/>
    <dgm:cxn modelId="{5B421ADC-8CF6-CC45-8D5D-3C59BD404822}" type="presParOf" srcId="{DA52FA82-D370-8E48-B381-AF0ABD0969FA}" destId="{AADE93BF-1B7B-084A-ACF0-458A70381E06}" srcOrd="1" destOrd="0" presId="urn:microsoft.com/office/officeart/2005/8/layout/hProcess9"/>
    <dgm:cxn modelId="{4612C8F7-FE17-B54F-8851-144C7C3074FB}" type="presParOf" srcId="{AADE93BF-1B7B-084A-ACF0-458A70381E06}" destId="{0DB728E8-C307-6E41-A70C-277DC638D13A}" srcOrd="0" destOrd="0" presId="urn:microsoft.com/office/officeart/2005/8/layout/hProcess9"/>
    <dgm:cxn modelId="{550B9A9E-DFE4-0A40-A78B-9E6C56C7A9EC}" type="presParOf" srcId="{AADE93BF-1B7B-084A-ACF0-458A70381E06}" destId="{5698FBEA-F685-9544-81F6-29A662132D12}" srcOrd="1" destOrd="0" presId="urn:microsoft.com/office/officeart/2005/8/layout/hProcess9"/>
    <dgm:cxn modelId="{2BF44886-3F98-2B4E-A281-471BF371DEEB}" type="presParOf" srcId="{AADE93BF-1B7B-084A-ACF0-458A70381E06}" destId="{F1032906-91F2-E248-B2B0-BC0EB93BA1F6}" srcOrd="2" destOrd="0" presId="urn:microsoft.com/office/officeart/2005/8/layout/hProcess9"/>
    <dgm:cxn modelId="{BAA1D485-CB85-A241-948D-DB3DECBEB812}" type="presParOf" srcId="{AADE93BF-1B7B-084A-ACF0-458A70381E06}" destId="{EF7B3378-66FB-DC4D-866B-F0BAFEA1032C}" srcOrd="3" destOrd="0" presId="urn:microsoft.com/office/officeart/2005/8/layout/hProcess9"/>
    <dgm:cxn modelId="{B42FEF41-13AD-634F-BDEB-D79A1D62A40E}" type="presParOf" srcId="{AADE93BF-1B7B-084A-ACF0-458A70381E06}" destId="{45887D3C-69CC-F942-A610-A59B654FFF8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3EDBB3-560C-6349-859B-F36ED208BED8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4A3CBB0-DDD3-A046-B2E9-4F69A836ABD0}">
      <dgm:prSet phldrT="[Text]"/>
      <dgm:spPr/>
      <dgm:t>
        <a:bodyPr/>
        <a:lstStyle/>
        <a:p>
          <a:r>
            <a:rPr lang="en-US" dirty="0" smtClean="0"/>
            <a:t>Create Google Form</a:t>
          </a:r>
          <a:endParaRPr lang="en-US" dirty="0"/>
        </a:p>
      </dgm:t>
    </dgm:pt>
    <dgm:pt modelId="{DAF167BB-040F-8E49-9CD0-D7CD64DF5AE6}" type="parTrans" cxnId="{BEF44B50-D4C4-D548-AE32-6FBEE710508F}">
      <dgm:prSet/>
      <dgm:spPr/>
      <dgm:t>
        <a:bodyPr/>
        <a:lstStyle/>
        <a:p>
          <a:endParaRPr lang="en-US"/>
        </a:p>
      </dgm:t>
    </dgm:pt>
    <dgm:pt modelId="{DAB6BE54-E39A-1346-9F8F-2892C2BACBEA}" type="sibTrans" cxnId="{BEF44B50-D4C4-D548-AE32-6FBEE710508F}">
      <dgm:prSet/>
      <dgm:spPr/>
      <dgm:t>
        <a:bodyPr/>
        <a:lstStyle/>
        <a:p>
          <a:endParaRPr lang="en-US"/>
        </a:p>
      </dgm:t>
    </dgm:pt>
    <dgm:pt modelId="{7EA2EB30-5A26-994A-85AC-19D73B661001}">
      <dgm:prSet phldrT="[Text]"/>
      <dgm:spPr/>
      <dgm:t>
        <a:bodyPr/>
        <a:lstStyle/>
        <a:p>
          <a:r>
            <a:rPr lang="en-US" dirty="0" smtClean="0"/>
            <a:t>Convert to </a:t>
          </a:r>
          <a:r>
            <a:rPr lang="en-US" dirty="0" err="1" smtClean="0"/>
            <a:t>GeoForm</a:t>
          </a:r>
          <a:endParaRPr lang="en-US" dirty="0"/>
        </a:p>
      </dgm:t>
    </dgm:pt>
    <dgm:pt modelId="{BB8E1F00-8A30-0144-AD4E-1C86FD0DBDF3}" type="parTrans" cxnId="{2B0C9A02-0B87-ED46-95C2-9954D064304C}">
      <dgm:prSet/>
      <dgm:spPr/>
      <dgm:t>
        <a:bodyPr/>
        <a:lstStyle/>
        <a:p>
          <a:endParaRPr lang="en-US"/>
        </a:p>
      </dgm:t>
    </dgm:pt>
    <dgm:pt modelId="{2A5A32A2-303D-2843-B303-4C127C47DCE1}" type="sibTrans" cxnId="{2B0C9A02-0B87-ED46-95C2-9954D064304C}">
      <dgm:prSet/>
      <dgm:spPr/>
      <dgm:t>
        <a:bodyPr/>
        <a:lstStyle/>
        <a:p>
          <a:endParaRPr lang="en-US"/>
        </a:p>
      </dgm:t>
    </dgm:pt>
    <dgm:pt modelId="{765A4110-176B-614A-BC8D-04A4081B1112}">
      <dgm:prSet/>
      <dgm:spPr/>
      <dgm:t>
        <a:bodyPr/>
        <a:lstStyle/>
        <a:p>
          <a:r>
            <a:rPr lang="en-US" dirty="0" smtClean="0"/>
            <a:t>Map in ArcGIS Online</a:t>
          </a:r>
          <a:endParaRPr lang="en-US" dirty="0"/>
        </a:p>
      </dgm:t>
    </dgm:pt>
    <dgm:pt modelId="{B56AF937-DEC3-7345-BE84-E54A9B511C2E}" type="parTrans" cxnId="{6A3866BB-A5E0-A743-B205-5FA751026170}">
      <dgm:prSet/>
      <dgm:spPr/>
      <dgm:t>
        <a:bodyPr/>
        <a:lstStyle/>
        <a:p>
          <a:endParaRPr lang="en-US"/>
        </a:p>
      </dgm:t>
    </dgm:pt>
    <dgm:pt modelId="{50393DA0-026A-364D-AA2C-72B0D5AA6178}" type="sibTrans" cxnId="{6A3866BB-A5E0-A743-B205-5FA751026170}">
      <dgm:prSet/>
      <dgm:spPr/>
      <dgm:t>
        <a:bodyPr/>
        <a:lstStyle/>
        <a:p>
          <a:endParaRPr lang="en-US"/>
        </a:p>
      </dgm:t>
    </dgm:pt>
    <dgm:pt modelId="{DA52FA82-D370-8E48-B381-AF0ABD0969FA}" type="pres">
      <dgm:prSet presAssocID="{D03EDBB3-560C-6349-859B-F36ED208BED8}" presName="CompostProcess" presStyleCnt="0">
        <dgm:presLayoutVars>
          <dgm:dir/>
          <dgm:resizeHandles val="exact"/>
        </dgm:presLayoutVars>
      </dgm:prSet>
      <dgm:spPr/>
    </dgm:pt>
    <dgm:pt modelId="{0832B9B6-04BE-4541-919E-647BAE4B2F79}" type="pres">
      <dgm:prSet presAssocID="{D03EDBB3-560C-6349-859B-F36ED208BED8}" presName="arrow" presStyleLbl="bgShp" presStyleIdx="0" presStyleCnt="1"/>
      <dgm:spPr/>
    </dgm:pt>
    <dgm:pt modelId="{AADE93BF-1B7B-084A-ACF0-458A70381E06}" type="pres">
      <dgm:prSet presAssocID="{D03EDBB3-560C-6349-859B-F36ED208BED8}" presName="linearProcess" presStyleCnt="0"/>
      <dgm:spPr/>
    </dgm:pt>
    <dgm:pt modelId="{0DB728E8-C307-6E41-A70C-277DC638D13A}" type="pres">
      <dgm:prSet presAssocID="{F4A3CBB0-DDD3-A046-B2E9-4F69A836ABD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8FBEA-F685-9544-81F6-29A662132D12}" type="pres">
      <dgm:prSet presAssocID="{DAB6BE54-E39A-1346-9F8F-2892C2BACBEA}" presName="sibTrans" presStyleCnt="0"/>
      <dgm:spPr/>
    </dgm:pt>
    <dgm:pt modelId="{F1032906-91F2-E248-B2B0-BC0EB93BA1F6}" type="pres">
      <dgm:prSet presAssocID="{7EA2EB30-5A26-994A-85AC-19D73B66100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B3378-66FB-DC4D-866B-F0BAFEA1032C}" type="pres">
      <dgm:prSet presAssocID="{2A5A32A2-303D-2843-B303-4C127C47DCE1}" presName="sibTrans" presStyleCnt="0"/>
      <dgm:spPr/>
    </dgm:pt>
    <dgm:pt modelId="{45887D3C-69CC-F942-A610-A59B654FFF86}" type="pres">
      <dgm:prSet presAssocID="{765A4110-176B-614A-BC8D-04A4081B111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44B50-D4C4-D548-AE32-6FBEE710508F}" srcId="{D03EDBB3-560C-6349-859B-F36ED208BED8}" destId="{F4A3CBB0-DDD3-A046-B2E9-4F69A836ABD0}" srcOrd="0" destOrd="0" parTransId="{DAF167BB-040F-8E49-9CD0-D7CD64DF5AE6}" sibTransId="{DAB6BE54-E39A-1346-9F8F-2892C2BACBEA}"/>
    <dgm:cxn modelId="{6A3866BB-A5E0-A743-B205-5FA751026170}" srcId="{D03EDBB3-560C-6349-859B-F36ED208BED8}" destId="{765A4110-176B-614A-BC8D-04A4081B1112}" srcOrd="2" destOrd="0" parTransId="{B56AF937-DEC3-7345-BE84-E54A9B511C2E}" sibTransId="{50393DA0-026A-364D-AA2C-72B0D5AA6178}"/>
    <dgm:cxn modelId="{2B0C9A02-0B87-ED46-95C2-9954D064304C}" srcId="{D03EDBB3-560C-6349-859B-F36ED208BED8}" destId="{7EA2EB30-5A26-994A-85AC-19D73B661001}" srcOrd="1" destOrd="0" parTransId="{BB8E1F00-8A30-0144-AD4E-1C86FD0DBDF3}" sibTransId="{2A5A32A2-303D-2843-B303-4C127C47DCE1}"/>
    <dgm:cxn modelId="{B81E32F4-0172-6B4F-A7AD-D09F625AA170}" type="presOf" srcId="{7EA2EB30-5A26-994A-85AC-19D73B661001}" destId="{F1032906-91F2-E248-B2B0-BC0EB93BA1F6}" srcOrd="0" destOrd="0" presId="urn:microsoft.com/office/officeart/2005/8/layout/hProcess9"/>
    <dgm:cxn modelId="{423F499E-BB94-7143-AD28-4E7D8DB0DC15}" type="presOf" srcId="{D03EDBB3-560C-6349-859B-F36ED208BED8}" destId="{DA52FA82-D370-8E48-B381-AF0ABD0969FA}" srcOrd="0" destOrd="0" presId="urn:microsoft.com/office/officeart/2005/8/layout/hProcess9"/>
    <dgm:cxn modelId="{3FB04E1C-3071-6E4A-91FC-7BD4D1328E2C}" type="presOf" srcId="{765A4110-176B-614A-BC8D-04A4081B1112}" destId="{45887D3C-69CC-F942-A610-A59B654FFF86}" srcOrd="0" destOrd="0" presId="urn:microsoft.com/office/officeart/2005/8/layout/hProcess9"/>
    <dgm:cxn modelId="{C009E9E3-9F1F-3141-A4E1-760A6AA82AA7}" type="presOf" srcId="{F4A3CBB0-DDD3-A046-B2E9-4F69A836ABD0}" destId="{0DB728E8-C307-6E41-A70C-277DC638D13A}" srcOrd="0" destOrd="0" presId="urn:microsoft.com/office/officeart/2005/8/layout/hProcess9"/>
    <dgm:cxn modelId="{DF971112-9CD9-CD42-BA30-20140BAB74D5}" type="presParOf" srcId="{DA52FA82-D370-8E48-B381-AF0ABD0969FA}" destId="{0832B9B6-04BE-4541-919E-647BAE4B2F79}" srcOrd="0" destOrd="0" presId="urn:microsoft.com/office/officeart/2005/8/layout/hProcess9"/>
    <dgm:cxn modelId="{035B99AC-BA57-7140-9B2A-10B4D495C8B4}" type="presParOf" srcId="{DA52FA82-D370-8E48-B381-AF0ABD0969FA}" destId="{AADE93BF-1B7B-084A-ACF0-458A70381E06}" srcOrd="1" destOrd="0" presId="urn:microsoft.com/office/officeart/2005/8/layout/hProcess9"/>
    <dgm:cxn modelId="{C50E4089-A8E6-0040-85E8-6EC1DAC9CFCC}" type="presParOf" srcId="{AADE93BF-1B7B-084A-ACF0-458A70381E06}" destId="{0DB728E8-C307-6E41-A70C-277DC638D13A}" srcOrd="0" destOrd="0" presId="urn:microsoft.com/office/officeart/2005/8/layout/hProcess9"/>
    <dgm:cxn modelId="{E270A343-1AD5-C045-92DA-4D3158963856}" type="presParOf" srcId="{AADE93BF-1B7B-084A-ACF0-458A70381E06}" destId="{5698FBEA-F685-9544-81F6-29A662132D12}" srcOrd="1" destOrd="0" presId="urn:microsoft.com/office/officeart/2005/8/layout/hProcess9"/>
    <dgm:cxn modelId="{B86F3E0C-C953-4B45-898F-91C7EDD3B686}" type="presParOf" srcId="{AADE93BF-1B7B-084A-ACF0-458A70381E06}" destId="{F1032906-91F2-E248-B2B0-BC0EB93BA1F6}" srcOrd="2" destOrd="0" presId="urn:microsoft.com/office/officeart/2005/8/layout/hProcess9"/>
    <dgm:cxn modelId="{3E531293-3B27-8C41-9DE6-008D90BAF1D1}" type="presParOf" srcId="{AADE93BF-1B7B-084A-ACF0-458A70381E06}" destId="{EF7B3378-66FB-DC4D-866B-F0BAFEA1032C}" srcOrd="3" destOrd="0" presId="urn:microsoft.com/office/officeart/2005/8/layout/hProcess9"/>
    <dgm:cxn modelId="{CA85B556-55F3-DA4B-BEA1-EBE68D1E4FE2}" type="presParOf" srcId="{AADE93BF-1B7B-084A-ACF0-458A70381E06}" destId="{45887D3C-69CC-F942-A610-A59B654FFF8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2B9B6-04BE-4541-919E-647BAE4B2F79}">
      <dsp:nvSpPr>
        <dsp:cNvPr id="0" name=""/>
        <dsp:cNvSpPr/>
      </dsp:nvSpPr>
      <dsp:spPr>
        <a:xfrm>
          <a:off x="574951" y="0"/>
          <a:ext cx="6516120" cy="2946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B728E8-C307-6E41-A70C-277DC638D13A}">
      <dsp:nvSpPr>
        <dsp:cNvPr id="0" name=""/>
        <dsp:cNvSpPr/>
      </dsp:nvSpPr>
      <dsp:spPr>
        <a:xfrm>
          <a:off x="234" y="883920"/>
          <a:ext cx="2465972" cy="117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Google Form</a:t>
          </a:r>
          <a:endParaRPr lang="en-US" sz="2700" kern="1200" dirty="0"/>
        </a:p>
      </dsp:txBody>
      <dsp:txXfrm>
        <a:off x="57767" y="941453"/>
        <a:ext cx="2350906" cy="1063494"/>
      </dsp:txXfrm>
    </dsp:sp>
    <dsp:sp modelId="{F1032906-91F2-E248-B2B0-BC0EB93BA1F6}">
      <dsp:nvSpPr>
        <dsp:cNvPr id="0" name=""/>
        <dsp:cNvSpPr/>
      </dsp:nvSpPr>
      <dsp:spPr>
        <a:xfrm>
          <a:off x="2600025" y="883920"/>
          <a:ext cx="2465972" cy="117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Convert to </a:t>
          </a:r>
          <a:r>
            <a:rPr lang="en-US" sz="2700" kern="1200" dirty="0" err="1" smtClean="0"/>
            <a:t>EdGIS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GeoForm</a:t>
          </a:r>
          <a:endParaRPr lang="en-US" sz="2700" kern="1200" dirty="0"/>
        </a:p>
      </dsp:txBody>
      <dsp:txXfrm>
        <a:off x="2657558" y="941453"/>
        <a:ext cx="2350906" cy="1063494"/>
      </dsp:txXfrm>
    </dsp:sp>
    <dsp:sp modelId="{45887D3C-69CC-F942-A610-A59B654FFF86}">
      <dsp:nvSpPr>
        <dsp:cNvPr id="0" name=""/>
        <dsp:cNvSpPr/>
      </dsp:nvSpPr>
      <dsp:spPr>
        <a:xfrm>
          <a:off x="5199816" y="883920"/>
          <a:ext cx="2465972" cy="117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Map in ArcGIS Online</a:t>
          </a:r>
          <a:endParaRPr lang="en-US" sz="2700" kern="1200" dirty="0"/>
        </a:p>
      </dsp:txBody>
      <dsp:txXfrm>
        <a:off x="5257349" y="941453"/>
        <a:ext cx="2350906" cy="1063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2B9B6-04BE-4541-919E-647BAE4B2F79}">
      <dsp:nvSpPr>
        <dsp:cNvPr id="0" name=""/>
        <dsp:cNvSpPr/>
      </dsp:nvSpPr>
      <dsp:spPr>
        <a:xfrm>
          <a:off x="574951" y="0"/>
          <a:ext cx="6516120" cy="25145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B728E8-C307-6E41-A70C-277DC638D13A}">
      <dsp:nvSpPr>
        <dsp:cNvPr id="0" name=""/>
        <dsp:cNvSpPr/>
      </dsp:nvSpPr>
      <dsp:spPr>
        <a:xfrm>
          <a:off x="3836" y="754370"/>
          <a:ext cx="1845385" cy="10058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Enable Smartphone GPS</a:t>
          </a:r>
          <a:endParaRPr lang="en-US" sz="1900" kern="1200" dirty="0"/>
        </a:p>
      </dsp:txBody>
      <dsp:txXfrm>
        <a:off x="52936" y="803470"/>
        <a:ext cx="1747185" cy="907627"/>
      </dsp:txXfrm>
    </dsp:sp>
    <dsp:sp modelId="{4CCEF227-5957-0346-8C0A-06EEEFB51556}">
      <dsp:nvSpPr>
        <dsp:cNvPr id="0" name=""/>
        <dsp:cNvSpPr/>
      </dsp:nvSpPr>
      <dsp:spPr>
        <a:xfrm>
          <a:off x="1941491" y="754370"/>
          <a:ext cx="1845385" cy="10058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 URL</a:t>
          </a:r>
          <a:endParaRPr lang="en-US" sz="1900" kern="1200" dirty="0"/>
        </a:p>
      </dsp:txBody>
      <dsp:txXfrm>
        <a:off x="1990591" y="803470"/>
        <a:ext cx="1747185" cy="907627"/>
      </dsp:txXfrm>
    </dsp:sp>
    <dsp:sp modelId="{F1032906-91F2-E248-B2B0-BC0EB93BA1F6}">
      <dsp:nvSpPr>
        <dsp:cNvPr id="0" name=""/>
        <dsp:cNvSpPr/>
      </dsp:nvSpPr>
      <dsp:spPr>
        <a:xfrm>
          <a:off x="3879146" y="754370"/>
          <a:ext cx="1845385" cy="10058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Submit data to “GPS-enabled” form</a:t>
          </a:r>
          <a:endParaRPr lang="en-US" sz="1900" kern="1200" dirty="0"/>
        </a:p>
      </dsp:txBody>
      <dsp:txXfrm>
        <a:off x="3928246" y="803470"/>
        <a:ext cx="1747185" cy="907627"/>
      </dsp:txXfrm>
    </dsp:sp>
    <dsp:sp modelId="{45887D3C-69CC-F942-A610-A59B654FFF86}">
      <dsp:nvSpPr>
        <dsp:cNvPr id="0" name=""/>
        <dsp:cNvSpPr/>
      </dsp:nvSpPr>
      <dsp:spPr>
        <a:xfrm>
          <a:off x="5816801" y="754370"/>
          <a:ext cx="1845385" cy="10058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Analyze data in ArcGIS Online</a:t>
          </a:r>
          <a:endParaRPr lang="en-US" sz="1900" kern="1200" dirty="0"/>
        </a:p>
      </dsp:txBody>
      <dsp:txXfrm>
        <a:off x="5865901" y="803470"/>
        <a:ext cx="1747185" cy="907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2B9B6-04BE-4541-919E-647BAE4B2F79}">
      <dsp:nvSpPr>
        <dsp:cNvPr id="0" name=""/>
        <dsp:cNvSpPr/>
      </dsp:nvSpPr>
      <dsp:spPr>
        <a:xfrm>
          <a:off x="574951" y="0"/>
          <a:ext cx="6516120" cy="28193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B728E8-C307-6E41-A70C-277DC638D13A}">
      <dsp:nvSpPr>
        <dsp:cNvPr id="0" name=""/>
        <dsp:cNvSpPr/>
      </dsp:nvSpPr>
      <dsp:spPr>
        <a:xfrm>
          <a:off x="259776" y="845810"/>
          <a:ext cx="2299807" cy="11277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Enable Smartphone GPS</a:t>
          </a:r>
          <a:endParaRPr lang="en-US" sz="2100" kern="1200" dirty="0"/>
        </a:p>
      </dsp:txBody>
      <dsp:txXfrm>
        <a:off x="314828" y="900862"/>
        <a:ext cx="2189703" cy="1017643"/>
      </dsp:txXfrm>
    </dsp:sp>
    <dsp:sp modelId="{F1032906-91F2-E248-B2B0-BC0EB93BA1F6}">
      <dsp:nvSpPr>
        <dsp:cNvPr id="0" name=""/>
        <dsp:cNvSpPr/>
      </dsp:nvSpPr>
      <dsp:spPr>
        <a:xfrm>
          <a:off x="2683108" y="845810"/>
          <a:ext cx="2299807" cy="11277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Submit data to </a:t>
          </a:r>
          <a:r>
            <a:rPr lang="en-US" sz="2100" kern="1200" dirty="0" err="1" smtClean="0"/>
            <a:t>GeoForm</a:t>
          </a:r>
          <a:endParaRPr lang="en-US" sz="2100" kern="1200" dirty="0"/>
        </a:p>
      </dsp:txBody>
      <dsp:txXfrm>
        <a:off x="2738160" y="900862"/>
        <a:ext cx="2189703" cy="1017643"/>
      </dsp:txXfrm>
    </dsp:sp>
    <dsp:sp modelId="{45887D3C-69CC-F942-A610-A59B654FFF86}">
      <dsp:nvSpPr>
        <dsp:cNvPr id="0" name=""/>
        <dsp:cNvSpPr/>
      </dsp:nvSpPr>
      <dsp:spPr>
        <a:xfrm>
          <a:off x="5106440" y="845810"/>
          <a:ext cx="2299807" cy="11277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Find “Texas Soda” Map in ArcGIS Online</a:t>
          </a:r>
          <a:endParaRPr lang="en-US" sz="2100" kern="1200" dirty="0"/>
        </a:p>
      </dsp:txBody>
      <dsp:txXfrm>
        <a:off x="5161492" y="900862"/>
        <a:ext cx="2189703" cy="1017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2B9B6-04BE-4541-919E-647BAE4B2F79}">
      <dsp:nvSpPr>
        <dsp:cNvPr id="0" name=""/>
        <dsp:cNvSpPr/>
      </dsp:nvSpPr>
      <dsp:spPr>
        <a:xfrm>
          <a:off x="574951" y="0"/>
          <a:ext cx="6516120" cy="2946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B728E8-C307-6E41-A70C-277DC638D13A}">
      <dsp:nvSpPr>
        <dsp:cNvPr id="0" name=""/>
        <dsp:cNvSpPr/>
      </dsp:nvSpPr>
      <dsp:spPr>
        <a:xfrm>
          <a:off x="4409" y="883920"/>
          <a:ext cx="2460319" cy="117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Create Google Form</a:t>
          </a:r>
          <a:endParaRPr lang="en-US" sz="3100" kern="1200" dirty="0"/>
        </a:p>
      </dsp:txBody>
      <dsp:txXfrm>
        <a:off x="61942" y="941453"/>
        <a:ext cx="2345253" cy="1063494"/>
      </dsp:txXfrm>
    </dsp:sp>
    <dsp:sp modelId="{F1032906-91F2-E248-B2B0-BC0EB93BA1F6}">
      <dsp:nvSpPr>
        <dsp:cNvPr id="0" name=""/>
        <dsp:cNvSpPr/>
      </dsp:nvSpPr>
      <dsp:spPr>
        <a:xfrm>
          <a:off x="2602852" y="883920"/>
          <a:ext cx="2460319" cy="117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Convert to </a:t>
          </a:r>
          <a:r>
            <a:rPr lang="en-US" sz="3100" kern="1200" dirty="0" err="1" smtClean="0"/>
            <a:t>GeoForm</a:t>
          </a:r>
          <a:endParaRPr lang="en-US" sz="3100" kern="1200" dirty="0"/>
        </a:p>
      </dsp:txBody>
      <dsp:txXfrm>
        <a:off x="2660385" y="941453"/>
        <a:ext cx="2345253" cy="1063494"/>
      </dsp:txXfrm>
    </dsp:sp>
    <dsp:sp modelId="{45887D3C-69CC-F942-A610-A59B654FFF86}">
      <dsp:nvSpPr>
        <dsp:cNvPr id="0" name=""/>
        <dsp:cNvSpPr/>
      </dsp:nvSpPr>
      <dsp:spPr>
        <a:xfrm>
          <a:off x="5201294" y="883920"/>
          <a:ext cx="2460319" cy="117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Map in ArcGIS Online</a:t>
          </a:r>
          <a:endParaRPr lang="en-US" sz="3100" kern="1200" dirty="0"/>
        </a:p>
      </dsp:txBody>
      <dsp:txXfrm>
        <a:off x="5258827" y="941453"/>
        <a:ext cx="2345253" cy="106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EDDEA-49DA-4237-A731-0B46EC1123BE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C5CB-0F84-4141-9D51-BA8DF4751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8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08AE6-8394-47A5-B74A-A291A08D8143}" type="slidenum">
              <a:rPr lang="en-US">
                <a:latin typeface="Times New Roman" pitchFamily="18" charset="0"/>
              </a:rPr>
              <a:pPr/>
              <a:t>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1626672-35D0-4FE6-BF40-840A717BA6A8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EC2D951-7683-49F0-8E58-1485517D2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baker@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918120"/>
            <a:ext cx="8839199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Enhancing Student Field Studies with BYOD Technology</a:t>
            </a:r>
            <a:endParaRPr lang="en-US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7044" y="6139934"/>
            <a:ext cx="578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KU Summer Workshop * http://edgis.org/TEFSworkshop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2756" y="3017520"/>
            <a:ext cx="2913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Tom Baker, University of Kansas</a:t>
            </a:r>
          </a:p>
          <a:p>
            <a:pPr algn="ctr"/>
            <a:r>
              <a:rPr lang="en-US" dirty="0" smtClean="0">
                <a:hlinkClick r:id="rId3"/>
              </a:rPr>
              <a:t>tbaker@ku.edu</a:t>
            </a:r>
            <a:r>
              <a:rPr lang="en-US" dirty="0" smtClean="0"/>
              <a:t>  - @trbaker 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748" y="4648200"/>
            <a:ext cx="4153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Create a user account at: Google.com </a:t>
            </a:r>
            <a:endParaRPr lang="en-US" sz="2000" b="1" i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1a: Create a Google Drive Form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200400" y="1676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46455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971800"/>
            <a:ext cx="19621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28600" y="4648200"/>
            <a:ext cx="2286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85495"/>
          <a:stretch>
            <a:fillRect/>
          </a:stretch>
        </p:blipFill>
        <p:spPr bwMode="auto">
          <a:xfrm>
            <a:off x="457200" y="1066800"/>
            <a:ext cx="8229600" cy="80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82296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228600" y="228600"/>
            <a:ext cx="8686800" cy="792162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Step 1b: Build Form </a:t>
            </a:r>
            <a:r>
              <a:rPr lang="en-US" dirty="0"/>
              <a:t>F</a:t>
            </a:r>
            <a:r>
              <a:rPr lang="en-US" dirty="0" smtClean="0"/>
              <a:t>ields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1c: Set Question Types for Pre-set Answers 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62940" y="2114550"/>
            <a:ext cx="781812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57400"/>
            <a:ext cx="7848600" cy="3580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Step 1d: Go to Live Form, Copy URL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92214" y="1600200"/>
            <a:ext cx="43595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7103937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2a: Submit your Google “Live Form” URL to EdGIS.org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5419725" cy="275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828800"/>
            <a:ext cx="5229225" cy="463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733800" y="6019800"/>
            <a:ext cx="2514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Step 2b: </a:t>
            </a:r>
            <a:r>
              <a:rPr lang="en-US" dirty="0" err="1" smtClean="0"/>
              <a:t>EdGIS</a:t>
            </a:r>
            <a:r>
              <a:rPr lang="en-US" dirty="0" smtClean="0"/>
              <a:t> Copies your </a:t>
            </a:r>
            <a:r>
              <a:rPr lang="en-US" dirty="0"/>
              <a:t>F</a:t>
            </a:r>
            <a:r>
              <a:rPr lang="en-US" dirty="0" smtClean="0"/>
              <a:t>orm &amp; </a:t>
            </a:r>
            <a:r>
              <a:rPr lang="en-US" dirty="0"/>
              <a:t>A</a:t>
            </a:r>
            <a:r>
              <a:rPr lang="en-US" dirty="0" smtClean="0"/>
              <a:t>dds a GPS Button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6686550" cy="353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057400" y="5715000"/>
            <a:ext cx="6194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 collect data to enter into your Google spreadsheet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After Entering a Few Data,  Open the spreadsheet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 r="48723"/>
          <a:stretch>
            <a:fillRect/>
          </a:stretch>
        </p:blipFill>
        <p:spPr bwMode="auto">
          <a:xfrm>
            <a:off x="2438400" y="1981200"/>
            <a:ext cx="6172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32766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74320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Spreadsheet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400" y="3276600"/>
            <a:ext cx="2819400" cy="7620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2895600"/>
            <a:ext cx="2362200" cy="7620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572000" y="2667000"/>
            <a:ext cx="3962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3a: Publish the Collected </a:t>
            </a:r>
            <a:r>
              <a:rPr lang="en-US" smtClean="0"/>
              <a:t>data from </a:t>
            </a:r>
            <a:r>
              <a:rPr lang="en-US" dirty="0"/>
              <a:t>your Google </a:t>
            </a:r>
            <a:r>
              <a:rPr lang="en-US" dirty="0" smtClean="0"/>
              <a:t>Drive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229600" cy="3949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95500"/>
            <a:ext cx="6463393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600200" y="2667000"/>
            <a:ext cx="1524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75733"/>
            <a:ext cx="6553200" cy="478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1524000" y="4267200"/>
            <a:ext cx="1295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3590925"/>
            <a:ext cx="46767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2086615"/>
            <a:ext cx="6553200" cy="477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9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3b: Map Data at </a:t>
            </a:r>
            <a:r>
              <a:rPr lang="en-US" dirty="0" err="1" smtClean="0"/>
              <a:t>ArcGIS.com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19270" y="1600200"/>
            <a:ext cx="770546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276600" y="1981200"/>
            <a:ext cx="6858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3c: </a:t>
            </a:r>
            <a:r>
              <a:rPr lang="en-US" dirty="0"/>
              <a:t>A</a:t>
            </a:r>
            <a:r>
              <a:rPr lang="en-US" dirty="0" smtClean="0"/>
              <a:t>dd your Data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229600" cy="394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81200"/>
            <a:ext cx="1619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54483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648200" y="4724400"/>
            <a:ext cx="1066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Teacher Workflow: Setup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81329"/>
            <a:ext cx="8229600" cy="1642872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Create a Google Drive Form for centralized data collection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“GPS-enable” the form at </a:t>
            </a:r>
            <a:r>
              <a:rPr lang="en-US" sz="2000" smtClean="0"/>
              <a:t>http://edgis.org </a:t>
            </a:r>
            <a:endParaRPr lang="en-US" sz="2000" dirty="0" smtClean="0"/>
          </a:p>
          <a:p>
            <a:pPr marL="624078" indent="-514350"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dirty="0" smtClean="0"/>
              <a:t>se ArcGIS Online to map &amp; visualize data</a:t>
            </a:r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969731"/>
              </p:ext>
            </p:extLst>
          </p:nvPr>
        </p:nvGraphicFramePr>
        <p:xfrm>
          <a:off x="1143000" y="3454369"/>
          <a:ext cx="7666024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3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3d: Set Location Fields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589020" y="3451860"/>
            <a:ext cx="196596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1390650"/>
            <a:ext cx="57531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371600"/>
            <a:ext cx="5762625" cy="404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733800"/>
            <a:ext cx="248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5638800" y="4800600"/>
            <a:ext cx="1066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Step 3e: Analyze Patterns in </a:t>
            </a:r>
            <a:r>
              <a:rPr lang="en-US" dirty="0"/>
              <a:t>D</a:t>
            </a:r>
            <a:r>
              <a:rPr lang="en-US" dirty="0" smtClean="0"/>
              <a:t>ata Symbols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" y="1774799"/>
            <a:ext cx="7924800" cy="376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3048001"/>
            <a:ext cx="111284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743200"/>
            <a:ext cx="172131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828800"/>
            <a:ext cx="8338323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1143000"/>
          </a:xfrm>
        </p:spPr>
        <p:txBody>
          <a:bodyPr/>
          <a:lstStyle/>
          <a:p>
            <a:r>
              <a:rPr lang="en-US" dirty="0" smtClean="0"/>
              <a:t>Learner Workflow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81329"/>
            <a:ext cx="8534400" cy="2633471"/>
          </a:xfrm>
        </p:spPr>
        <p:txBody>
          <a:bodyPr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1900" dirty="0" smtClean="0"/>
              <a:t>In classroom, verify smartphone Location Services. </a:t>
            </a:r>
          </a:p>
          <a:p>
            <a:pPr marL="880110" lvl="1" indent="-514350">
              <a:buFont typeface="+mj-lt"/>
              <a:buAutoNum type="alphaLcPeriod"/>
            </a:pPr>
            <a:r>
              <a:rPr lang="en-US" sz="1600" dirty="0" smtClean="0"/>
              <a:t>Apple IOS 6: Settings -&gt; Privacy -&gt; Location Services</a:t>
            </a:r>
          </a:p>
          <a:p>
            <a:pPr marL="880110" lvl="1" indent="-514350">
              <a:buFont typeface="+mj-lt"/>
              <a:buAutoNum type="alphaLcPeriod"/>
            </a:pPr>
            <a:r>
              <a:rPr lang="en-US" sz="1600" dirty="0" smtClean="0"/>
              <a:t>Apple IOS 4.x: Settings -&gt; Location Services</a:t>
            </a:r>
          </a:p>
          <a:p>
            <a:pPr marL="880110" lvl="1" indent="-514350">
              <a:buFont typeface="+mj-lt"/>
              <a:buAutoNum type="alphaLcPeriod"/>
            </a:pPr>
            <a:r>
              <a:rPr lang="en-US" sz="1600" dirty="0" smtClean="0"/>
              <a:t>Android: Menu -&gt; Settings -&gt; Location &amp; Security</a:t>
            </a:r>
          </a:p>
          <a:p>
            <a:pPr marL="880110" lvl="1" indent="-514350">
              <a:buFont typeface="+mj-lt"/>
              <a:buAutoNum type="alphaLcPeriod"/>
            </a:pPr>
            <a:r>
              <a:rPr lang="en-US" sz="1600" dirty="0" smtClean="0"/>
              <a:t>Android 4.1.1: Menu -&gt; Settings -&gt; Personal -&gt; Location Services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900" dirty="0" smtClean="0"/>
              <a:t>Students enter project URL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900" dirty="0" smtClean="0"/>
              <a:t>In field, learners report data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900" dirty="0" smtClean="0"/>
              <a:t>In lab, use ArcGIS Online to map &amp; analyze data</a:t>
            </a:r>
            <a:endParaRPr lang="en-US" sz="19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63243619"/>
              </p:ext>
            </p:extLst>
          </p:nvPr>
        </p:nvGraphicFramePr>
        <p:xfrm>
          <a:off x="762000" y="4312951"/>
          <a:ext cx="7666024" cy="2514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the Learner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2104758"/>
              </p:ext>
            </p:extLst>
          </p:nvPr>
        </p:nvGraphicFramePr>
        <p:xfrm>
          <a:off x="838200" y="2057400"/>
          <a:ext cx="7666024" cy="281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5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Enable Smartphone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5101361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Apps</a:t>
            </a:r>
          </a:p>
          <a:p>
            <a:pPr lvl="1"/>
            <a:r>
              <a:rPr lang="en-US" sz="2000" dirty="0" smtClean="0"/>
              <a:t>Apps: Motion X, My Tracks,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GPS-enabled Web pages</a:t>
            </a:r>
          </a:p>
          <a:p>
            <a:r>
              <a:rPr lang="en-US" sz="2000" dirty="0" smtClean="0"/>
              <a:t>Smartphones may use many methods to get location.</a:t>
            </a:r>
          </a:p>
          <a:p>
            <a:pPr lvl="2"/>
            <a:r>
              <a:rPr lang="en-US" sz="2000" dirty="0" smtClean="0"/>
              <a:t>GPS chip</a:t>
            </a:r>
          </a:p>
          <a:p>
            <a:pPr lvl="2"/>
            <a:r>
              <a:rPr lang="en-US" sz="2000" dirty="0" smtClean="0"/>
              <a:t>Cell tower triangulation</a:t>
            </a:r>
          </a:p>
          <a:p>
            <a:pPr lvl="2"/>
            <a:r>
              <a:rPr lang="en-US" sz="2000" dirty="0" smtClean="0"/>
              <a:t>Wi-Fi Geo-location</a:t>
            </a:r>
          </a:p>
          <a:p>
            <a:pPr lvl="1"/>
            <a:r>
              <a:rPr lang="en-US" sz="2000" dirty="0" smtClean="0"/>
              <a:t>Accuracy will vary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752600"/>
            <a:ext cx="2336800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70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Open Web Browser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000" dirty="0" smtClean="0"/>
              <a:t>Carbonated Beverage Survey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000" dirty="0" smtClean="0"/>
              <a:t>http://edgis.org/geoforms/49515.html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000" i="1" dirty="0" smtClean="0"/>
              <a:t>Field studies can be scientific or social – ranging from an inventory of species or geological features to graffiti or neighborhood monitoring</a:t>
            </a:r>
            <a:r>
              <a:rPr lang="en-US" sz="1800" i="1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Report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876800" y="1481328"/>
            <a:ext cx="38100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Webinar example: Report your favorite beverage</a:t>
            </a:r>
          </a:p>
          <a:p>
            <a:endParaRPr lang="en-US" sz="2000" dirty="0"/>
          </a:p>
          <a:p>
            <a:r>
              <a:rPr lang="en-US" sz="2000" dirty="0"/>
              <a:t>Click </a:t>
            </a:r>
            <a:r>
              <a:rPr lang="en-US" sz="2000" dirty="0" smtClean="0"/>
              <a:t>to </a:t>
            </a:r>
            <a:r>
              <a:rPr lang="en-US" sz="2000" dirty="0"/>
              <a:t>add GPS</a:t>
            </a:r>
          </a:p>
          <a:p>
            <a:endParaRPr lang="en-US" sz="2000" dirty="0"/>
          </a:p>
          <a:p>
            <a:r>
              <a:rPr lang="en-US" sz="2000" dirty="0"/>
              <a:t>Click </a:t>
            </a:r>
            <a:r>
              <a:rPr lang="en-US" sz="2000" dirty="0" smtClean="0"/>
              <a:t>to </a:t>
            </a:r>
            <a:r>
              <a:rPr lang="en-US" sz="2000" dirty="0"/>
              <a:t>send data</a:t>
            </a:r>
          </a:p>
          <a:p>
            <a:endParaRPr lang="en-US" sz="2000" dirty="0"/>
          </a:p>
          <a:p>
            <a:r>
              <a:rPr lang="en-US" sz="2000" dirty="0"/>
              <a:t>Use the back </a:t>
            </a:r>
            <a:r>
              <a:rPr lang="en-US" sz="2000" dirty="0" smtClean="0"/>
              <a:t>browser </a:t>
            </a:r>
            <a:r>
              <a:rPr lang="en-US" sz="2000" dirty="0"/>
              <a:t>button to submit more data</a:t>
            </a:r>
          </a:p>
          <a:p>
            <a:endParaRPr lang="en-US" sz="2000" dirty="0"/>
          </a:p>
        </p:txBody>
      </p:sp>
      <p:pic>
        <p:nvPicPr>
          <p:cNvPr id="4" name="Picture 3" descr="iphone_edgis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7564">
            <a:off x="105189" y="2144245"/>
            <a:ext cx="4410027" cy="330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Review data with a Map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371600"/>
            <a:ext cx="5410200" cy="2889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7086600" y="1219200"/>
            <a:ext cx="609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19400"/>
            <a:ext cx="7536561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824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the Teacher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9680429"/>
              </p:ext>
            </p:extLst>
          </p:nvPr>
        </p:nvGraphicFramePr>
        <p:xfrm>
          <a:off x="914400" y="1819080"/>
          <a:ext cx="7666024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960" y="5181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Field </a:t>
            </a:r>
            <a:r>
              <a:rPr lang="en-US" i="1" dirty="0" smtClean="0"/>
              <a:t>research begins </a:t>
            </a:r>
            <a:r>
              <a:rPr lang="en-US" i="1" dirty="0"/>
              <a:t>with a </a:t>
            </a:r>
            <a:r>
              <a:rPr lang="en-US" i="1" dirty="0" smtClean="0"/>
              <a:t>question </a:t>
            </a:r>
            <a:r>
              <a:rPr lang="en-US" i="1" dirty="0"/>
              <a:t>and a </a:t>
            </a:r>
            <a:endParaRPr lang="en-US" i="1" dirty="0" smtClean="0"/>
          </a:p>
          <a:p>
            <a:pPr algn="ctr"/>
            <a:r>
              <a:rPr lang="en-US" i="1" dirty="0" smtClean="0"/>
              <a:t>design </a:t>
            </a:r>
            <a:r>
              <a:rPr lang="en-US" i="1" dirty="0"/>
              <a:t>for the data to be collected.</a:t>
            </a:r>
          </a:p>
        </p:txBody>
      </p:sp>
    </p:spTree>
    <p:extLst>
      <p:ext uri="{BB962C8B-B14F-4D97-AF65-F5344CB8AC3E}">
        <p14:creationId xmlns:p14="http://schemas.microsoft.com/office/powerpoint/2010/main" val="30338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C471F458-FCAD-410A-8C30-27471DC758C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52E751E-1381-4DBD-A3D9-8E68B3AAA18A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D2C5F4B-E49C-42C9-9691-6BADEAA9A90E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4EF19C2-1AF0-4368-B006-B5131C62E960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1B4F4138-3822-42B5-848B-64DFD1FF19B3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E0C19FF6-9AE5-4CB2-A415-D079FAE123DE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4903</TotalTime>
  <Words>407</Words>
  <Application>Microsoft Office PowerPoint</Application>
  <PresentationFormat>On-screen Show (4:3)</PresentationFormat>
  <Paragraphs>78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Horizon</vt:lpstr>
      <vt:lpstr>PowerPoint Presentation</vt:lpstr>
      <vt:lpstr>Teacher Workflow: Setup</vt:lpstr>
      <vt:lpstr>Learner Workflow</vt:lpstr>
      <vt:lpstr>Be the Learner</vt:lpstr>
      <vt:lpstr>Step 1: Enable Smartphone GPS</vt:lpstr>
      <vt:lpstr>Step 2: Open Web Browser</vt:lpstr>
      <vt:lpstr>Step 3: Report Data</vt:lpstr>
      <vt:lpstr>Step 4: Review data with a Map</vt:lpstr>
      <vt:lpstr>Be the Teacher</vt:lpstr>
      <vt:lpstr>Step 1a: Create a Google Drive Form</vt:lpstr>
      <vt:lpstr>PowerPoint Presentation</vt:lpstr>
      <vt:lpstr>Step 1c: Set Question Types for Pre-set Answers </vt:lpstr>
      <vt:lpstr>Step 1d: Go to Live Form, Copy URL</vt:lpstr>
      <vt:lpstr>Step 2a: Submit your Google “Live Form” URL to EdGIS.org</vt:lpstr>
      <vt:lpstr>Step 2b: EdGIS Copies your Form &amp; Adds a GPS Button</vt:lpstr>
      <vt:lpstr>After Entering a Few Data,  Open the spreadsheet</vt:lpstr>
      <vt:lpstr>Step 3a: Publish the Collected data from your Google Drive</vt:lpstr>
      <vt:lpstr>Step 3b: Map Data at ArcGIS.com</vt:lpstr>
      <vt:lpstr>Step 3c: Add your Data</vt:lpstr>
      <vt:lpstr>Step 3d: Set Location Fields</vt:lpstr>
      <vt:lpstr>Step 3e: Analyze Patterns in Data Symbols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 T Palmer</dc:creator>
  <cp:lastModifiedBy>Thomas Baker</cp:lastModifiedBy>
  <cp:revision>172</cp:revision>
  <dcterms:created xsi:type="dcterms:W3CDTF">2013-01-24T04:01:13Z</dcterms:created>
  <dcterms:modified xsi:type="dcterms:W3CDTF">2013-07-28T13:07:40Z</dcterms:modified>
</cp:coreProperties>
</file>