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865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26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6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05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360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41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26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0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51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8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57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E1AB4EC-44F4-8246-B308-95F6BB832E3B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E945329-3875-5147-85C6-EDB637E76F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0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DAFB9BF-58EE-E44C-9611-5D8F17FAE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14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</a:extLst>
          </a:blip>
          <a:srcRect t="25084" b="175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A2A9E8-85A2-DC43-98D5-6E94DDC4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2"/>
                </a:solidFill>
              </a:rPr>
              <a:t>Eternal Rabbit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A83AE-0787-6348-8DBE-0DF152A0C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>
                <a:solidFill>
                  <a:schemeClr val="bg2"/>
                </a:solidFill>
              </a:rPr>
              <a:t>Secure ERP</a:t>
            </a:r>
          </a:p>
        </p:txBody>
      </p:sp>
    </p:spTree>
    <p:extLst>
      <p:ext uri="{BB962C8B-B14F-4D97-AF65-F5344CB8AC3E}">
        <p14:creationId xmlns:p14="http://schemas.microsoft.com/office/powerpoint/2010/main" val="26400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artalom helye 4">
            <a:extLst>
              <a:ext uri="{FF2B5EF4-FFF2-40B4-BE49-F238E27FC236}">
                <a16:creationId xmlns:a16="http://schemas.microsoft.com/office/drawing/2014/main" id="{B405B3AB-9D0A-3B48-9F32-80EF7CE2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2" y="640080"/>
            <a:ext cx="6855445" cy="5577840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CBE2FE7-12D1-6B44-8107-7F0376DD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257" y="1281057"/>
            <a:ext cx="3176246" cy="15637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cap="all" dirty="0"/>
              <a:t>First impressions</a:t>
            </a:r>
          </a:p>
        </p:txBody>
      </p:sp>
    </p:spTree>
    <p:extLst>
      <p:ext uri="{BB962C8B-B14F-4D97-AF65-F5344CB8AC3E}">
        <p14:creationId xmlns:p14="http://schemas.microsoft.com/office/powerpoint/2010/main" val="165633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BA917-8221-7F47-9742-0023C18A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ERP?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59F8506-765F-1E48-857A-47472F615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8" y="685800"/>
            <a:ext cx="7316537" cy="579226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8EC6281-7FDE-2948-8742-C3D918F0A4AC}"/>
              </a:ext>
            </a:extLst>
          </p:cNvPr>
          <p:cNvSpPr txBox="1"/>
          <p:nvPr/>
        </p:nvSpPr>
        <p:spPr>
          <a:xfrm>
            <a:off x="1371600" y="1896533"/>
            <a:ext cx="391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/>
              <a:t>Enterprise </a:t>
            </a:r>
            <a:r>
              <a:rPr lang="hu-HU" sz="2000" dirty="0" err="1"/>
              <a:t>resource</a:t>
            </a:r>
            <a:r>
              <a:rPr lang="hu-HU" sz="2000" dirty="0"/>
              <a:t> </a:t>
            </a:r>
            <a:r>
              <a:rPr lang="hu-HU" sz="2000" dirty="0" err="1"/>
              <a:t>planning</a:t>
            </a:r>
            <a:r>
              <a:rPr lang="hu-HU" sz="2000" dirty="0"/>
              <a:t> (ERP) </a:t>
            </a:r>
            <a:r>
              <a:rPr lang="hu-HU" sz="2000" dirty="0" err="1"/>
              <a:t>refers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a </a:t>
            </a:r>
            <a:r>
              <a:rPr lang="hu-HU" sz="2000" dirty="0" err="1"/>
              <a:t>type</a:t>
            </a:r>
            <a:r>
              <a:rPr lang="hu-HU" sz="2000" dirty="0"/>
              <a:t> of software </a:t>
            </a:r>
            <a:r>
              <a:rPr lang="hu-HU" sz="2000" dirty="0" err="1"/>
              <a:t>that</a:t>
            </a:r>
            <a:r>
              <a:rPr lang="hu-HU" sz="2000" dirty="0"/>
              <a:t> </a:t>
            </a:r>
            <a:r>
              <a:rPr lang="hu-HU" sz="2000" dirty="0" err="1"/>
              <a:t>organizations</a:t>
            </a:r>
            <a:r>
              <a:rPr lang="hu-HU" sz="2000" dirty="0"/>
              <a:t> </a:t>
            </a:r>
            <a:r>
              <a:rPr lang="hu-HU" sz="2000" dirty="0" err="1"/>
              <a:t>use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manage</a:t>
            </a:r>
            <a:r>
              <a:rPr lang="hu-HU" sz="2000" dirty="0"/>
              <a:t> </a:t>
            </a:r>
            <a:r>
              <a:rPr lang="hu-HU" sz="2000" dirty="0" err="1"/>
              <a:t>day-to-day</a:t>
            </a:r>
            <a:r>
              <a:rPr lang="hu-HU" sz="2000" dirty="0"/>
              <a:t> business </a:t>
            </a:r>
            <a:r>
              <a:rPr lang="hu-HU" sz="2000" dirty="0" err="1"/>
              <a:t>activities</a:t>
            </a:r>
            <a:r>
              <a:rPr lang="hu-HU" sz="2000" dirty="0"/>
              <a:t> </a:t>
            </a:r>
            <a:r>
              <a:rPr lang="hu-HU" sz="2000" dirty="0" err="1"/>
              <a:t>such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 accounting, </a:t>
            </a:r>
            <a:r>
              <a:rPr lang="hu-HU" sz="2000" dirty="0" err="1"/>
              <a:t>procurement</a:t>
            </a:r>
            <a:r>
              <a:rPr lang="hu-HU" sz="2000" dirty="0"/>
              <a:t>, project management, </a:t>
            </a:r>
            <a:r>
              <a:rPr lang="hu-HU" sz="2000" dirty="0" err="1"/>
              <a:t>risk</a:t>
            </a:r>
            <a:r>
              <a:rPr lang="hu-HU" sz="2000" dirty="0"/>
              <a:t> management and </a:t>
            </a:r>
            <a:r>
              <a:rPr lang="hu-HU" sz="2000" dirty="0" err="1"/>
              <a:t>compliance</a:t>
            </a:r>
            <a:r>
              <a:rPr lang="hu-HU" sz="2000" dirty="0"/>
              <a:t>, and </a:t>
            </a:r>
            <a:r>
              <a:rPr lang="hu-HU" sz="2000" dirty="0" err="1"/>
              <a:t>supply</a:t>
            </a:r>
            <a:r>
              <a:rPr lang="hu-HU" sz="2000" dirty="0"/>
              <a:t> </a:t>
            </a:r>
            <a:r>
              <a:rPr lang="hu-HU" sz="2000" dirty="0" err="1"/>
              <a:t>chain</a:t>
            </a:r>
            <a:r>
              <a:rPr lang="hu-HU" sz="2000" dirty="0"/>
              <a:t> </a:t>
            </a:r>
            <a:r>
              <a:rPr lang="hu-HU" sz="2000" dirty="0" err="1"/>
              <a:t>operations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79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147648-9FEB-8948-868F-B456CF6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hu-HU" b="1" dirty="0" err="1"/>
              <a:t>Workflow</a:t>
            </a:r>
            <a:endParaRPr lang="hu-HU" b="1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064056E-3823-DD48-9DCB-5EBC1477F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57464"/>
              </p:ext>
            </p:extLst>
          </p:nvPr>
        </p:nvGraphicFramePr>
        <p:xfrm>
          <a:off x="1371600" y="1845507"/>
          <a:ext cx="10155383" cy="28026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6697">
                  <a:extLst>
                    <a:ext uri="{9D8B030D-6E8A-4147-A177-3AD203B41FA5}">
                      <a16:colId xmlns:a16="http://schemas.microsoft.com/office/drawing/2014/main" val="1031920706"/>
                    </a:ext>
                  </a:extLst>
                </a:gridCol>
                <a:gridCol w="2549836">
                  <a:extLst>
                    <a:ext uri="{9D8B030D-6E8A-4147-A177-3AD203B41FA5}">
                      <a16:colId xmlns:a16="http://schemas.microsoft.com/office/drawing/2014/main" val="4289224949"/>
                    </a:ext>
                  </a:extLst>
                </a:gridCol>
                <a:gridCol w="2447256">
                  <a:extLst>
                    <a:ext uri="{9D8B030D-6E8A-4147-A177-3AD203B41FA5}">
                      <a16:colId xmlns:a16="http://schemas.microsoft.com/office/drawing/2014/main" val="2591080940"/>
                    </a:ext>
                  </a:extLst>
                </a:gridCol>
                <a:gridCol w="2051594">
                  <a:extLst>
                    <a:ext uri="{9D8B030D-6E8A-4147-A177-3AD203B41FA5}">
                      <a16:colId xmlns:a16="http://schemas.microsoft.com/office/drawing/2014/main" val="3214815340"/>
                    </a:ext>
                  </a:extLst>
                </a:gridCol>
              </a:tblGrid>
              <a:tr h="401098">
                <a:tc>
                  <a:txBody>
                    <a:bodyPr/>
                    <a:lstStyle/>
                    <a:p>
                      <a:pPr algn="ctr"/>
                      <a:r>
                        <a:rPr lang="hu-HU" sz="2100" dirty="0" err="1"/>
                        <a:t>Monday</a:t>
                      </a:r>
                      <a:endParaRPr lang="hu-HU" sz="2100" dirty="0"/>
                    </a:p>
                  </a:txBody>
                  <a:tcPr marL="106450" marR="106450" marT="53225" marB="53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100" dirty="0" err="1"/>
                        <a:t>Tuesday</a:t>
                      </a:r>
                      <a:endParaRPr lang="hu-HU" sz="2100" dirty="0"/>
                    </a:p>
                  </a:txBody>
                  <a:tcPr marL="106450" marR="106450" marT="53225" marB="53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100" dirty="0" err="1"/>
                        <a:t>Wednesday</a:t>
                      </a:r>
                      <a:endParaRPr lang="hu-HU" sz="2100" dirty="0"/>
                    </a:p>
                  </a:txBody>
                  <a:tcPr marL="106450" marR="106450" marT="53225" marB="53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100" dirty="0" err="1"/>
                        <a:t>Thursday</a:t>
                      </a:r>
                      <a:endParaRPr lang="hu-HU" sz="2100" dirty="0"/>
                    </a:p>
                  </a:txBody>
                  <a:tcPr marL="106450" marR="106450" marT="53225" marB="53225"/>
                </a:tc>
                <a:extLst>
                  <a:ext uri="{0D108BD9-81ED-4DB2-BD59-A6C34878D82A}">
                    <a16:rowId xmlns:a16="http://schemas.microsoft.com/office/drawing/2014/main" val="4132317202"/>
                  </a:ext>
                </a:extLst>
              </a:tr>
              <a:tr h="2376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Created</a:t>
                      </a:r>
                      <a:r>
                        <a:rPr lang="hu-HU" sz="1800" dirty="0"/>
                        <a:t> team(s)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Collected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popular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rabbits</a:t>
                      </a:r>
                      <a:endParaRPr lang="hu-HU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Tried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to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split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the</a:t>
                      </a:r>
                      <a:r>
                        <a:rPr lang="hu-HU" sz="1800" dirty="0"/>
                        <a:t> project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Tried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to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understand</a:t>
                      </a:r>
                      <a:r>
                        <a:rPr lang="hu-HU" sz="1800" dirty="0"/>
                        <a:t> MVC </a:t>
                      </a:r>
                      <a:r>
                        <a:rPr lang="hu-HU" sz="1800" dirty="0" err="1"/>
                        <a:t>structure</a:t>
                      </a:r>
                      <a:endParaRPr lang="hu-HU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(</a:t>
                      </a:r>
                      <a:r>
                        <a:rPr lang="hu-HU" sz="1800" dirty="0" err="1"/>
                        <a:t>Deeply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analized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the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concept</a:t>
                      </a:r>
                      <a:r>
                        <a:rPr lang="hu-HU" sz="1800" dirty="0"/>
                        <a:t> of Big </a:t>
                      </a:r>
                      <a:r>
                        <a:rPr lang="hu-HU" sz="1800" dirty="0" err="1"/>
                        <a:t>Chungus</a:t>
                      </a:r>
                      <a:r>
                        <a:rPr lang="hu-HU" sz="1800" dirty="0"/>
                        <a:t>)</a:t>
                      </a:r>
                    </a:p>
                  </a:txBody>
                  <a:tcPr marL="106450" marR="106450" marT="53225" marB="5322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Understood</a:t>
                      </a:r>
                      <a:r>
                        <a:rPr lang="hu-HU" sz="1800" dirty="0"/>
                        <a:t> MVC </a:t>
                      </a:r>
                      <a:r>
                        <a:rPr lang="hu-HU" sz="1800" dirty="0" err="1"/>
                        <a:t>structure</a:t>
                      </a:r>
                      <a:endParaRPr lang="hu-HU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/>
                        <a:t>Split </a:t>
                      </a:r>
                      <a:r>
                        <a:rPr lang="hu-HU" sz="1800" dirty="0" err="1"/>
                        <a:t>the</a:t>
                      </a:r>
                      <a:r>
                        <a:rPr lang="hu-HU" sz="1800" dirty="0"/>
                        <a:t> project</a:t>
                      </a:r>
                    </a:p>
                  </a:txBody>
                  <a:tcPr marL="106450" marR="106450" marT="53225" marB="53225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Growth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Mindset</a:t>
                      </a:r>
                      <a:r>
                        <a:rPr lang="hu-HU" sz="1800" dirty="0"/>
                        <a:t> WS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Worked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on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the</a:t>
                      </a:r>
                      <a:r>
                        <a:rPr lang="hu-HU" sz="1800" dirty="0"/>
                        <a:t> project</a:t>
                      </a:r>
                    </a:p>
                  </a:txBody>
                  <a:tcPr marL="106450" marR="106450" marT="53225" marB="53225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Prestentation</a:t>
                      </a:r>
                      <a:endParaRPr lang="hu-HU" sz="18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800" dirty="0" err="1"/>
                        <a:t>Finalized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the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/>
                        <a:t>product</a:t>
                      </a:r>
                      <a:endParaRPr lang="hu-HU" sz="1800" dirty="0"/>
                    </a:p>
                  </a:txBody>
                  <a:tcPr marL="106450" marR="106450" marT="53225" marB="53225"/>
                </a:tc>
                <a:extLst>
                  <a:ext uri="{0D108BD9-81ED-4DB2-BD59-A6C34878D82A}">
                    <a16:rowId xmlns:a16="http://schemas.microsoft.com/office/drawing/2014/main" val="2447173265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ADA664CF-A433-BC4D-882C-E2C990B7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892" y="3246849"/>
            <a:ext cx="2632558" cy="3228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42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C4DD05-E162-1840-A587-41E5B7C7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Commit</a:t>
            </a:r>
            <a:r>
              <a:rPr lang="hu-HU" b="1" dirty="0"/>
              <a:t> </a:t>
            </a:r>
            <a:r>
              <a:rPr lang="hu-HU" b="1" dirty="0" err="1"/>
              <a:t>history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3A89C95-DA9D-C544-BF54-C916B3ABF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65818"/>
            <a:ext cx="10007177" cy="454871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23D6A6C-CAD3-A14F-88DD-F722FA73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4666">
            <a:off x="2057399" y="4182219"/>
            <a:ext cx="1320377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 0.00208 C 0.0168 0.00556 0.03451 0.00926 0.06863 -0.03495 C 0.10261 -0.07894 0.15352 -0.21551 0.20326 -0.26204 C 0.25313 -0.30857 0.31394 -0.27639 0.36719 -0.31389 C 0.42045 -0.35139 0.47383 -0.52801 0.52279 -0.48681 C 0.57162 -0.4456 0.66029 -0.0669 0.66029 -0.06667 L 0.66029 -0.0669 L 0.66029 -0.06667 " pathEditMode="fixed" rAng="0" ptsTypes="AAAAAAAA">
                                      <p:cBhvr>
                                        <p:cTn id="6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47" y="-2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FC9A77-E785-CD43-8731-A6A8B6AE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Let’s see the program!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B6B71B-7A24-BD46-8B1B-DE264F92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338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{31D26556-1D2B-CD42-A77F-53E7D9CEA328}tf10001072</Template>
  <TotalTime>317</TotalTime>
  <Words>73</Words>
  <Application>Microsoft Macintosh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Körülvágás</vt:lpstr>
      <vt:lpstr>Eternal Rabbit Project</vt:lpstr>
      <vt:lpstr>First impressions</vt:lpstr>
      <vt:lpstr>What is ERP?</vt:lpstr>
      <vt:lpstr>Workflow</vt:lpstr>
      <vt:lpstr>Commit history</vt:lpstr>
      <vt:lpstr>Let’s see the program!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Eternal Rabbit Project</dc:title>
  <dc:creator>Boglárka Trencsényi</dc:creator>
  <cp:lastModifiedBy>Boglárka Trencsényi</cp:lastModifiedBy>
  <cp:revision>8</cp:revision>
  <dcterms:created xsi:type="dcterms:W3CDTF">2021-09-16T08:44:59Z</dcterms:created>
  <dcterms:modified xsi:type="dcterms:W3CDTF">2021-09-16T14:02:50Z</dcterms:modified>
</cp:coreProperties>
</file>