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64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4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7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6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1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16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A667CC-869E-3A49-BFDA-725C7615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178" y="1364192"/>
            <a:ext cx="6150510" cy="1395412"/>
          </a:xfrm>
        </p:spPr>
        <p:txBody>
          <a:bodyPr>
            <a:normAutofit/>
          </a:bodyPr>
          <a:lstStyle/>
          <a:p>
            <a:r>
              <a:rPr lang="hu-HU" sz="7200" b="1" dirty="0" err="1">
                <a:solidFill>
                  <a:srgbClr val="D64E65"/>
                </a:solidFill>
              </a:rPr>
              <a:t>Thicc</a:t>
            </a:r>
            <a:r>
              <a:rPr lang="hu-HU" sz="7200" b="1" dirty="0">
                <a:solidFill>
                  <a:srgbClr val="D64E65"/>
                </a:solidFill>
              </a:rPr>
              <a:t> </a:t>
            </a:r>
            <a:r>
              <a:rPr lang="hu-HU" sz="7200" b="1" dirty="0" err="1">
                <a:solidFill>
                  <a:srgbClr val="D64E65"/>
                </a:solidFill>
              </a:rPr>
              <a:t>Toes</a:t>
            </a:r>
            <a:endParaRPr lang="hu-HU" sz="7200" b="1" dirty="0">
              <a:solidFill>
                <a:srgbClr val="D64E65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69094E-311C-C34B-9249-FC0F15B5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888" y="3525838"/>
            <a:ext cx="6150510" cy="919163"/>
          </a:xfrm>
        </p:spPr>
        <p:txBody>
          <a:bodyPr>
            <a:normAutofit/>
          </a:bodyPr>
          <a:lstStyle/>
          <a:p>
            <a:r>
              <a:rPr lang="hu-HU" sz="4800" b="1" dirty="0" err="1"/>
              <a:t>Tic</a:t>
            </a:r>
            <a:r>
              <a:rPr lang="hu-HU" sz="4800" b="1" dirty="0"/>
              <a:t> </a:t>
            </a:r>
            <a:r>
              <a:rPr lang="hu-HU" sz="4800" b="1" dirty="0" err="1"/>
              <a:t>Tac</a:t>
            </a:r>
            <a:r>
              <a:rPr lang="hu-HU" sz="4800" b="1" dirty="0"/>
              <a:t> </a:t>
            </a:r>
            <a:r>
              <a:rPr lang="hu-HU" sz="4800" b="1" dirty="0" err="1"/>
              <a:t>Toe</a:t>
            </a:r>
            <a:endParaRPr lang="hu-HU" sz="4800" b="1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EC492A8-1A50-5143-B811-3560843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09" y="401638"/>
            <a:ext cx="5575300" cy="62484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8942D9D-1431-FD4B-8DD6-CD2DF0C4F0D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9042398" y="2759604"/>
            <a:ext cx="1101196" cy="11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9548B1F-90F8-C44D-B812-CFF16120111E}"/>
              </a:ext>
            </a:extLst>
          </p:cNvPr>
          <p:cNvSpPr txBox="1"/>
          <p:nvPr/>
        </p:nvSpPr>
        <p:spPr>
          <a:xfrm>
            <a:off x="2643188" y="357187"/>
            <a:ext cx="704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 err="1">
                <a:solidFill>
                  <a:srgbClr val="D64E65"/>
                </a:solidFill>
              </a:rPr>
              <a:t>Tic</a:t>
            </a:r>
            <a:r>
              <a:rPr lang="hu-HU" sz="5400" b="1" dirty="0">
                <a:solidFill>
                  <a:srgbClr val="D64E65"/>
                </a:solidFill>
              </a:rPr>
              <a:t> </a:t>
            </a:r>
            <a:r>
              <a:rPr lang="hu-HU" sz="5400" b="1" dirty="0" err="1">
                <a:solidFill>
                  <a:srgbClr val="D64E65"/>
                </a:solidFill>
              </a:rPr>
              <a:t>Tac</a:t>
            </a:r>
            <a:r>
              <a:rPr lang="hu-HU" sz="5400" b="1" dirty="0">
                <a:solidFill>
                  <a:srgbClr val="D64E65"/>
                </a:solidFill>
              </a:rPr>
              <a:t> </a:t>
            </a:r>
            <a:r>
              <a:rPr lang="hu-HU" sz="5400" b="1" dirty="0" err="1">
                <a:solidFill>
                  <a:srgbClr val="D64E65"/>
                </a:solidFill>
              </a:rPr>
              <a:t>Toe</a:t>
            </a:r>
            <a:endParaRPr lang="hu-HU" sz="5400" b="1" dirty="0">
              <a:solidFill>
                <a:srgbClr val="D64E6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9DFD63-BDA0-A047-91E1-33B84818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>
            <a:off x="8134086" y="2192146"/>
            <a:ext cx="3105679" cy="310567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A53FB1C-85E4-4D47-ACD1-41262B8191FD}"/>
              </a:ext>
            </a:extLst>
          </p:cNvPr>
          <p:cNvSpPr txBox="1"/>
          <p:nvPr/>
        </p:nvSpPr>
        <p:spPr>
          <a:xfrm>
            <a:off x="1094509" y="1731818"/>
            <a:ext cx="54586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players</a:t>
            </a:r>
            <a:r>
              <a:rPr lang="hu-HU" sz="2400" dirty="0"/>
              <a:t>: X and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Different</a:t>
            </a:r>
            <a:r>
              <a:rPr lang="hu-HU" sz="2400" dirty="0"/>
              <a:t> game </a:t>
            </a:r>
            <a:r>
              <a:rPr lang="hu-HU" sz="2400" dirty="0" err="1"/>
              <a:t>modes</a:t>
            </a:r>
            <a:r>
              <a:rPr lang="hu-HU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Human vs. human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Human vs. AI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AI vs. human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AI vs. AI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Unbeatable</a:t>
            </a:r>
            <a:r>
              <a:rPr lang="hu-HU" sz="2400" dirty="0"/>
              <a:t>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504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52095C1-0F55-AF44-8328-5B9129FC76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63864" y="1818818"/>
            <a:ext cx="9264651" cy="1038316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34C106-3D48-C04F-94A3-20E810191C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13327" y="5223934"/>
            <a:ext cx="1473200" cy="14732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224421-25FA-F843-BA27-1E4B16E4F88B}"/>
              </a:ext>
            </a:extLst>
          </p:cNvPr>
          <p:cNvSpPr txBox="1"/>
          <p:nvPr/>
        </p:nvSpPr>
        <p:spPr>
          <a:xfrm>
            <a:off x="2643188" y="357187"/>
            <a:ext cx="704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 err="1">
                <a:solidFill>
                  <a:srgbClr val="D64E65"/>
                </a:solidFill>
              </a:rPr>
              <a:t>Teamwork</a:t>
            </a:r>
            <a:endParaRPr lang="hu-HU" sz="5400" b="1" dirty="0">
              <a:solidFill>
                <a:srgbClr val="D64E65"/>
              </a:solidFill>
            </a:endParaRP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E1A27B2F-1716-4B4D-9C60-E55904F1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4228"/>
              </p:ext>
            </p:extLst>
          </p:nvPr>
        </p:nvGraphicFramePr>
        <p:xfrm>
          <a:off x="2101057" y="1646326"/>
          <a:ext cx="8127999" cy="200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8824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2240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2755312"/>
                    </a:ext>
                  </a:extLst>
                </a:gridCol>
              </a:tblGrid>
              <a:tr h="54059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Monday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Tuesday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Wednesday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430727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Created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teams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Assigned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tasks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Started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work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function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function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Teamwork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started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fail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Different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pace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work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Teamwork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totally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fell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apart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7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3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9291CD6E-3975-F149-871F-24522114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550" y="0"/>
            <a:ext cx="4914900" cy="6877194"/>
          </a:xfrm>
        </p:spPr>
      </p:pic>
    </p:spTree>
    <p:extLst>
      <p:ext uri="{BB962C8B-B14F-4D97-AF65-F5344CB8AC3E}">
        <p14:creationId xmlns:p14="http://schemas.microsoft.com/office/powerpoint/2010/main" val="50859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52095C1-0F55-AF44-8328-5B9129FC76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63864" y="1818818"/>
            <a:ext cx="9264651" cy="1038316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34C106-3D48-C04F-94A3-20E810191C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13327" y="5223934"/>
            <a:ext cx="1473200" cy="14732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224421-25FA-F843-BA27-1E4B16E4F88B}"/>
              </a:ext>
            </a:extLst>
          </p:cNvPr>
          <p:cNvSpPr txBox="1"/>
          <p:nvPr/>
        </p:nvSpPr>
        <p:spPr>
          <a:xfrm>
            <a:off x="2643188" y="357187"/>
            <a:ext cx="704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 err="1">
                <a:solidFill>
                  <a:srgbClr val="D64E65"/>
                </a:solidFill>
              </a:rPr>
              <a:t>Workflow</a:t>
            </a:r>
            <a:endParaRPr lang="hu-HU" sz="5400" b="1" dirty="0">
              <a:solidFill>
                <a:srgbClr val="D64E65"/>
              </a:solidFill>
            </a:endParaRP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E1A27B2F-1716-4B4D-9C60-E55904F1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987"/>
              </p:ext>
            </p:extLst>
          </p:nvPr>
        </p:nvGraphicFramePr>
        <p:xfrm>
          <a:off x="2101057" y="1675943"/>
          <a:ext cx="8127999" cy="200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8824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2240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2755312"/>
                    </a:ext>
                  </a:extLst>
                </a:gridCol>
              </a:tblGrid>
              <a:tr h="54059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Monday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Tuesday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Wednesday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430727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Started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work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function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function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Almost </a:t>
                      </a:r>
                      <a:r>
                        <a:rPr lang="hu-HU" dirty="0" err="1"/>
                        <a:t>finished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the</a:t>
                      </a:r>
                      <a:r>
                        <a:rPr lang="hu-HU" dirty="0"/>
                        <a:t> main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Finished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mandatory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features</a:t>
                      </a:r>
                      <a:endParaRPr lang="hu-H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Started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work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on</a:t>
                      </a:r>
                      <a:r>
                        <a:rPr lang="hu-HU" dirty="0"/>
                        <a:t> 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Refactoring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/>
                        <a:t>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/>
                        <a:t>Refactoring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7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3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52095C1-0F55-AF44-8328-5B9129FC76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63864" y="1818818"/>
            <a:ext cx="9264651" cy="1038316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34C106-3D48-C04F-94A3-20E810191C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13327" y="5223934"/>
            <a:ext cx="1473200" cy="14732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224421-25FA-F843-BA27-1E4B16E4F88B}"/>
              </a:ext>
            </a:extLst>
          </p:cNvPr>
          <p:cNvSpPr txBox="1"/>
          <p:nvPr/>
        </p:nvSpPr>
        <p:spPr>
          <a:xfrm>
            <a:off x="2671763" y="2514600"/>
            <a:ext cx="704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 err="1">
                <a:solidFill>
                  <a:srgbClr val="D64E65"/>
                </a:solidFill>
              </a:rPr>
              <a:t>Let’s</a:t>
            </a:r>
            <a:r>
              <a:rPr lang="hu-HU" sz="5400" b="1" dirty="0">
                <a:solidFill>
                  <a:srgbClr val="D64E65"/>
                </a:solidFill>
              </a:rPr>
              <a:t> play!</a:t>
            </a:r>
          </a:p>
        </p:txBody>
      </p:sp>
    </p:spTree>
    <p:extLst>
      <p:ext uri="{BB962C8B-B14F-4D97-AF65-F5344CB8AC3E}">
        <p14:creationId xmlns:p14="http://schemas.microsoft.com/office/powerpoint/2010/main" val="62072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52095C1-0F55-AF44-8328-5B9129FC76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63864" y="1818818"/>
            <a:ext cx="9264651" cy="1038316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34C106-3D48-C04F-94A3-20E810191C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13327" y="5223934"/>
            <a:ext cx="1473200" cy="14732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224421-25FA-F843-BA27-1E4B16E4F88B}"/>
              </a:ext>
            </a:extLst>
          </p:cNvPr>
          <p:cNvSpPr txBox="1"/>
          <p:nvPr/>
        </p:nvSpPr>
        <p:spPr>
          <a:xfrm>
            <a:off x="2671763" y="2514600"/>
            <a:ext cx="7043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>
                <a:solidFill>
                  <a:srgbClr val="D64E65"/>
                </a:solidFill>
              </a:rPr>
              <a:t>Thank</a:t>
            </a:r>
            <a:r>
              <a:rPr lang="hu-HU" sz="4400" b="1" dirty="0">
                <a:solidFill>
                  <a:srgbClr val="D64E65"/>
                </a:solidFill>
              </a:rPr>
              <a:t> </a:t>
            </a:r>
            <a:r>
              <a:rPr lang="hu-HU" sz="4400" b="1" dirty="0" err="1">
                <a:solidFill>
                  <a:srgbClr val="D64E65"/>
                </a:solidFill>
              </a:rPr>
              <a:t>you</a:t>
            </a:r>
            <a:r>
              <a:rPr lang="hu-HU" sz="4400" b="1" dirty="0">
                <a:solidFill>
                  <a:srgbClr val="D64E65"/>
                </a:solidFill>
              </a:rPr>
              <a:t> </a:t>
            </a:r>
            <a:r>
              <a:rPr lang="hu-HU" sz="4400" b="1" dirty="0" err="1">
                <a:solidFill>
                  <a:srgbClr val="D64E65"/>
                </a:solidFill>
              </a:rPr>
              <a:t>for</a:t>
            </a:r>
            <a:r>
              <a:rPr lang="hu-HU" sz="4400" b="1" dirty="0">
                <a:solidFill>
                  <a:srgbClr val="D64E65"/>
                </a:solidFill>
              </a:rPr>
              <a:t> </a:t>
            </a:r>
            <a:r>
              <a:rPr lang="hu-HU" sz="4400" b="1" dirty="0" err="1">
                <a:solidFill>
                  <a:srgbClr val="D64E65"/>
                </a:solidFill>
              </a:rPr>
              <a:t>yor</a:t>
            </a:r>
            <a:r>
              <a:rPr lang="hu-HU" sz="4400" b="1" dirty="0">
                <a:solidFill>
                  <a:srgbClr val="D64E65"/>
                </a:solidFill>
              </a:rPr>
              <a:t> </a:t>
            </a:r>
            <a:r>
              <a:rPr lang="hu-HU" sz="4400" b="1" dirty="0" err="1">
                <a:solidFill>
                  <a:srgbClr val="D64E65"/>
                </a:solidFill>
              </a:rPr>
              <a:t>attention</a:t>
            </a:r>
            <a:r>
              <a:rPr lang="hu-HU" sz="4400" b="1" dirty="0">
                <a:solidFill>
                  <a:srgbClr val="D64E65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235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{28A7EF2D-1C4D-5D47-B87C-3B21A04C579B}tf10001063</Template>
  <TotalTime>80</TotalTime>
  <Words>98</Words>
  <Application>Microsoft Macintosh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Szita</vt:lpstr>
      <vt:lpstr>Thicc Toes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Boglárka Trencsényi</dc:creator>
  <cp:lastModifiedBy>Boglárka Trencsényi</cp:lastModifiedBy>
  <cp:revision>8</cp:revision>
  <dcterms:created xsi:type="dcterms:W3CDTF">2021-08-18T11:42:24Z</dcterms:created>
  <dcterms:modified xsi:type="dcterms:W3CDTF">2021-08-18T13:02:52Z</dcterms:modified>
</cp:coreProperties>
</file>