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6" r:id="rId2"/>
    <p:sldId id="274" r:id="rId3"/>
    <p:sldId id="270" r:id="rId4"/>
    <p:sldId id="272" r:id="rId5"/>
    <p:sldId id="273" r:id="rId6"/>
    <p:sldId id="271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3: Creating a Robot Base with </a:t>
            </a:r>
            <a:r>
              <a:rPr lang="en-US" sz="2800" dirty="0" err="1"/>
              <a:t>TeleOp</a:t>
            </a:r>
            <a:r>
              <a:rPr lang="en-US" sz="2800" dirty="0"/>
              <a:t>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7B1B-5F4F-4154-A164-4A58B7B5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7597-39DB-46F0-8A71-C231A3C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control a </a:t>
            </a:r>
            <a:r>
              <a:rPr lang="en-US" dirty="0" err="1"/>
              <a:t>mecanum</a:t>
            </a:r>
            <a:r>
              <a:rPr lang="en-US" dirty="0"/>
              <a:t> drive base with analog joysticks.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21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8302"/>
          </a:xfrm>
        </p:spPr>
        <p:txBody>
          <a:bodyPr>
            <a:normAutofit/>
          </a:bodyPr>
          <a:lstStyle/>
          <a:p>
            <a:r>
              <a:rPr lang="en-US" dirty="0"/>
              <a:t>In this lesson, you will learn:</a:t>
            </a:r>
          </a:p>
          <a:p>
            <a:pPr lvl="1"/>
            <a:r>
              <a:rPr lang="en-US" dirty="0"/>
              <a:t>Simple Motor</a:t>
            </a:r>
          </a:p>
          <a:p>
            <a:pPr lvl="1"/>
            <a:r>
              <a:rPr lang="en-US" dirty="0"/>
              <a:t>Simple Servo</a:t>
            </a:r>
          </a:p>
          <a:p>
            <a:pPr lvl="1"/>
            <a:r>
              <a:rPr lang="en-US" dirty="0"/>
              <a:t>Enhanced Servo</a:t>
            </a:r>
          </a:p>
          <a:p>
            <a:pPr lvl="1"/>
            <a:r>
              <a:rPr lang="en-US" dirty="0"/>
              <a:t>Game Controller and Button Panel</a:t>
            </a:r>
          </a:p>
          <a:p>
            <a:pPr lvl="1"/>
            <a:r>
              <a:rPr lang="en-US" dirty="0"/>
              <a:t>Control a motor using analog joystick</a:t>
            </a:r>
          </a:p>
          <a:p>
            <a:pPr lvl="1"/>
            <a:r>
              <a:rPr lang="en-US" dirty="0"/>
              <a:t>Control a servo using game controller button</a:t>
            </a:r>
          </a:p>
          <a:p>
            <a:pPr lvl="1"/>
            <a:r>
              <a:rPr lang="en-US" dirty="0"/>
              <a:t>Control a simple drive base using analog joystick</a:t>
            </a:r>
          </a:p>
          <a:p>
            <a:pPr lvl="1"/>
            <a:r>
              <a:rPr lang="en-US" dirty="0"/>
              <a:t>Student exercise: Create a </a:t>
            </a:r>
            <a:r>
              <a:rPr lang="en-US" dirty="0" err="1"/>
              <a:t>mecanum</a:t>
            </a:r>
            <a:r>
              <a:rPr lang="en-US" dirty="0"/>
              <a:t> drive base and control it with analog joystick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32AC-3C0C-4D88-8582-70DE7229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CA7E-711B-454A-982A-330E3534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an instance of a motor controller object (e.g. </a:t>
            </a:r>
            <a:r>
              <a:rPr lang="en-US" dirty="0" err="1"/>
              <a:t>FrcCANTalon</a:t>
            </a:r>
            <a:r>
              <a:rPr lang="en-US" dirty="0"/>
              <a:t>).</a:t>
            </a:r>
          </a:p>
          <a:p>
            <a:r>
              <a:rPr lang="en-US" dirty="0"/>
              <a:t>Motor controller object properties:</a:t>
            </a:r>
          </a:p>
          <a:p>
            <a:pPr lvl="1"/>
            <a:r>
              <a:rPr lang="en-US" dirty="0"/>
              <a:t>Motor direction.</a:t>
            </a:r>
          </a:p>
          <a:p>
            <a:pPr lvl="1"/>
            <a:r>
              <a:rPr lang="en-US" dirty="0"/>
              <a:t>Encoder direction.</a:t>
            </a:r>
          </a:p>
          <a:p>
            <a:pPr lvl="1"/>
            <a:r>
              <a:rPr lang="en-US" dirty="0"/>
              <a:t>Encoder and odometry.</a:t>
            </a:r>
          </a:p>
          <a:p>
            <a:pPr lvl="1"/>
            <a:r>
              <a:rPr lang="en-US" dirty="0"/>
              <a:t>Limit switches.</a:t>
            </a:r>
          </a:p>
          <a:p>
            <a:pPr lvl="1"/>
            <a:r>
              <a:rPr lang="en-US" dirty="0"/>
              <a:t>Reset odometry on digital trigger.</a:t>
            </a:r>
          </a:p>
          <a:p>
            <a:pPr lvl="1"/>
            <a:r>
              <a:rPr lang="en-US" dirty="0"/>
              <a:t>Zero calibration.</a:t>
            </a:r>
          </a:p>
          <a:p>
            <a:pPr lvl="1"/>
            <a:r>
              <a:rPr lang="en-US" dirty="0"/>
              <a:t>Brake mode.</a:t>
            </a:r>
          </a:p>
          <a:p>
            <a:pPr lvl="1"/>
            <a:r>
              <a:rPr lang="en-US" dirty="0"/>
              <a:t>Power mode vs velocity mode.</a:t>
            </a:r>
          </a:p>
          <a:p>
            <a:pPr lvl="1"/>
            <a:r>
              <a:rPr lang="en-US" dirty="0"/>
              <a:t>Built-in PID control.</a:t>
            </a:r>
          </a:p>
        </p:txBody>
      </p:sp>
    </p:spTree>
    <p:extLst>
      <p:ext uri="{BB962C8B-B14F-4D97-AF65-F5344CB8AC3E}">
        <p14:creationId xmlns:p14="http://schemas.microsoft.com/office/powerpoint/2010/main" val="203601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513D-B165-473A-BE13-43945A8A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DF0B-01DE-4B94-8CA2-89890BF91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instance of a servo object (</a:t>
            </a:r>
            <a:r>
              <a:rPr lang="en-US" dirty="0" err="1"/>
              <a:t>TrcServo</a:t>
            </a:r>
            <a:r>
              <a:rPr lang="en-US" dirty="0"/>
              <a:t>).</a:t>
            </a:r>
          </a:p>
          <a:p>
            <a:r>
              <a:rPr lang="en-US" dirty="0"/>
              <a:t> Servo object properties:</a:t>
            </a:r>
          </a:p>
          <a:p>
            <a:pPr lvl="1"/>
            <a:r>
              <a:rPr lang="en-US" dirty="0"/>
              <a:t>Servo direction.</a:t>
            </a:r>
          </a:p>
          <a:p>
            <a:pPr lvl="1"/>
            <a:r>
              <a:rPr lang="en-US" dirty="0"/>
              <a:t>Servo position.</a:t>
            </a:r>
          </a:p>
          <a:p>
            <a:pPr lvl="1"/>
            <a:r>
              <a:rPr lang="en-US" dirty="0"/>
              <a:t>Logical position vs Physical position.</a:t>
            </a:r>
          </a:p>
        </p:txBody>
      </p:sp>
    </p:spTree>
    <p:extLst>
      <p:ext uri="{BB962C8B-B14F-4D97-AF65-F5344CB8AC3E}">
        <p14:creationId xmlns:p14="http://schemas.microsoft.com/office/powerpoint/2010/main" val="150588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93B9-344E-48A3-9A68-0A605A95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47D3-09E7-4EFE-99BC-3A72AFB5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instance of an enhanced servo object (</a:t>
            </a:r>
            <a:r>
              <a:rPr lang="en-US" dirty="0" err="1"/>
              <a:t>TrcEnhancedServo</a:t>
            </a:r>
            <a:r>
              <a:rPr lang="en-US" dirty="0"/>
              <a:t>).</a:t>
            </a:r>
          </a:p>
          <a:p>
            <a:r>
              <a:rPr lang="en-US" dirty="0"/>
              <a:t>Enhanced servo object properties:</a:t>
            </a:r>
          </a:p>
          <a:p>
            <a:pPr lvl="1"/>
            <a:r>
              <a:rPr lang="en-US" dirty="0"/>
              <a:t>Dual servo support.</a:t>
            </a:r>
          </a:p>
          <a:p>
            <a:pPr lvl="1"/>
            <a:r>
              <a:rPr lang="en-US" dirty="0"/>
              <a:t>Regular servo vs continuous servo.</a:t>
            </a:r>
          </a:p>
          <a:p>
            <a:pPr lvl="1"/>
            <a:r>
              <a:rPr lang="en-US" dirty="0"/>
              <a:t>Limit switches support.</a:t>
            </a:r>
          </a:p>
          <a:p>
            <a:pPr lvl="1"/>
            <a:r>
              <a:rPr lang="en-US" dirty="0"/>
              <a:t>Encoder support.</a:t>
            </a:r>
          </a:p>
          <a:p>
            <a:pPr lvl="1"/>
            <a:r>
              <a:rPr lang="en-US" dirty="0"/>
              <a:t>Range calibration.</a:t>
            </a:r>
          </a:p>
          <a:p>
            <a:pPr lvl="1"/>
            <a:r>
              <a:rPr lang="en-US" dirty="0"/>
              <a:t>Speed control and step mode.</a:t>
            </a:r>
          </a:p>
        </p:txBody>
      </p:sp>
    </p:spTree>
    <p:extLst>
      <p:ext uri="{BB962C8B-B14F-4D97-AF65-F5344CB8AC3E}">
        <p14:creationId xmlns:p14="http://schemas.microsoft.com/office/powerpoint/2010/main" val="356937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85BA-68DE-406F-A9A0-6DB403D4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Controller and Button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3E80-E35F-4B9F-ACE1-375D3441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an instance of a game controller object.</a:t>
            </a:r>
          </a:p>
          <a:p>
            <a:r>
              <a:rPr lang="en-US" dirty="0"/>
              <a:t>Typical game controller consists of:</a:t>
            </a:r>
          </a:p>
          <a:p>
            <a:pPr lvl="1"/>
            <a:r>
              <a:rPr lang="en-US" dirty="0"/>
              <a:t>A number of analog sticks (can have multiple axes).</a:t>
            </a:r>
          </a:p>
          <a:p>
            <a:pPr lvl="1"/>
            <a:r>
              <a:rPr lang="en-US" dirty="0"/>
              <a:t>A number of analog throttles</a:t>
            </a:r>
            <a:r>
              <a:rPr lang="en-US"/>
              <a:t>/twists.</a:t>
            </a:r>
            <a:endParaRPr lang="en-US" dirty="0"/>
          </a:p>
          <a:p>
            <a:pPr lvl="1"/>
            <a:r>
              <a:rPr lang="en-US" dirty="0"/>
              <a:t>A number of buttons.</a:t>
            </a:r>
          </a:p>
          <a:p>
            <a:r>
              <a:rPr lang="en-US" dirty="0"/>
              <a:t>Button panel consists of an array of buttons.</a:t>
            </a:r>
          </a:p>
          <a:p>
            <a:r>
              <a:rPr lang="en-US" dirty="0"/>
              <a:t>Game controller/Button panel object properties:</a:t>
            </a:r>
          </a:p>
          <a:p>
            <a:pPr lvl="1"/>
            <a:r>
              <a:rPr lang="en-US" dirty="0"/>
              <a:t>Y axis direction.</a:t>
            </a:r>
          </a:p>
          <a:p>
            <a:pPr lvl="1"/>
            <a:r>
              <a:rPr lang="en-US" dirty="0"/>
              <a:t>Analog control </a:t>
            </a:r>
            <a:r>
              <a:rPr lang="en-US" dirty="0" err="1"/>
              <a:t>deadband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Analog control response curve.</a:t>
            </a:r>
          </a:p>
          <a:p>
            <a:pPr lvl="1"/>
            <a:r>
              <a:rPr lang="en-US" dirty="0"/>
              <a:t>Button event handler.</a:t>
            </a:r>
          </a:p>
        </p:txBody>
      </p:sp>
    </p:spTree>
    <p:extLst>
      <p:ext uri="{BB962C8B-B14F-4D97-AF65-F5344CB8AC3E}">
        <p14:creationId xmlns:p14="http://schemas.microsoft.com/office/powerpoint/2010/main" val="173466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F6F6-EB8D-4718-9D8C-C82ED13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05450" cy="706964"/>
          </a:xfrm>
        </p:spPr>
        <p:txBody>
          <a:bodyPr/>
          <a:lstStyle/>
          <a:p>
            <a:r>
              <a:rPr lang="en-US" dirty="0"/>
              <a:t>Control a Motor with Analog Joystick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1655-60D2-408C-B630-ACF259CB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configure a game controller.</a:t>
            </a:r>
          </a:p>
          <a:p>
            <a:r>
              <a:rPr lang="en-US" dirty="0"/>
              <a:t>Create and configure a motor.</a:t>
            </a:r>
          </a:p>
          <a:p>
            <a:r>
              <a:rPr lang="en-US" dirty="0"/>
              <a:t>Enable motor odometry.</a:t>
            </a:r>
          </a:p>
          <a:p>
            <a:r>
              <a:rPr lang="en-US" dirty="0"/>
              <a:t>Add code to read joystick value and set motor power with it.</a:t>
            </a:r>
          </a:p>
          <a:p>
            <a:r>
              <a:rPr lang="en-US" dirty="0"/>
              <a:t>Add code to display motor odometry.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6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304D-D990-4EE0-97F8-1ED17507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6" y="838200"/>
            <a:ext cx="10242958" cy="955800"/>
          </a:xfrm>
        </p:spPr>
        <p:txBody>
          <a:bodyPr/>
          <a:lstStyle/>
          <a:p>
            <a:r>
              <a:rPr lang="en-US" dirty="0"/>
              <a:t>Control a Servo with Game Controller Buttons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9F6E-124C-414A-B348-DB9D4F40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configure a game controller.</a:t>
            </a:r>
          </a:p>
          <a:p>
            <a:r>
              <a:rPr lang="en-US" dirty="0"/>
              <a:t>Create and configure a servo.</a:t>
            </a:r>
          </a:p>
          <a:p>
            <a:r>
              <a:rPr lang="en-US" dirty="0"/>
              <a:t>Create a button event handler and hook it up to the game controller object.</a:t>
            </a:r>
          </a:p>
          <a:p>
            <a:r>
              <a:rPr lang="en-US" dirty="0"/>
              <a:t>Add code to the button event handler to set servo positions responding to button events.</a:t>
            </a:r>
          </a:p>
        </p:txBody>
      </p:sp>
    </p:spTree>
    <p:extLst>
      <p:ext uri="{BB962C8B-B14F-4D97-AF65-F5344CB8AC3E}">
        <p14:creationId xmlns:p14="http://schemas.microsoft.com/office/powerpoint/2010/main" val="112548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1DEC-75DD-4570-A96B-9CEACDB7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0" y="838200"/>
            <a:ext cx="9295002" cy="706964"/>
          </a:xfrm>
        </p:spPr>
        <p:txBody>
          <a:bodyPr/>
          <a:lstStyle/>
          <a:p>
            <a:r>
              <a:rPr lang="en-US" dirty="0"/>
              <a:t>Control a Simple Drive Base with Analog Joysticks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5BE5-2644-405A-8D5F-D724F236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left and right wheel motors.</a:t>
            </a:r>
          </a:p>
          <a:p>
            <a:r>
              <a:rPr lang="en-US" dirty="0"/>
              <a:t>Configure wheel motors.</a:t>
            </a:r>
          </a:p>
          <a:p>
            <a:r>
              <a:rPr lang="en-US" dirty="0"/>
              <a:t>Enable motor odometry.</a:t>
            </a:r>
          </a:p>
          <a:p>
            <a:r>
              <a:rPr lang="en-US" dirty="0"/>
              <a:t>Create a Simple Drive Base with the wheel motors.</a:t>
            </a:r>
          </a:p>
          <a:p>
            <a:r>
              <a:rPr lang="en-US" dirty="0"/>
              <a:t>Configure drive base.</a:t>
            </a:r>
          </a:p>
          <a:p>
            <a:r>
              <a:rPr lang="en-US" dirty="0"/>
              <a:t>Enable drive base odometry.</a:t>
            </a:r>
          </a:p>
          <a:p>
            <a:r>
              <a:rPr lang="en-US" dirty="0"/>
              <a:t>Add code to read joystick values and set drive base power with it.</a:t>
            </a:r>
          </a:p>
          <a:p>
            <a:r>
              <a:rPr lang="en-US" dirty="0"/>
              <a:t>Add code to display drive base odometry.</a:t>
            </a:r>
          </a:p>
        </p:txBody>
      </p:sp>
    </p:spTree>
    <p:extLst>
      <p:ext uri="{BB962C8B-B14F-4D97-AF65-F5344CB8AC3E}">
        <p14:creationId xmlns:p14="http://schemas.microsoft.com/office/powerpoint/2010/main" val="62159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1390</TotalTime>
  <Words>461</Words>
  <Application>Microsoft Office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Advanced Robotics Programming Class Lesson 3: Creating a Robot Base with TeleOp Control</vt:lpstr>
      <vt:lpstr>Agenda</vt:lpstr>
      <vt:lpstr>Simple Motor</vt:lpstr>
      <vt:lpstr>Simple Servo</vt:lpstr>
      <vt:lpstr>Enhanced Servo</vt:lpstr>
      <vt:lpstr>Game Controller and Button Panel</vt:lpstr>
      <vt:lpstr>Control a Motor with Analog Joystick</vt:lpstr>
      <vt:lpstr>Control a Servo with Game Controller Buttons </vt:lpstr>
      <vt:lpstr>Control a Simple Drive Base with Analog Joysticks</vt:lpstr>
      <vt:lpstr>Student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23</cp:revision>
  <dcterms:created xsi:type="dcterms:W3CDTF">2020-11-12T22:23:18Z</dcterms:created>
  <dcterms:modified xsi:type="dcterms:W3CDTF">2020-11-16T21:12:42Z</dcterms:modified>
</cp:coreProperties>
</file>