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6" r:id="rId2"/>
    <p:sldId id="274" r:id="rId3"/>
    <p:sldId id="270" r:id="rId4"/>
    <p:sldId id="271" r:id="rId5"/>
    <p:sldId id="275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FE0DC-517A-40C1-B3B1-8C641051689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6B32-39C9-4BCB-9AB2-548AC261B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7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D09F-C647-4A12-B3E3-C6B4C7448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8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F47-E629-41AC-B006-ACBA95A83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675" y="2198464"/>
            <a:ext cx="9893347" cy="1230536"/>
          </a:xfrm>
        </p:spPr>
        <p:txBody>
          <a:bodyPr/>
          <a:lstStyle/>
          <a:p>
            <a:r>
              <a:rPr lang="en-US" sz="3600" b="1" dirty="0"/>
              <a:t>Advanced Robotics Programming Class</a:t>
            </a:r>
            <a:br>
              <a:rPr lang="en-US" dirty="0"/>
            </a:br>
            <a:r>
              <a:rPr lang="en-US" sz="2800" dirty="0"/>
              <a:t>Lesson 3: Creating a Robot Base with </a:t>
            </a:r>
            <a:r>
              <a:rPr lang="en-US" sz="2800" dirty="0" err="1"/>
              <a:t>TeleOp</a:t>
            </a:r>
            <a:r>
              <a:rPr lang="en-US" sz="2800" dirty="0"/>
              <a:t>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8C4B-D7FC-4B2C-A8B8-5B96D9AB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95136"/>
            <a:ext cx="8825658" cy="861420"/>
          </a:xfrm>
        </p:spPr>
        <p:txBody>
          <a:bodyPr/>
          <a:lstStyle/>
          <a:p>
            <a:r>
              <a:rPr lang="en-US" dirty="0"/>
              <a:t>Titan Robotics Club FRC492</a:t>
            </a:r>
          </a:p>
          <a:p>
            <a:r>
              <a:rPr lang="en-US" dirty="0"/>
              <a:t>Michael Tsang (Programming Mentor)</a:t>
            </a:r>
          </a:p>
        </p:txBody>
      </p:sp>
    </p:spTree>
    <p:extLst>
      <p:ext uri="{BB962C8B-B14F-4D97-AF65-F5344CB8AC3E}">
        <p14:creationId xmlns:p14="http://schemas.microsoft.com/office/powerpoint/2010/main" val="10243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1563-5DA2-4D1A-9B71-C2FACCB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3D70-0A11-43A1-BECC-415FC19A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48302"/>
          </a:xfrm>
        </p:spPr>
        <p:txBody>
          <a:bodyPr>
            <a:normAutofit/>
          </a:bodyPr>
          <a:lstStyle/>
          <a:p>
            <a:r>
              <a:rPr lang="en-US" dirty="0"/>
              <a:t>In this lesson, you will learn:</a:t>
            </a:r>
          </a:p>
          <a:p>
            <a:pPr lvl="1"/>
            <a:r>
              <a:rPr lang="en-US" dirty="0"/>
              <a:t>Simple Motor</a:t>
            </a:r>
          </a:p>
          <a:p>
            <a:pPr lvl="1"/>
            <a:r>
              <a:rPr lang="en-US" dirty="0"/>
              <a:t>Game Controller and Button Panel</a:t>
            </a:r>
          </a:p>
          <a:p>
            <a:pPr lvl="1"/>
            <a:r>
              <a:rPr lang="en-US" dirty="0"/>
              <a:t>Control a motor using analog joystick</a:t>
            </a:r>
          </a:p>
          <a:p>
            <a:pPr lvl="1"/>
            <a:r>
              <a:rPr lang="en-US" dirty="0"/>
              <a:t>Student Exercise: Create a simple drive base and control it with analog joystick</a:t>
            </a:r>
          </a:p>
          <a:p>
            <a:pPr lvl="1"/>
            <a:r>
              <a:rPr lang="en-US" dirty="0"/>
              <a:t>Student exercise: Create a </a:t>
            </a:r>
            <a:r>
              <a:rPr lang="en-US" dirty="0" err="1"/>
              <a:t>mecanum</a:t>
            </a:r>
            <a:r>
              <a:rPr lang="en-US" dirty="0"/>
              <a:t> drive base and control it with analog joystick</a:t>
            </a:r>
          </a:p>
        </p:txBody>
      </p:sp>
    </p:spTree>
    <p:extLst>
      <p:ext uri="{BB962C8B-B14F-4D97-AF65-F5344CB8AC3E}">
        <p14:creationId xmlns:p14="http://schemas.microsoft.com/office/powerpoint/2010/main" val="87398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32AC-3C0C-4D88-8582-70DE7229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CA7E-711B-454A-982A-330E35342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an instance of a motor controller object.</a:t>
            </a:r>
          </a:p>
          <a:p>
            <a:r>
              <a:rPr lang="en-US" dirty="0"/>
              <a:t>Example: </a:t>
            </a:r>
            <a:r>
              <a:rPr lang="en-US" dirty="0" err="1"/>
              <a:t>FrcCANTalon</a:t>
            </a:r>
            <a:r>
              <a:rPr lang="en-US" dirty="0"/>
              <a:t> – Constructor needs instance name and CAN ID.</a:t>
            </a:r>
          </a:p>
          <a:p>
            <a:r>
              <a:rPr lang="en-US" dirty="0"/>
              <a:t>Motor controller object properties:</a:t>
            </a:r>
          </a:p>
          <a:p>
            <a:pPr lvl="1"/>
            <a:r>
              <a:rPr lang="en-US" dirty="0"/>
              <a:t>Motor direction.</a:t>
            </a:r>
          </a:p>
          <a:p>
            <a:pPr lvl="1"/>
            <a:r>
              <a:rPr lang="en-US" dirty="0"/>
              <a:t>Encoder direction.</a:t>
            </a:r>
          </a:p>
          <a:p>
            <a:pPr lvl="1"/>
            <a:r>
              <a:rPr lang="en-US" dirty="0"/>
              <a:t>Encoder and odometry.</a:t>
            </a:r>
          </a:p>
          <a:p>
            <a:pPr lvl="1"/>
            <a:r>
              <a:rPr lang="en-US" dirty="0"/>
              <a:t>Limit switches.</a:t>
            </a:r>
          </a:p>
          <a:p>
            <a:pPr lvl="1"/>
            <a:r>
              <a:rPr lang="en-US" dirty="0"/>
              <a:t>Reset odometry on digital trigger.</a:t>
            </a:r>
          </a:p>
          <a:p>
            <a:pPr lvl="1"/>
            <a:r>
              <a:rPr lang="en-US" dirty="0"/>
              <a:t>Zero calibration.</a:t>
            </a:r>
          </a:p>
          <a:p>
            <a:pPr lvl="1"/>
            <a:r>
              <a:rPr lang="en-US" dirty="0"/>
              <a:t>Brake mode.</a:t>
            </a:r>
          </a:p>
          <a:p>
            <a:pPr lvl="1"/>
            <a:r>
              <a:rPr lang="en-US" dirty="0"/>
              <a:t>Power mode vs velocity mode.</a:t>
            </a:r>
          </a:p>
          <a:p>
            <a:pPr lvl="1"/>
            <a:r>
              <a:rPr lang="en-US" dirty="0"/>
              <a:t>Built-in PID control.</a:t>
            </a:r>
          </a:p>
        </p:txBody>
      </p:sp>
    </p:spTree>
    <p:extLst>
      <p:ext uri="{BB962C8B-B14F-4D97-AF65-F5344CB8AC3E}">
        <p14:creationId xmlns:p14="http://schemas.microsoft.com/office/powerpoint/2010/main" val="203601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85BA-68DE-406F-A9A0-6DB403D4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Controller and Button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3E80-E35F-4B9F-ACE1-375D34411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an instance of a game controller object.</a:t>
            </a:r>
          </a:p>
          <a:p>
            <a:r>
              <a:rPr lang="en-US" dirty="0"/>
              <a:t>Example: </a:t>
            </a:r>
            <a:r>
              <a:rPr lang="en-US" dirty="0" err="1"/>
              <a:t>FrcJoystick</a:t>
            </a:r>
            <a:r>
              <a:rPr lang="en-US" dirty="0"/>
              <a:t>, </a:t>
            </a:r>
            <a:r>
              <a:rPr lang="en-US" dirty="0" err="1"/>
              <a:t>FrcXboxController</a:t>
            </a:r>
            <a:r>
              <a:rPr lang="en-US" dirty="0"/>
              <a:t> – Constructor needs instance name and port number.</a:t>
            </a:r>
          </a:p>
          <a:p>
            <a:r>
              <a:rPr lang="en-US" dirty="0"/>
              <a:t>Typical game controller consists of:</a:t>
            </a:r>
          </a:p>
          <a:p>
            <a:pPr lvl="1"/>
            <a:r>
              <a:rPr lang="en-US" dirty="0"/>
              <a:t>A number of analog sticks (can have multiple axes).</a:t>
            </a:r>
          </a:p>
          <a:p>
            <a:pPr lvl="1"/>
            <a:r>
              <a:rPr lang="en-US" dirty="0"/>
              <a:t>A number of analog throttles/twists.</a:t>
            </a:r>
          </a:p>
          <a:p>
            <a:pPr lvl="1"/>
            <a:r>
              <a:rPr lang="en-US" dirty="0"/>
              <a:t>A number of buttons.</a:t>
            </a:r>
          </a:p>
          <a:p>
            <a:r>
              <a:rPr lang="en-US" dirty="0"/>
              <a:t>Button panel consists of an array of buttons.</a:t>
            </a:r>
          </a:p>
          <a:p>
            <a:r>
              <a:rPr lang="en-US" dirty="0"/>
              <a:t>Game controller/Button panel object properties:</a:t>
            </a:r>
          </a:p>
          <a:p>
            <a:pPr lvl="1"/>
            <a:r>
              <a:rPr lang="en-US" dirty="0"/>
              <a:t>Y axis direction.</a:t>
            </a:r>
          </a:p>
          <a:p>
            <a:pPr lvl="1"/>
            <a:r>
              <a:rPr lang="en-US" dirty="0"/>
              <a:t>Analog control </a:t>
            </a:r>
            <a:r>
              <a:rPr lang="en-US" dirty="0" err="1"/>
              <a:t>deadband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Analog control response curve.</a:t>
            </a:r>
          </a:p>
          <a:p>
            <a:pPr lvl="1"/>
            <a:r>
              <a:rPr lang="en-US" dirty="0"/>
              <a:t>Button event handler.</a:t>
            </a:r>
          </a:p>
        </p:txBody>
      </p:sp>
    </p:spTree>
    <p:extLst>
      <p:ext uri="{BB962C8B-B14F-4D97-AF65-F5344CB8AC3E}">
        <p14:creationId xmlns:p14="http://schemas.microsoft.com/office/powerpoint/2010/main" val="173466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F6F6-EB8D-4718-9D8C-C82ED13E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05450" cy="706964"/>
          </a:xfrm>
        </p:spPr>
        <p:txBody>
          <a:bodyPr/>
          <a:lstStyle/>
          <a:p>
            <a:r>
              <a:rPr lang="en-US" dirty="0"/>
              <a:t>Control a Motor with Analog Joystick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1655-60D2-408C-B630-ACF259CB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configure a game controller.</a:t>
            </a:r>
          </a:p>
          <a:p>
            <a:r>
              <a:rPr lang="en-US" dirty="0"/>
              <a:t>Create and configure a motor.</a:t>
            </a:r>
          </a:p>
          <a:p>
            <a:r>
              <a:rPr lang="en-US" dirty="0"/>
              <a:t>Enable motor odometry.</a:t>
            </a:r>
          </a:p>
          <a:p>
            <a:r>
              <a:rPr lang="en-US" dirty="0"/>
              <a:t>Add code to read joystick value and set motor power with it.</a:t>
            </a:r>
          </a:p>
          <a:p>
            <a:r>
              <a:rPr lang="en-US" dirty="0"/>
              <a:t>Add code to display motor odometry.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6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1DEC-75DD-4570-A96B-9CEACDB7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34" y="838200"/>
            <a:ext cx="9370503" cy="706964"/>
          </a:xfrm>
        </p:spPr>
        <p:txBody>
          <a:bodyPr/>
          <a:lstStyle/>
          <a:p>
            <a:r>
              <a:rPr lang="en-US" dirty="0"/>
              <a:t>Exercise: Simple Drive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5BE5-2644-405A-8D5F-D724F236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a simple drive base with analog joysticks.</a:t>
            </a:r>
          </a:p>
          <a:p>
            <a:pPr lvl="1"/>
            <a:r>
              <a:rPr lang="en-US" dirty="0"/>
              <a:t>Create and configure game controller(s).</a:t>
            </a:r>
          </a:p>
          <a:p>
            <a:pPr lvl="1"/>
            <a:r>
              <a:rPr lang="en-US" dirty="0"/>
              <a:t>Create and configure 2 motors.</a:t>
            </a:r>
          </a:p>
          <a:p>
            <a:pPr lvl="1"/>
            <a:r>
              <a:rPr lang="en-US" dirty="0"/>
              <a:t>Create and configure a simple drive base with the 2 motors.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TeleOp</a:t>
            </a:r>
            <a:r>
              <a:rPr lang="en-US" dirty="0"/>
              <a:t> code to run the simple drive base with the joysticks using tank drive.</a:t>
            </a:r>
          </a:p>
          <a:p>
            <a:pPr lvl="1"/>
            <a:r>
              <a:rPr lang="en-US" dirty="0"/>
              <a:t>Enable motor and drive base </a:t>
            </a:r>
            <a:r>
              <a:rPr lang="en-US" dirty="0" err="1"/>
              <a:t>odometries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Add code to display drive base odometry.</a:t>
            </a:r>
          </a:p>
        </p:txBody>
      </p:sp>
    </p:spTree>
    <p:extLst>
      <p:ext uri="{BB962C8B-B14F-4D97-AF65-F5344CB8AC3E}">
        <p14:creationId xmlns:p14="http://schemas.microsoft.com/office/powerpoint/2010/main" val="62159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7B1B-5F4F-4154-A164-4A58B7B5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851403" cy="706964"/>
          </a:xfrm>
        </p:spPr>
        <p:txBody>
          <a:bodyPr/>
          <a:lstStyle/>
          <a:p>
            <a:r>
              <a:rPr lang="en-US" dirty="0"/>
              <a:t>Exercise: </a:t>
            </a:r>
            <a:r>
              <a:rPr lang="en-US" dirty="0" err="1"/>
              <a:t>Mecanum</a:t>
            </a:r>
            <a:r>
              <a:rPr lang="en-US" dirty="0"/>
              <a:t> Drive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7597-39DB-46F0-8A71-C231A3C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</a:t>
            </a:r>
            <a:r>
              <a:rPr lang="en-US" dirty="0" err="1"/>
              <a:t>mecanum</a:t>
            </a:r>
            <a:r>
              <a:rPr lang="en-US" dirty="0"/>
              <a:t> drive base with analog joysticks.</a:t>
            </a:r>
          </a:p>
          <a:p>
            <a:pPr lvl="1"/>
            <a:r>
              <a:rPr lang="en-US" dirty="0"/>
              <a:t>Create and configure game controller(s).</a:t>
            </a:r>
          </a:p>
          <a:p>
            <a:pPr lvl="1"/>
            <a:r>
              <a:rPr lang="en-US" dirty="0"/>
              <a:t>Create and configure 4 motors.</a:t>
            </a:r>
          </a:p>
          <a:p>
            <a:pPr lvl="1"/>
            <a:r>
              <a:rPr lang="en-US" dirty="0"/>
              <a:t>Create and configure a </a:t>
            </a:r>
            <a:r>
              <a:rPr lang="en-US" dirty="0" err="1"/>
              <a:t>mecanum</a:t>
            </a:r>
            <a:r>
              <a:rPr lang="en-US" dirty="0"/>
              <a:t> drive base with the 4 motors.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TeleOp</a:t>
            </a:r>
            <a:r>
              <a:rPr lang="en-US" dirty="0"/>
              <a:t> code to run the </a:t>
            </a:r>
            <a:r>
              <a:rPr lang="en-US" dirty="0" err="1"/>
              <a:t>mecanum</a:t>
            </a:r>
            <a:r>
              <a:rPr lang="en-US" dirty="0"/>
              <a:t> drive base with the joysticks.</a:t>
            </a:r>
          </a:p>
          <a:p>
            <a:pPr lvl="1"/>
            <a:r>
              <a:rPr lang="en-US" dirty="0"/>
              <a:t>Enable motor and drive base </a:t>
            </a:r>
            <a:r>
              <a:rPr lang="en-US" dirty="0" err="1"/>
              <a:t>odometries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Add code to display drive base odometry.</a:t>
            </a:r>
          </a:p>
        </p:txBody>
      </p:sp>
    </p:spTree>
    <p:extLst>
      <p:ext uri="{BB962C8B-B14F-4D97-AF65-F5344CB8AC3E}">
        <p14:creationId xmlns:p14="http://schemas.microsoft.com/office/powerpoint/2010/main" val="218213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{4D032D17-9E6A-4E9B-BCCA-68A63D22A3E7}tf02900722</Template>
  <TotalTime>3685</TotalTime>
  <Words>413</Words>
  <Application>Microsoft Office PowerPoint</Application>
  <PresentationFormat>Widescreen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Advanced Robotics Programming Class Lesson 3: Creating a Robot Base with TeleOp Control</vt:lpstr>
      <vt:lpstr>Agenda</vt:lpstr>
      <vt:lpstr>Simple Motor</vt:lpstr>
      <vt:lpstr>Game Controller and Button Panel</vt:lpstr>
      <vt:lpstr>Control a Motor with Analog Joystick</vt:lpstr>
      <vt:lpstr>Exercise: Simple Drive Base</vt:lpstr>
      <vt:lpstr>Exercise: Mecanum Drive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Robotics Programming Class Lesson 3:</dc:title>
  <dc:creator>Michael Tsang</dc:creator>
  <cp:lastModifiedBy>Michael Tsang</cp:lastModifiedBy>
  <cp:revision>29</cp:revision>
  <dcterms:created xsi:type="dcterms:W3CDTF">2020-11-12T22:23:18Z</dcterms:created>
  <dcterms:modified xsi:type="dcterms:W3CDTF">2020-11-19T19:49:36Z</dcterms:modified>
</cp:coreProperties>
</file>