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276" r:id="rId4"/>
    <p:sldId id="277" r:id="rId5"/>
    <p:sldId id="278" r:id="rId6"/>
    <p:sldId id="279" r:id="rId7"/>
    <p:sldId id="280" r:id="rId8"/>
    <p:sldId id="281" r:id="rId9"/>
    <p:sldId id="282" r:id="rId10"/>
    <p:sldId id="284" r:id="rId11"/>
    <p:sldId id="283"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p:scale>
          <a:sx n="114" d="100"/>
          <a:sy n="114"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Exercise: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lnSpcReduction="10000"/>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an IMU (i.e. gyro among other things).</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forward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2"/>
            <a:ext cx="10695963" cy="3926048"/>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 </a:t>
            </a:r>
            <a:r>
              <a:rPr lang="en-US"/>
              <a:t>using pneumatics.</a:t>
            </a:r>
            <a:endParaRPr lang="en-US" dirty="0"/>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dirty="0"/>
              <a:t>Robot Command Module</a:t>
            </a:r>
          </a:p>
          <a:p>
            <a:pPr lvl="1"/>
            <a:r>
              <a:rPr lang="en-US" dirty="0"/>
              <a:t>Exercise: Timed Drive Autonomous</a:t>
            </a:r>
          </a:p>
          <a:p>
            <a:pPr lvl="1"/>
            <a:r>
              <a:rPr lang="en-US" dirty="0"/>
              <a:t>Exercise: </a:t>
            </a:r>
            <a:r>
              <a:rPr lang="en-US" dirty="0" err="1"/>
              <a:t>Steamworks</a:t>
            </a:r>
            <a:r>
              <a:rPr lang="en-US" dirty="0"/>
              <a:t> Autonomous</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fontScale="92500" lnSpcReduction="10000"/>
          </a:bodyPr>
          <a:lstStyle/>
          <a:p>
            <a:r>
              <a:rPr lang="en-US" dirty="0"/>
              <a:t>Event is the main ingredient in multi-tasking. It is a flag indicating something has finished. Most components in the TRC library can signal an event if it takes time to perform something. State machine uses them to determine if a task should be resume.</a:t>
            </a:r>
          </a:p>
          <a:p>
            <a:r>
              <a:rPr lang="en-US" dirty="0"/>
              <a:t>Event has three states: cleared, signaled and canceled.</a:t>
            </a:r>
          </a:p>
          <a:p>
            <a:r>
              <a:rPr lang="en-US" dirty="0" err="1"/>
              <a:t>TrcEvent</a:t>
            </a:r>
            <a:r>
              <a:rPr lang="en-US" dirty="0"/>
              <a:t> Constructor: instance name, optionally specifying the initial state.</a:t>
            </a:r>
          </a:p>
          <a:p>
            <a:r>
              <a:rPr lang="en-US" dirty="0"/>
              <a:t>Method:</a:t>
            </a:r>
          </a:p>
          <a:p>
            <a:pPr lvl="1"/>
            <a:r>
              <a:rPr lang="en-US" dirty="0"/>
              <a:t>get – gets the event state</a:t>
            </a:r>
          </a:p>
          <a:p>
            <a:pPr lvl="1"/>
            <a:r>
              <a:rPr lang="en-US" dirty="0"/>
              <a:t>signal – sets the event to signaled state</a:t>
            </a:r>
          </a:p>
          <a:p>
            <a:pPr lvl="1"/>
            <a:r>
              <a:rPr lang="en-US" dirty="0"/>
              <a:t>clear – sets the event to cleared state</a:t>
            </a:r>
          </a:p>
          <a:p>
            <a:pPr lvl="1"/>
            <a:r>
              <a:rPr lang="en-US" dirty="0"/>
              <a:t>cancel – sets the event to canceled state</a:t>
            </a:r>
          </a:p>
          <a:p>
            <a:pPr lvl="1"/>
            <a:r>
              <a:rPr lang="en-US" dirty="0" err="1"/>
              <a:t>isSignaled</a:t>
            </a:r>
            <a:r>
              <a:rPr lang="en-US" dirty="0"/>
              <a:t> – check if the event is in signaled state</a:t>
            </a:r>
          </a:p>
          <a:p>
            <a:pPr lvl="1"/>
            <a:r>
              <a:rPr lang="en-US" dirty="0" err="1"/>
              <a:t>isCanceled</a:t>
            </a:r>
            <a:r>
              <a:rPr lang="en-US" dirty="0"/>
              <a:t> – check if the event is in canceled state</a:t>
            </a: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instance name.</a:t>
            </a:r>
          </a:p>
          <a:p>
            <a:r>
              <a:rPr lang="en-US" dirty="0"/>
              <a:t>Method:</a:t>
            </a:r>
          </a:p>
          <a:p>
            <a:pPr lvl="1"/>
            <a:r>
              <a:rPr lang="en-US" dirty="0"/>
              <a:t>set – starts a timer expiring x seconds from now and signals an event or callback when done.</a:t>
            </a:r>
          </a:p>
          <a:p>
            <a:pPr lvl="1"/>
            <a:r>
              <a:rPr lang="en-US" dirty="0" err="1"/>
              <a:t>getExpiredTimeInMsec</a:t>
            </a:r>
            <a:r>
              <a:rPr lang="en-US" dirty="0"/>
              <a:t> – returns the expired timestamp in the unit of msec.</a:t>
            </a:r>
          </a:p>
          <a:p>
            <a:pPr lvl="1"/>
            <a:r>
              <a:rPr lang="en-US" dirty="0" err="1"/>
              <a:t>isExpired</a:t>
            </a:r>
            <a:r>
              <a:rPr lang="en-US" dirty="0"/>
              <a:t> – checks if the timer has expired.</a:t>
            </a:r>
          </a:p>
          <a:p>
            <a:pPr lvl="1"/>
            <a:r>
              <a:rPr lang="en-US" dirty="0" err="1"/>
              <a:t>isActive</a:t>
            </a:r>
            <a:r>
              <a:rPr lang="en-US" dirty="0"/>
              <a:t> – checks if the timer is actively counting down.</a:t>
            </a:r>
          </a:p>
          <a:p>
            <a:pPr lvl="1"/>
            <a:r>
              <a:rPr lang="en-US" dirty="0" err="1"/>
              <a:t>isCanceled</a:t>
            </a:r>
            <a:r>
              <a:rPr lang="en-US" dirty="0"/>
              <a:t> – checks if the timer has been canceled.</a:t>
            </a:r>
          </a:p>
          <a:p>
            <a:pPr lvl="1"/>
            <a:r>
              <a:rPr lang="en-US" dirty="0"/>
              <a:t>cancel – cancels an active timer.</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14317</TotalTime>
  <Words>1796</Words>
  <Application>Microsoft Office PowerPoint</Application>
  <PresentationFormat>Widescreen</PresentationFormat>
  <Paragraphs>143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Advanced Robotics Programming Class Lesson 7: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Robot Command Module</vt:lpstr>
      <vt:lpstr>Exercise: Timed Drive Autonomous</vt:lpstr>
      <vt:lpstr>Exercise: Steamworks Autonomous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68</cp:revision>
  <dcterms:created xsi:type="dcterms:W3CDTF">2020-11-12T22:23:18Z</dcterms:created>
  <dcterms:modified xsi:type="dcterms:W3CDTF">2020-12-29T04:48:49Z</dcterms:modified>
</cp:coreProperties>
</file>