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65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E40A-BED7-42EA-8628-978E343EF64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C2F0E-4B2A-4A06-91F1-0D2F45B5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rc492.homeserver.com/javadoc/frc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2: Introduction to TRC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Data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TrcHighPassFilter</a:t>
            </a:r>
            <a:r>
              <a:rPr lang="en-US" dirty="0"/>
              <a:t>, </a:t>
            </a:r>
            <a:r>
              <a:rPr lang="en-US" dirty="0" err="1"/>
              <a:t>TrcMedianFilter</a:t>
            </a:r>
            <a:r>
              <a:rPr lang="en-US" dirty="0"/>
              <a:t>, </a:t>
            </a:r>
            <a:r>
              <a:rPr lang="en-US" dirty="0" err="1"/>
              <a:t>TrcMovingAverageFilter</a:t>
            </a:r>
            <a:r>
              <a:rPr lang="en-US" dirty="0"/>
              <a:t>, </a:t>
            </a:r>
            <a:r>
              <a:rPr lang="en-US" dirty="0" err="1"/>
              <a:t>TrcIIRFilter</a:t>
            </a:r>
            <a:r>
              <a:rPr lang="en-US" dirty="0"/>
              <a:t>, </a:t>
            </a:r>
            <a:r>
              <a:rPr lang="en-US" dirty="0" err="1"/>
              <a:t>TrcKalmanFilter</a:t>
            </a:r>
            <a:r>
              <a:rPr lang="en-US" dirty="0"/>
              <a:t>: filtering sensor noise.</a:t>
            </a:r>
          </a:p>
          <a:p>
            <a:pPr lvl="1"/>
            <a:r>
              <a:rPr lang="en-US" dirty="0" err="1"/>
              <a:t>TrcSpuriousFilter</a:t>
            </a:r>
            <a:r>
              <a:rPr lang="en-US" dirty="0"/>
              <a:t>: filtering out spurious sensor data.</a:t>
            </a:r>
          </a:p>
          <a:p>
            <a:pPr lvl="1"/>
            <a:r>
              <a:rPr lang="en-US" dirty="0" err="1"/>
              <a:t>TrcCardinalConverter</a:t>
            </a:r>
            <a:r>
              <a:rPr lang="en-US" dirty="0"/>
              <a:t>: convert between cardinal and cartesian systems.</a:t>
            </a:r>
          </a:p>
          <a:p>
            <a:pPr lvl="1"/>
            <a:r>
              <a:rPr lang="en-US" dirty="0" err="1"/>
              <a:t>TrcDataIntegrator</a:t>
            </a:r>
            <a:r>
              <a:rPr lang="en-US" dirty="0"/>
              <a:t>: integrate data (e.g. integrate </a:t>
            </a:r>
            <a:r>
              <a:rPr lang="en-US" dirty="0" err="1"/>
              <a:t>gryo</a:t>
            </a:r>
            <a:r>
              <a:rPr lang="en-US" dirty="0"/>
              <a:t> angular velocity into heading).</a:t>
            </a:r>
          </a:p>
          <a:p>
            <a:pPr lvl="1"/>
            <a:r>
              <a:rPr lang="en-US" dirty="0" err="1"/>
              <a:t>TrcWarpSpace</a:t>
            </a:r>
            <a:r>
              <a:rPr lang="en-US" dirty="0"/>
              <a:t>: convert linear space into warp space.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074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Vision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FrcOpenCVDetector</a:t>
            </a:r>
            <a:r>
              <a:rPr lang="en-US" dirty="0"/>
              <a:t>: supports OpenCV object detection.</a:t>
            </a:r>
          </a:p>
          <a:p>
            <a:pPr lvl="1"/>
            <a:r>
              <a:rPr lang="en-US" dirty="0" err="1"/>
              <a:t>FrcRaspiVisionProcessor</a:t>
            </a:r>
            <a:r>
              <a:rPr lang="en-US" dirty="0"/>
              <a:t>: supports Raspberry Pi Vision Processing.</a:t>
            </a:r>
          </a:p>
          <a:p>
            <a:pPr lvl="1"/>
            <a:r>
              <a:rPr lang="en-US" dirty="0" err="1"/>
              <a:t>FrcLimeLightVisionProcessor</a:t>
            </a:r>
            <a:r>
              <a:rPr lang="en-US" dirty="0"/>
              <a:t>: supports Lime Light Vision Processing.</a:t>
            </a:r>
          </a:p>
          <a:p>
            <a:pPr lvl="1"/>
            <a:r>
              <a:rPr lang="en-US" dirty="0" err="1"/>
              <a:t>FrcRemoteVisionProcessor</a:t>
            </a:r>
            <a:r>
              <a:rPr lang="en-US" dirty="0"/>
              <a:t>: supports generic remote Vision Processing.</a:t>
            </a:r>
          </a:p>
          <a:p>
            <a:pPr lvl="1"/>
            <a:r>
              <a:rPr lang="en-US" dirty="0" err="1"/>
              <a:t>FrcFaceDetector</a:t>
            </a:r>
            <a:r>
              <a:rPr lang="en-US" dirty="0"/>
              <a:t>: supports human face detection.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57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Communication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TrcSerialPortDevice</a:t>
            </a:r>
            <a:r>
              <a:rPr lang="en-US" dirty="0"/>
              <a:t>: supports Serial Port devices.</a:t>
            </a:r>
          </a:p>
          <a:p>
            <a:pPr lvl="1"/>
            <a:r>
              <a:rPr lang="en-US" dirty="0"/>
              <a:t>TrcI2cDevice: support I2C devices.</a:t>
            </a:r>
          </a:p>
          <a:p>
            <a:pPr lvl="1"/>
            <a:r>
              <a:rPr lang="en-US" dirty="0" err="1"/>
              <a:t>TrcSpiDevice</a:t>
            </a:r>
            <a:r>
              <a:rPr lang="en-US" dirty="0"/>
              <a:t>: support SPI devices.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508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TrcEvent</a:t>
            </a:r>
            <a:r>
              <a:rPr lang="en-US" dirty="0"/>
              <a:t>: supports event notification by polling.</a:t>
            </a:r>
          </a:p>
          <a:p>
            <a:pPr lvl="1"/>
            <a:r>
              <a:rPr lang="en-US" dirty="0" err="1"/>
              <a:t>TrcNotifier</a:t>
            </a:r>
            <a:r>
              <a:rPr lang="en-US" dirty="0"/>
              <a:t>: supports event notification by callback.</a:t>
            </a:r>
          </a:p>
          <a:p>
            <a:pPr lvl="1"/>
            <a:r>
              <a:rPr lang="en-US" dirty="0" err="1"/>
              <a:t>TrcStateMachine</a:t>
            </a:r>
            <a:r>
              <a:rPr lang="en-US" dirty="0"/>
              <a:t>: supports state machines.</a:t>
            </a:r>
          </a:p>
          <a:p>
            <a:pPr lvl="1"/>
            <a:r>
              <a:rPr lang="en-US" dirty="0" err="1"/>
              <a:t>TrcRequestQueue</a:t>
            </a:r>
            <a:r>
              <a:rPr lang="en-US" dirty="0"/>
              <a:t>: supports asynchronous request queue (First-In-First-Out)</a:t>
            </a:r>
          </a:p>
          <a:p>
            <a:pPr lvl="1"/>
            <a:r>
              <a:rPr lang="en-US" dirty="0" err="1"/>
              <a:t>TrcExclusiveSubsystem</a:t>
            </a:r>
            <a:r>
              <a:rPr lang="en-US" dirty="0"/>
              <a:t>, </a:t>
            </a:r>
            <a:r>
              <a:rPr lang="en-US" dirty="0" err="1"/>
              <a:t>TrcOwnershipManager</a:t>
            </a:r>
            <a:r>
              <a:rPr lang="en-US" dirty="0"/>
              <a:t>: supports exclusive subsystems.</a:t>
            </a:r>
          </a:p>
          <a:p>
            <a:pPr lvl="1"/>
            <a:r>
              <a:rPr lang="en-US" dirty="0" err="1"/>
              <a:t>TrcPeriodicThread</a:t>
            </a:r>
            <a:r>
              <a:rPr lang="en-US" dirty="0"/>
              <a:t>, </a:t>
            </a:r>
            <a:r>
              <a:rPr lang="en-US" dirty="0" err="1"/>
              <a:t>TrcTaskMgr</a:t>
            </a:r>
            <a:r>
              <a:rPr lang="en-US" dirty="0"/>
              <a:t>: support multi-threading.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25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TrcBooleanState</a:t>
            </a:r>
            <a:r>
              <a:rPr lang="en-US" dirty="0"/>
              <a:t>: supports Boolean state object.</a:t>
            </a:r>
          </a:p>
          <a:p>
            <a:pPr lvl="1"/>
            <a:r>
              <a:rPr lang="en-US" dirty="0" err="1"/>
              <a:t>TrcElapsedTimer</a:t>
            </a:r>
            <a:r>
              <a:rPr lang="en-US" dirty="0"/>
              <a:t>, </a:t>
            </a:r>
            <a:r>
              <a:rPr lang="en-US" dirty="0" err="1"/>
              <a:t>TrcIntervalTimer</a:t>
            </a:r>
            <a:r>
              <a:rPr lang="en-US" dirty="0"/>
              <a:t>, </a:t>
            </a:r>
            <a:r>
              <a:rPr lang="en-US" dirty="0" err="1"/>
              <a:t>TrcStopwatch</a:t>
            </a:r>
            <a:r>
              <a:rPr lang="en-US" dirty="0"/>
              <a:t>: various timing supports.</a:t>
            </a:r>
          </a:p>
          <a:p>
            <a:pPr lvl="1"/>
            <a:r>
              <a:rPr lang="en-US" dirty="0" err="1"/>
              <a:t>TrcTimer</a:t>
            </a:r>
            <a:r>
              <a:rPr lang="en-US" dirty="0"/>
              <a:t>, </a:t>
            </a:r>
            <a:r>
              <a:rPr lang="en-US" dirty="0" err="1"/>
              <a:t>TrcTimerMgr</a:t>
            </a:r>
            <a:r>
              <a:rPr lang="en-US" dirty="0"/>
              <a:t>: support event timers.</a:t>
            </a:r>
          </a:p>
          <a:p>
            <a:pPr lvl="1"/>
            <a:r>
              <a:rPr lang="en-US" dirty="0" err="1"/>
              <a:t>TrcHashMap</a:t>
            </a:r>
            <a:r>
              <a:rPr lang="en-US" dirty="0"/>
              <a:t>: supports generic Hash Map.</a:t>
            </a:r>
          </a:p>
          <a:p>
            <a:pPr lvl="1"/>
            <a:r>
              <a:rPr lang="en-US" dirty="0" err="1"/>
              <a:t>TrcUtil</a:t>
            </a:r>
            <a:r>
              <a:rPr lang="en-US" dirty="0"/>
              <a:t>: Miscellaneous utility methods (e.g. Math tools, system time tools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50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TrcDbgTrace</a:t>
            </a:r>
            <a:r>
              <a:rPr lang="en-US" dirty="0"/>
              <a:t>: supports debug tracing.</a:t>
            </a:r>
          </a:p>
          <a:p>
            <a:pPr lvl="1"/>
            <a:r>
              <a:rPr lang="en-US" dirty="0" err="1"/>
              <a:t>TrcTraceLogger</a:t>
            </a:r>
            <a:r>
              <a:rPr lang="en-US" dirty="0"/>
              <a:t>: supports logging.</a:t>
            </a:r>
          </a:p>
          <a:p>
            <a:pPr lvl="1"/>
            <a:r>
              <a:rPr lang="en-US" dirty="0" err="1"/>
              <a:t>TrcDiagnostics</a:t>
            </a:r>
            <a:r>
              <a:rPr lang="en-US" dirty="0"/>
              <a:t>: supports diagnostic test collections.</a:t>
            </a:r>
          </a:p>
          <a:p>
            <a:pPr lvl="1"/>
            <a:r>
              <a:rPr lang="en-US" dirty="0" err="1"/>
              <a:t>TrcTestAnalogSensorValueChange</a:t>
            </a:r>
            <a:r>
              <a:rPr lang="en-US" dirty="0"/>
              <a:t>: supports diagnostics tests to monitor if an analog sensor value has changed. </a:t>
            </a:r>
          </a:p>
          <a:p>
            <a:pPr lvl="1"/>
            <a:r>
              <a:rPr lang="en-US" dirty="0" err="1"/>
              <a:t>TrcTestDigitalSensorStateChange</a:t>
            </a:r>
            <a:r>
              <a:rPr lang="en-US" dirty="0"/>
              <a:t>: supports diagnostics tests to monitor if a digital sensor state has changed.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5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3773-021F-4AC9-831D-B5F2758C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CF7F-8C3C-47D3-B144-DC20EA5A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TRC Library Organization</a:t>
            </a:r>
          </a:p>
          <a:p>
            <a:r>
              <a:rPr lang="en-US" dirty="0"/>
              <a:t>TRC Library: Input</a:t>
            </a:r>
          </a:p>
          <a:p>
            <a:r>
              <a:rPr lang="en-US" dirty="0"/>
              <a:t>TRC Library: Output</a:t>
            </a:r>
          </a:p>
          <a:p>
            <a:r>
              <a:rPr lang="en-US" dirty="0"/>
              <a:t>TRC Library: System</a:t>
            </a:r>
          </a:p>
        </p:txBody>
      </p:sp>
    </p:spTree>
    <p:extLst>
      <p:ext uri="{BB962C8B-B14F-4D97-AF65-F5344CB8AC3E}">
        <p14:creationId xmlns:p14="http://schemas.microsoft.com/office/powerpoint/2010/main" val="9544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3D51-36D4-4F6B-90B1-2E2D5A12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TRC Library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A7D-6329-4350-AFAB-02B2CAB8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2382473"/>
            <a:ext cx="10855354" cy="4286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TRC Library is the core of our robot code. Its benefits include:</a:t>
            </a:r>
          </a:p>
          <a:p>
            <a:pPr lvl="1"/>
            <a:r>
              <a:rPr lang="en-US" dirty="0"/>
              <a:t>Literally avoid re-inventing the wheel every season and allow us to focus on coding competition strategies.</a:t>
            </a:r>
          </a:p>
          <a:p>
            <a:pPr lvl="1"/>
            <a:r>
              <a:rPr lang="en-US" dirty="0"/>
              <a:t>Library code has been tested extensively every season and therefore very stable.</a:t>
            </a:r>
          </a:p>
          <a:p>
            <a:pPr lvl="1"/>
            <a:r>
              <a:rPr lang="en-US" dirty="0"/>
              <a:t>Provide a mechanism to pass on knowledge from one generation to the next allowing us to create increasingly complex robot strategies.</a:t>
            </a:r>
          </a:p>
          <a:p>
            <a:r>
              <a:rPr lang="en-US" dirty="0"/>
              <a:t>TRC Library architecture allows sharing between FTC and FRC: The layering approach.</a:t>
            </a:r>
          </a:p>
          <a:p>
            <a:pPr lvl="1"/>
            <a:r>
              <a:rPr lang="en-US" dirty="0" err="1"/>
              <a:t>TrcLib</a:t>
            </a:r>
            <a:r>
              <a:rPr lang="en-US" dirty="0"/>
              <a:t>: Common code identical to both FTC and FRC (majority of the framework).</a:t>
            </a:r>
          </a:p>
          <a:p>
            <a:pPr lvl="1"/>
            <a:r>
              <a:rPr lang="en-US" dirty="0" err="1"/>
              <a:t>HalLib</a:t>
            </a:r>
            <a:r>
              <a:rPr lang="en-US" dirty="0"/>
              <a:t>: Hardware Abstraction Layer, identical interfaces but different implementation for FTC and FRC.</a:t>
            </a:r>
          </a:p>
          <a:p>
            <a:pPr lvl="1"/>
            <a:r>
              <a:rPr lang="en-US" dirty="0" err="1"/>
              <a:t>FtcLib</a:t>
            </a:r>
            <a:r>
              <a:rPr lang="en-US" dirty="0"/>
              <a:t>, </a:t>
            </a:r>
            <a:r>
              <a:rPr lang="en-US" dirty="0" err="1"/>
              <a:t>FrcLib</a:t>
            </a:r>
            <a:r>
              <a:rPr lang="en-US" dirty="0"/>
              <a:t>: FTC and FRC specific libraries.</a:t>
            </a:r>
          </a:p>
          <a:p>
            <a:r>
              <a:rPr lang="en-US" dirty="0"/>
              <a:t>TRC Library is organized into three categories and sub-categories within them:</a:t>
            </a:r>
          </a:p>
          <a:p>
            <a:pPr lvl="1"/>
            <a:r>
              <a:rPr lang="en-US" dirty="0"/>
              <a:t>Input: Driver Station, Sensors</a:t>
            </a:r>
          </a:p>
          <a:p>
            <a:pPr lvl="1"/>
            <a:r>
              <a:rPr lang="en-US" dirty="0"/>
              <a:t>Output: Indicators, Actuators</a:t>
            </a:r>
          </a:p>
          <a:p>
            <a:pPr lvl="1"/>
            <a:r>
              <a:rPr lang="en-US" dirty="0"/>
              <a:t>System: Drive Base, Motion, Filters, Vision, Protocols, Multitasking, Utilities, Diagnostics</a:t>
            </a:r>
          </a:p>
          <a:p>
            <a:pPr lvl="1"/>
            <a:r>
              <a:rPr lang="en-US" dirty="0" err="1"/>
              <a:t>JavaDoc</a:t>
            </a:r>
            <a:r>
              <a:rPr lang="en-US" dirty="0"/>
              <a:t> is 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90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24B9-777E-444C-81D6-19BAEC72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Driver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4C28-FE4F-472B-9E81-0DA533E6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FrcJoystick</a:t>
            </a:r>
            <a:r>
              <a:rPr lang="en-US" dirty="0"/>
              <a:t>: supports a typical game joystick.</a:t>
            </a:r>
          </a:p>
          <a:p>
            <a:pPr lvl="1"/>
            <a:r>
              <a:rPr lang="en-US" dirty="0" err="1"/>
              <a:t>FrcXboxController</a:t>
            </a:r>
            <a:r>
              <a:rPr lang="en-US" dirty="0"/>
              <a:t>: supports an Xbox game controller.</a:t>
            </a:r>
          </a:p>
          <a:p>
            <a:pPr lvl="1"/>
            <a:r>
              <a:rPr lang="en-US" dirty="0" err="1"/>
              <a:t>FrcButtonHandler</a:t>
            </a:r>
            <a:r>
              <a:rPr lang="en-US" dirty="0"/>
              <a:t>: contains the button handler interface.</a:t>
            </a:r>
          </a:p>
          <a:p>
            <a:pPr lvl="1"/>
            <a:r>
              <a:rPr lang="en-US" dirty="0" err="1"/>
              <a:t>FrcChoiceMenu</a:t>
            </a:r>
            <a:r>
              <a:rPr lang="en-US" dirty="0"/>
              <a:t>: supports interacting with choice menus on </a:t>
            </a:r>
            <a:r>
              <a:rPr lang="en-US" dirty="0" err="1"/>
              <a:t>SmartDashboard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185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A412-B1EB-4777-AE80-71494C8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7E56-27A4-47DB-B4D1-6745EF4D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FrcAHRSGyro</a:t>
            </a:r>
            <a:r>
              <a:rPr lang="en-US" dirty="0"/>
              <a:t>: supports the </a:t>
            </a:r>
            <a:r>
              <a:rPr lang="en-US" dirty="0" err="1"/>
              <a:t>KauaiLabs</a:t>
            </a:r>
            <a:r>
              <a:rPr lang="en-US" dirty="0"/>
              <a:t> </a:t>
            </a:r>
            <a:r>
              <a:rPr lang="en-US" dirty="0" err="1"/>
              <a:t>NavX</a:t>
            </a:r>
            <a:r>
              <a:rPr lang="en-US" dirty="0"/>
              <a:t> Robotics Navigation Sensor.</a:t>
            </a:r>
          </a:p>
          <a:p>
            <a:pPr lvl="1"/>
            <a:r>
              <a:rPr lang="en-US" dirty="0" err="1"/>
              <a:t>FrcAnalogSensor</a:t>
            </a:r>
            <a:r>
              <a:rPr lang="en-US" dirty="0"/>
              <a:t>, </a:t>
            </a:r>
            <a:r>
              <a:rPr lang="en-US" dirty="0" err="1"/>
              <a:t>FrcAnalogInput</a:t>
            </a:r>
            <a:r>
              <a:rPr lang="en-US" dirty="0"/>
              <a:t>: supports generic Analog sensors such as potentiometers.</a:t>
            </a:r>
          </a:p>
          <a:p>
            <a:pPr lvl="1"/>
            <a:r>
              <a:rPr lang="en-US" dirty="0" err="1"/>
              <a:t>TrcTrigger</a:t>
            </a:r>
            <a:r>
              <a:rPr lang="en-US" dirty="0"/>
              <a:t>: monitors trigger points of analog sensors.</a:t>
            </a:r>
          </a:p>
          <a:p>
            <a:pPr lvl="1"/>
            <a:r>
              <a:rPr lang="en-US" dirty="0" err="1"/>
              <a:t>FrcDigitalInput</a:t>
            </a:r>
            <a:r>
              <a:rPr lang="en-US" dirty="0"/>
              <a:t>: supports generic digital sensor such as limit switches.</a:t>
            </a:r>
          </a:p>
          <a:p>
            <a:pPr lvl="1"/>
            <a:r>
              <a:rPr lang="en-US" dirty="0" err="1"/>
              <a:t>FrcCANTimeOfFlight</a:t>
            </a:r>
            <a:r>
              <a:rPr lang="en-US" dirty="0"/>
              <a:t>: supports CAN based Time-of-Flight distance sensor.</a:t>
            </a:r>
          </a:p>
          <a:p>
            <a:pPr lvl="1"/>
            <a:r>
              <a:rPr lang="en-US" dirty="0" err="1"/>
              <a:t>FrcGryo</a:t>
            </a:r>
            <a:r>
              <a:rPr lang="en-US" dirty="0"/>
              <a:t>: supports generic Analog Gyros.</a:t>
            </a:r>
          </a:p>
          <a:p>
            <a:pPr lvl="1"/>
            <a:r>
              <a:rPr lang="en-US" dirty="0" err="1"/>
              <a:t>FrcPdp</a:t>
            </a:r>
            <a:r>
              <a:rPr lang="en-US" dirty="0"/>
              <a:t>: monitors the FRC Power Distribution Panel.</a:t>
            </a:r>
          </a:p>
          <a:p>
            <a:pPr lvl="1"/>
            <a:r>
              <a:rPr lang="en-US" dirty="0" err="1"/>
              <a:t>FrcRobotBattery</a:t>
            </a:r>
            <a:r>
              <a:rPr lang="en-US" dirty="0"/>
              <a:t>: monitors the robot battery voltage.</a:t>
            </a:r>
          </a:p>
          <a:p>
            <a:pPr lvl="1"/>
            <a:r>
              <a:rPr lang="en-US" dirty="0"/>
              <a:t>FrcPixyCam1, FrcPixyCam2: supports Pixy Camera generation 1 and 2 respectively.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00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6A3A-53D3-49FA-9939-8D13A7DC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4EC6-D3A0-4709-A315-F9BC0CD5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FrcDigitalOutput</a:t>
            </a:r>
            <a:r>
              <a:rPr lang="en-US" dirty="0"/>
              <a:t>: supports generic digital output, can be used to control lights.</a:t>
            </a:r>
          </a:p>
          <a:p>
            <a:pPr lvl="1"/>
            <a:r>
              <a:rPr lang="en-US" dirty="0" err="1"/>
              <a:t>FrcAddressableLED</a:t>
            </a:r>
            <a:r>
              <a:rPr lang="en-US" dirty="0"/>
              <a:t>, </a:t>
            </a:r>
            <a:r>
              <a:rPr lang="en-US" dirty="0" err="1"/>
              <a:t>FrcDigitalRGB</a:t>
            </a:r>
            <a:r>
              <a:rPr lang="en-US" dirty="0"/>
              <a:t>, FrcI2cLEDPanel, </a:t>
            </a:r>
            <a:r>
              <a:rPr lang="en-US" dirty="0" err="1"/>
              <a:t>FrcRGBLights</a:t>
            </a:r>
            <a:r>
              <a:rPr lang="en-US" dirty="0"/>
              <a:t>, </a:t>
            </a:r>
            <a:r>
              <a:rPr lang="en-US" dirty="0" err="1"/>
              <a:t>TrcPriorityIndicator</a:t>
            </a:r>
            <a:r>
              <a:rPr lang="en-US" dirty="0"/>
              <a:t>: supports various LED lights.</a:t>
            </a:r>
          </a:p>
          <a:p>
            <a:pPr lvl="1"/>
            <a:r>
              <a:rPr lang="en-US" dirty="0" err="1"/>
              <a:t>FrcRevBlinkin</a:t>
            </a:r>
            <a:r>
              <a:rPr lang="en-US" dirty="0"/>
              <a:t>: supports REV </a:t>
            </a:r>
            <a:r>
              <a:rPr lang="en-US" dirty="0" err="1"/>
              <a:t>Blinkin</a:t>
            </a:r>
            <a:r>
              <a:rPr lang="en-US" dirty="0"/>
              <a:t> LED light controller.</a:t>
            </a:r>
          </a:p>
          <a:p>
            <a:pPr lvl="1"/>
            <a:r>
              <a:rPr lang="en-US" dirty="0"/>
              <a:t>FrcEmic2TextToSpeech: supports Emic2 Text to Speech controller.</a:t>
            </a:r>
          </a:p>
          <a:p>
            <a:pPr lvl="1"/>
            <a:r>
              <a:rPr lang="en-US" dirty="0" err="1"/>
              <a:t>TrcTone</a:t>
            </a:r>
            <a:r>
              <a:rPr lang="en-US" dirty="0"/>
              <a:t>, </a:t>
            </a:r>
            <a:r>
              <a:rPr lang="en-US" dirty="0" err="1"/>
              <a:t>TrcSong</a:t>
            </a:r>
            <a:r>
              <a:rPr lang="en-US" dirty="0"/>
              <a:t>: supports generating sound.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18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1854-6557-4D07-8CAE-D5015BD5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664E-78A5-4100-857B-DEDD4BCA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FrcDigitalOutput</a:t>
            </a:r>
            <a:r>
              <a:rPr lang="en-US" dirty="0"/>
              <a:t>: support generic digital output, can be used to controlled solenoids.</a:t>
            </a:r>
          </a:p>
          <a:p>
            <a:pPr lvl="1"/>
            <a:r>
              <a:rPr lang="en-US" dirty="0" err="1"/>
              <a:t>FrcCANTalon</a:t>
            </a:r>
            <a:r>
              <a:rPr lang="en-US" dirty="0"/>
              <a:t>: supports CAN Talon motor controllers.</a:t>
            </a:r>
          </a:p>
          <a:p>
            <a:pPr lvl="1"/>
            <a:r>
              <a:rPr lang="en-US" dirty="0" err="1"/>
              <a:t>FrcCANSparkMax</a:t>
            </a:r>
            <a:r>
              <a:rPr lang="en-US" dirty="0"/>
              <a:t>: supports CAN </a:t>
            </a:r>
            <a:r>
              <a:rPr lang="en-US" dirty="0" err="1"/>
              <a:t>SparkMax</a:t>
            </a:r>
            <a:r>
              <a:rPr lang="en-US" dirty="0"/>
              <a:t> motor controllers.</a:t>
            </a:r>
          </a:p>
          <a:p>
            <a:pPr lvl="1"/>
            <a:r>
              <a:rPr lang="en-US" dirty="0" err="1"/>
              <a:t>FrcCANFalcon</a:t>
            </a:r>
            <a:r>
              <a:rPr lang="en-US" dirty="0"/>
              <a:t>: supports CAN Falcon motor controllers.</a:t>
            </a:r>
          </a:p>
          <a:p>
            <a:pPr lvl="1"/>
            <a:r>
              <a:rPr lang="en-US" dirty="0" err="1"/>
              <a:t>FrcPneumatics</a:t>
            </a:r>
            <a:r>
              <a:rPr lang="en-US" dirty="0"/>
              <a:t>: supports Pneumatic actuators.</a:t>
            </a:r>
          </a:p>
          <a:p>
            <a:pPr lvl="1"/>
            <a:r>
              <a:rPr lang="en-US" dirty="0" err="1"/>
              <a:t>TrcServo</a:t>
            </a:r>
            <a:r>
              <a:rPr lang="en-US" dirty="0"/>
              <a:t>, </a:t>
            </a:r>
            <a:r>
              <a:rPr lang="en-US" dirty="0" err="1"/>
              <a:t>TrcEnhancedServo</a:t>
            </a:r>
            <a:r>
              <a:rPr lang="en-US" dirty="0"/>
              <a:t>: supports generic servo motors.</a:t>
            </a:r>
          </a:p>
          <a:p>
            <a:pPr lvl="1"/>
            <a:r>
              <a:rPr lang="en-US" dirty="0" err="1"/>
              <a:t>TrcSwerveModule</a:t>
            </a:r>
            <a:r>
              <a:rPr lang="en-US" dirty="0"/>
              <a:t>: supports Swerve Drive modules.</a:t>
            </a:r>
          </a:p>
          <a:p>
            <a:pPr lvl="1"/>
            <a:r>
              <a:rPr lang="en-US" dirty="0" err="1"/>
              <a:t>TrcPidDrive</a:t>
            </a:r>
            <a:r>
              <a:rPr lang="en-US" dirty="0"/>
              <a:t>: supports PID controlled drive.</a:t>
            </a:r>
          </a:p>
          <a:p>
            <a:pPr lvl="1"/>
            <a:r>
              <a:rPr lang="en-US" dirty="0" err="1"/>
              <a:t>TrcPidActuator</a:t>
            </a:r>
            <a:r>
              <a:rPr lang="en-US" dirty="0"/>
              <a:t>: supports PID controlled actuators (e.g. elevator)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05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53FC-12C6-4B96-8075-68099F59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B74D-E97D-4314-988B-0CE141A4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TrcSimpleDriveBase</a:t>
            </a:r>
            <a:r>
              <a:rPr lang="en-US" dirty="0"/>
              <a:t>: supports simple tank type Drive Base up to 6 motors.</a:t>
            </a:r>
          </a:p>
          <a:p>
            <a:pPr lvl="1"/>
            <a:r>
              <a:rPr lang="en-US" dirty="0" err="1"/>
              <a:t>TrcMecanumDriveBase</a:t>
            </a:r>
            <a:r>
              <a:rPr lang="en-US" dirty="0"/>
              <a:t>: supports 4-wheel </a:t>
            </a:r>
            <a:r>
              <a:rPr lang="en-US" dirty="0" err="1"/>
              <a:t>Mecanum</a:t>
            </a:r>
            <a:r>
              <a:rPr lang="en-US" dirty="0"/>
              <a:t> Drive Base.</a:t>
            </a:r>
          </a:p>
          <a:p>
            <a:pPr lvl="1"/>
            <a:r>
              <a:rPr lang="en-US" dirty="0" err="1"/>
              <a:t>TrcSwerveDriveBase</a:t>
            </a:r>
            <a:r>
              <a:rPr lang="en-US" dirty="0"/>
              <a:t>: supports 4-wheel Swerve Drive Base.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08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D48E-1F41-4FA5-BF6F-893C21E2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C6FD-0E85-4CD3-806F-55EB5C13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FrcTankMotionProfileFollower</a:t>
            </a:r>
            <a:r>
              <a:rPr lang="en-US" dirty="0"/>
              <a:t>: supports Motion Profiling using Tank Drive Base.</a:t>
            </a:r>
          </a:p>
          <a:p>
            <a:pPr lvl="1"/>
            <a:r>
              <a:rPr lang="en-US" dirty="0" err="1"/>
              <a:t>TrcHolonomicPurePursuitDrive</a:t>
            </a:r>
            <a:r>
              <a:rPr lang="en-US" dirty="0"/>
              <a:t>: supports Pure Pursuit Drive using Holonomic Drive Base.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042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1147</TotalTime>
  <Words>863</Words>
  <Application>Microsoft Office PowerPoint</Application>
  <PresentationFormat>Widescreen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Advanced Robotics Programming Class Lesson 2: Introduction to TRC Library</vt:lpstr>
      <vt:lpstr>Agenda</vt:lpstr>
      <vt:lpstr>TRC Library Organization</vt:lpstr>
      <vt:lpstr>Input: Driver Station</vt:lpstr>
      <vt:lpstr>Input: Sensors</vt:lpstr>
      <vt:lpstr>Output: Indicators</vt:lpstr>
      <vt:lpstr>Output: Actuators</vt:lpstr>
      <vt:lpstr>System: Drive Base</vt:lpstr>
      <vt:lpstr>System: Motion</vt:lpstr>
      <vt:lpstr>System: Data Filters</vt:lpstr>
      <vt:lpstr>System: Vision Processing</vt:lpstr>
      <vt:lpstr>System: Communication Protocols</vt:lpstr>
      <vt:lpstr>System: Multitasking</vt:lpstr>
      <vt:lpstr>System: Utilities</vt:lpstr>
      <vt:lpstr>System: Diagnostics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2: Introduction to TRC Library</dc:title>
  <dc:creator>Michael Tsang</dc:creator>
  <cp:lastModifiedBy>Michael Tsang</cp:lastModifiedBy>
  <cp:revision>21</cp:revision>
  <dcterms:created xsi:type="dcterms:W3CDTF">2020-11-11T11:18:16Z</dcterms:created>
  <dcterms:modified xsi:type="dcterms:W3CDTF">2020-11-13T04:53:54Z</dcterms:modified>
</cp:coreProperties>
</file>