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6" r:id="rId2"/>
    <p:sldId id="274" r:id="rId3"/>
    <p:sldId id="270" r:id="rId4"/>
    <p:sldId id="271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3: Creating a Robot Base with </a:t>
            </a:r>
            <a:r>
              <a:rPr lang="en-US" sz="2800" dirty="0" err="1"/>
              <a:t>TeleOp</a:t>
            </a:r>
            <a:r>
              <a:rPr lang="en-US" sz="2800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Motor</a:t>
            </a:r>
          </a:p>
          <a:p>
            <a:pPr lvl="1"/>
            <a:r>
              <a:rPr lang="en-US" dirty="0"/>
              <a:t>Game Controller and Button Panel</a:t>
            </a:r>
          </a:p>
          <a:p>
            <a:pPr lvl="1"/>
            <a:r>
              <a:rPr lang="en-US" dirty="0"/>
              <a:t>Control a motor using analog joystick</a:t>
            </a:r>
          </a:p>
          <a:p>
            <a:pPr lvl="1"/>
            <a:r>
              <a:rPr lang="en-US" dirty="0"/>
              <a:t>Control a simple drive base using analog joystick</a:t>
            </a:r>
          </a:p>
          <a:p>
            <a:pPr lvl="1"/>
            <a:r>
              <a:rPr lang="en-US" dirty="0"/>
              <a:t>Student exercise: Create a </a:t>
            </a:r>
            <a:r>
              <a:rPr lang="en-US" dirty="0" err="1"/>
              <a:t>mecanum</a:t>
            </a:r>
            <a:r>
              <a:rPr lang="en-US" dirty="0"/>
              <a:t> drive base and control it with analog joystick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2AC-3C0C-4D88-8582-70DE7229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CA7E-711B-454A-982A-330E3534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an instance of a motor controller object.</a:t>
            </a:r>
          </a:p>
          <a:p>
            <a:r>
              <a:rPr lang="en-US" dirty="0"/>
              <a:t>Example: </a:t>
            </a:r>
            <a:r>
              <a:rPr lang="en-US" dirty="0" err="1"/>
              <a:t>FrcCANTalon</a:t>
            </a:r>
            <a:r>
              <a:rPr lang="en-US" dirty="0"/>
              <a:t> – Constructor needs instance name and CAN ID.</a:t>
            </a:r>
          </a:p>
          <a:p>
            <a:r>
              <a:rPr lang="en-US" dirty="0"/>
              <a:t>Motor controller object properties:</a:t>
            </a:r>
          </a:p>
          <a:p>
            <a:pPr lvl="1"/>
            <a:r>
              <a:rPr lang="en-US" dirty="0"/>
              <a:t>Motor direction.</a:t>
            </a:r>
          </a:p>
          <a:p>
            <a:pPr lvl="1"/>
            <a:r>
              <a:rPr lang="en-US" dirty="0"/>
              <a:t>Encoder direction.</a:t>
            </a:r>
          </a:p>
          <a:p>
            <a:pPr lvl="1"/>
            <a:r>
              <a:rPr lang="en-US" dirty="0"/>
              <a:t>Encoder and odometry.</a:t>
            </a:r>
          </a:p>
          <a:p>
            <a:pPr lvl="1"/>
            <a:r>
              <a:rPr lang="en-US" dirty="0"/>
              <a:t>Limit switches.</a:t>
            </a:r>
          </a:p>
          <a:p>
            <a:pPr lvl="1"/>
            <a:r>
              <a:rPr lang="en-US" dirty="0"/>
              <a:t>Reset odometry on digital trigger.</a:t>
            </a:r>
          </a:p>
          <a:p>
            <a:pPr lvl="1"/>
            <a:r>
              <a:rPr lang="en-US" dirty="0"/>
              <a:t>Zero calibration.</a:t>
            </a:r>
          </a:p>
          <a:p>
            <a:pPr lvl="1"/>
            <a:r>
              <a:rPr lang="en-US" dirty="0"/>
              <a:t>Brake mode.</a:t>
            </a:r>
          </a:p>
          <a:p>
            <a:pPr lvl="1"/>
            <a:r>
              <a:rPr lang="en-US" dirty="0"/>
              <a:t>Power mode vs velocity mode.</a:t>
            </a:r>
          </a:p>
          <a:p>
            <a:pPr lvl="1"/>
            <a:r>
              <a:rPr lang="en-US" dirty="0"/>
              <a:t>Built-in PID control.</a:t>
            </a:r>
          </a:p>
        </p:txBody>
      </p:sp>
    </p:spTree>
    <p:extLst>
      <p:ext uri="{BB962C8B-B14F-4D97-AF65-F5344CB8AC3E}">
        <p14:creationId xmlns:p14="http://schemas.microsoft.com/office/powerpoint/2010/main" val="20360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5BA-68DE-406F-A9A0-6DB403D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and Button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3E80-E35F-4B9F-ACE1-375D3441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Example: </a:t>
            </a:r>
            <a:r>
              <a:rPr lang="en-US" dirty="0" err="1"/>
              <a:t>FrcJoystick</a:t>
            </a:r>
            <a:r>
              <a:rPr lang="en-US" dirty="0"/>
              <a:t>, </a:t>
            </a:r>
            <a:r>
              <a:rPr lang="en-US" dirty="0" err="1"/>
              <a:t>FrcXboxController</a:t>
            </a:r>
            <a:r>
              <a:rPr lang="en-US" dirty="0"/>
              <a:t> – Constructor needs instance name and port number.</a:t>
            </a:r>
          </a:p>
          <a:p>
            <a:r>
              <a:rPr lang="en-US" dirty="0"/>
              <a:t>Typical game controller consists of:</a:t>
            </a:r>
          </a:p>
          <a:p>
            <a:pPr lvl="1"/>
            <a:r>
              <a:rPr lang="en-US" dirty="0"/>
              <a:t>A number of analog sticks (can have multiple axes).</a:t>
            </a:r>
          </a:p>
          <a:p>
            <a:pPr lvl="1"/>
            <a:r>
              <a:rPr lang="en-US" dirty="0"/>
              <a:t>A number of analog throttles/twists.</a:t>
            </a:r>
          </a:p>
          <a:p>
            <a:pPr lvl="1"/>
            <a:r>
              <a:rPr lang="en-US" dirty="0"/>
              <a:t>A number of buttons.</a:t>
            </a:r>
          </a:p>
          <a:p>
            <a:r>
              <a:rPr lang="en-US" dirty="0"/>
              <a:t>Button panel consists of an array of buttons.</a:t>
            </a:r>
          </a:p>
          <a:p>
            <a:r>
              <a:rPr lang="en-US" dirty="0"/>
              <a:t>Game controller/Button panel object properties:</a:t>
            </a:r>
          </a:p>
          <a:p>
            <a:pPr lvl="1"/>
            <a:r>
              <a:rPr lang="en-US" dirty="0"/>
              <a:t>Y axis direction.</a:t>
            </a:r>
          </a:p>
          <a:p>
            <a:pPr lvl="1"/>
            <a:r>
              <a:rPr lang="en-US" dirty="0"/>
              <a:t>Analog control </a:t>
            </a:r>
            <a:r>
              <a:rPr lang="en-US" dirty="0" err="1"/>
              <a:t>deadband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Analog control response curve.</a:t>
            </a:r>
          </a:p>
          <a:p>
            <a:pPr lvl="1"/>
            <a:r>
              <a:rPr lang="en-US" dirty="0"/>
              <a:t>Button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7346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6F6-EB8D-4718-9D8C-C82ED13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5450" cy="706964"/>
          </a:xfrm>
        </p:spPr>
        <p:txBody>
          <a:bodyPr/>
          <a:lstStyle/>
          <a:p>
            <a:r>
              <a:rPr lang="en-US" dirty="0"/>
              <a:t>Control a Motor with Analog Joystick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1655-60D2-408C-B630-ACF259CB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configure a game controller.</a:t>
            </a:r>
          </a:p>
          <a:p>
            <a:r>
              <a:rPr lang="en-US" dirty="0"/>
              <a:t>Create and configure a motor.</a:t>
            </a:r>
          </a:p>
          <a:p>
            <a:r>
              <a:rPr lang="en-US" dirty="0"/>
              <a:t>Enable motor odometry.</a:t>
            </a:r>
          </a:p>
          <a:p>
            <a:r>
              <a:rPr lang="en-US" dirty="0"/>
              <a:t>Add code to read joystick value and set motor power with it.</a:t>
            </a:r>
          </a:p>
          <a:p>
            <a:r>
              <a:rPr lang="en-US" dirty="0"/>
              <a:t>Add code to display motor odometry.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DEC-75DD-4570-A96B-9CEACDB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4" y="838200"/>
            <a:ext cx="9370503" cy="706964"/>
          </a:xfrm>
        </p:spPr>
        <p:txBody>
          <a:bodyPr/>
          <a:lstStyle/>
          <a:p>
            <a:r>
              <a:rPr lang="en-US" dirty="0"/>
              <a:t>Exercise: Simple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5BE5-2644-405A-8D5F-D724F236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 simple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2 motors.</a:t>
            </a:r>
          </a:p>
          <a:p>
            <a:pPr lvl="1"/>
            <a:r>
              <a:rPr lang="en-US" dirty="0"/>
              <a:t>Create and configure a simple drive base with the 2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simple drive base with the joysticks using tank drive.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6215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7B1B-5F4F-4154-A164-4A58B7B5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51403" cy="706964"/>
          </a:xfrm>
        </p:spPr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Mecanum</a:t>
            </a:r>
            <a:r>
              <a:rPr lang="en-US" dirty="0"/>
              <a:t>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7597-39DB-46F0-8A71-C231A3C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</a:t>
            </a:r>
            <a:r>
              <a:rPr lang="en-US" dirty="0" err="1"/>
              <a:t>mecanum</a:t>
            </a:r>
            <a:r>
              <a:rPr lang="en-US" dirty="0"/>
              <a:t>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4 motors.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mecanum</a:t>
            </a:r>
            <a:r>
              <a:rPr lang="en-US" dirty="0"/>
              <a:t> drive base with the 4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</a:t>
            </a:r>
            <a:r>
              <a:rPr lang="en-US" dirty="0" err="1"/>
              <a:t>mecanum</a:t>
            </a:r>
            <a:r>
              <a:rPr lang="en-US" dirty="0"/>
              <a:t> drive base with the joysticks.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218213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3684</TotalTime>
  <Words>407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Robotics Programming Class Lesson 3: Creating a Robot Base with TeleOp Control</vt:lpstr>
      <vt:lpstr>Agenda</vt:lpstr>
      <vt:lpstr>Simple Motor</vt:lpstr>
      <vt:lpstr>Game Controller and Button Panel</vt:lpstr>
      <vt:lpstr>Control a Motor with Analog Joystick</vt:lpstr>
      <vt:lpstr>Exercise: Simple Drive Base</vt:lpstr>
      <vt:lpstr>Exercise: Mecanum Drive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28</cp:revision>
  <dcterms:created xsi:type="dcterms:W3CDTF">2020-11-12T22:23:18Z</dcterms:created>
  <dcterms:modified xsi:type="dcterms:W3CDTF">2020-11-18T21:46:54Z</dcterms:modified>
</cp:coreProperties>
</file>