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66" r:id="rId2"/>
    <p:sldId id="274" r:id="rId3"/>
    <p:sldId id="272" r:id="rId4"/>
    <p:sldId id="273" r:id="rId5"/>
    <p:sldId id="276" r:id="rId6"/>
    <p:sldId id="277" r:id="rId7"/>
    <p:sldId id="278" r:id="rId8"/>
    <p:sldId id="279" r:id="rId9"/>
    <p:sldId id="28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FE0DC-517A-40C1-B3B1-8C641051689B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C6B32-39C9-4BCB-9AB2-548AC261B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7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3D09F-C647-4A12-B3E3-C6B4C74488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8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5F47-E629-41AC-B006-ACBA95A83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675" y="2198464"/>
            <a:ext cx="9893347" cy="1230536"/>
          </a:xfrm>
        </p:spPr>
        <p:txBody>
          <a:bodyPr/>
          <a:lstStyle/>
          <a:p>
            <a:r>
              <a:rPr lang="en-US" sz="3600" b="1" dirty="0"/>
              <a:t>Advanced Robotics Programming Class</a:t>
            </a:r>
            <a:br>
              <a:rPr lang="en-US" dirty="0"/>
            </a:br>
            <a:r>
              <a:rPr lang="en-US" sz="2800" dirty="0"/>
              <a:t>Lesson 4: Robot Subsystems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98C4B-D7FC-4B2C-A8B8-5B96D9ABD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95136"/>
            <a:ext cx="8825658" cy="861420"/>
          </a:xfrm>
        </p:spPr>
        <p:txBody>
          <a:bodyPr/>
          <a:lstStyle/>
          <a:p>
            <a:r>
              <a:rPr lang="en-US" dirty="0"/>
              <a:t>Titan Robotics Club FRC492</a:t>
            </a:r>
          </a:p>
          <a:p>
            <a:r>
              <a:rPr lang="en-US" dirty="0"/>
              <a:t>Michael Tsang (Programming Mentor)</a:t>
            </a:r>
          </a:p>
        </p:txBody>
      </p:sp>
    </p:spTree>
    <p:extLst>
      <p:ext uri="{BB962C8B-B14F-4D97-AF65-F5344CB8AC3E}">
        <p14:creationId xmlns:p14="http://schemas.microsoft.com/office/powerpoint/2010/main" val="10243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1563-5DA2-4D1A-9B71-C2FACCB3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3D70-0A11-43A1-BECC-415FC19A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48302"/>
          </a:xfrm>
        </p:spPr>
        <p:txBody>
          <a:bodyPr>
            <a:normAutofit/>
          </a:bodyPr>
          <a:lstStyle/>
          <a:p>
            <a:r>
              <a:rPr lang="en-US" dirty="0"/>
              <a:t>In this lesson, you will learn:</a:t>
            </a:r>
          </a:p>
          <a:p>
            <a:pPr lvl="1"/>
            <a:r>
              <a:rPr lang="en-US" dirty="0"/>
              <a:t>Simple Servo</a:t>
            </a:r>
          </a:p>
          <a:p>
            <a:pPr lvl="1"/>
            <a:r>
              <a:rPr lang="en-US" dirty="0"/>
              <a:t>Enhanced Servo</a:t>
            </a:r>
          </a:p>
          <a:p>
            <a:pPr lvl="1"/>
            <a:r>
              <a:rPr lang="en-US" dirty="0"/>
              <a:t>Student Exercise: Control a servo using game controller button</a:t>
            </a:r>
          </a:p>
          <a:p>
            <a:pPr lvl="1"/>
            <a:r>
              <a:rPr lang="en-US" dirty="0"/>
              <a:t>Pneumatic</a:t>
            </a:r>
          </a:p>
          <a:p>
            <a:pPr lvl="1"/>
            <a:r>
              <a:rPr lang="en-US" dirty="0"/>
              <a:t>Student Exercise: Control pneumatic using buttons on a button panel</a:t>
            </a:r>
          </a:p>
          <a:p>
            <a:pPr lvl="1"/>
            <a:r>
              <a:rPr lang="en-US" dirty="0"/>
              <a:t>PID Controlled Actuators (e.g. Elevator)</a:t>
            </a:r>
          </a:p>
          <a:p>
            <a:pPr lvl="1"/>
            <a:r>
              <a:rPr lang="en-US" dirty="0"/>
              <a:t>Student Exercise: Control an elevator using a joystick</a:t>
            </a:r>
          </a:p>
        </p:txBody>
      </p:sp>
    </p:spTree>
    <p:extLst>
      <p:ext uri="{BB962C8B-B14F-4D97-AF65-F5344CB8AC3E}">
        <p14:creationId xmlns:p14="http://schemas.microsoft.com/office/powerpoint/2010/main" val="87398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513D-B165-473A-BE13-43945A8A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Servo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9DF0B-01DE-4B94-8CA2-89890BF91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instance of a servo object.</a:t>
            </a:r>
          </a:p>
          <a:p>
            <a:r>
              <a:rPr lang="en-US" dirty="0" err="1"/>
              <a:t>FrcServo</a:t>
            </a:r>
            <a:r>
              <a:rPr lang="en-US" dirty="0"/>
              <a:t>: Constructor needs instance name and a PWM channel number.</a:t>
            </a:r>
          </a:p>
          <a:p>
            <a:r>
              <a:rPr lang="en-US" dirty="0"/>
              <a:t> Servo object properties:</a:t>
            </a:r>
          </a:p>
          <a:p>
            <a:pPr lvl="1"/>
            <a:r>
              <a:rPr lang="en-US" dirty="0"/>
              <a:t>Servo direction.</a:t>
            </a:r>
          </a:p>
          <a:p>
            <a:pPr lvl="1"/>
            <a:r>
              <a:rPr lang="en-US" dirty="0"/>
              <a:t>Servo position.</a:t>
            </a:r>
          </a:p>
          <a:p>
            <a:pPr lvl="1"/>
            <a:r>
              <a:rPr lang="en-US" dirty="0"/>
              <a:t>Logical position vs Physical position.</a:t>
            </a:r>
          </a:p>
        </p:txBody>
      </p:sp>
    </p:spTree>
    <p:extLst>
      <p:ext uri="{BB962C8B-B14F-4D97-AF65-F5344CB8AC3E}">
        <p14:creationId xmlns:p14="http://schemas.microsoft.com/office/powerpoint/2010/main" val="150588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93B9-344E-48A3-9A68-0A605A95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Enhanced Servo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D47D3-09E7-4EFE-99BC-3A72AFB5B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 instance of an enhanced servo object.</a:t>
            </a:r>
          </a:p>
          <a:p>
            <a:r>
              <a:rPr lang="en-US" dirty="0" err="1"/>
              <a:t>TrcEnhancedServo</a:t>
            </a:r>
            <a:r>
              <a:rPr lang="en-US" dirty="0"/>
              <a:t> – Constructor needs instance name, one or two physical servos, optional lower/upper limit switches.</a:t>
            </a:r>
          </a:p>
          <a:p>
            <a:r>
              <a:rPr lang="en-US" dirty="0"/>
              <a:t>Enhanced servo object properties:</a:t>
            </a:r>
          </a:p>
          <a:p>
            <a:pPr lvl="1"/>
            <a:r>
              <a:rPr lang="en-US" dirty="0"/>
              <a:t>Dual servo support.</a:t>
            </a:r>
          </a:p>
          <a:p>
            <a:pPr lvl="1"/>
            <a:r>
              <a:rPr lang="en-US" dirty="0"/>
              <a:t>Regular servo vs continuous servo.</a:t>
            </a:r>
          </a:p>
          <a:p>
            <a:pPr lvl="1"/>
            <a:r>
              <a:rPr lang="en-US" dirty="0"/>
              <a:t>Limit switches support.</a:t>
            </a:r>
          </a:p>
          <a:p>
            <a:pPr lvl="1"/>
            <a:r>
              <a:rPr lang="en-US" dirty="0"/>
              <a:t>Encoder support.</a:t>
            </a:r>
          </a:p>
          <a:p>
            <a:pPr lvl="1"/>
            <a:r>
              <a:rPr lang="en-US" dirty="0"/>
              <a:t>Range calibration.</a:t>
            </a:r>
          </a:p>
          <a:p>
            <a:pPr lvl="1"/>
            <a:r>
              <a:rPr lang="en-US" dirty="0"/>
              <a:t>Speed control and step mode.</a:t>
            </a:r>
          </a:p>
        </p:txBody>
      </p:sp>
    </p:spTree>
    <p:extLst>
      <p:ext uri="{BB962C8B-B14F-4D97-AF65-F5344CB8AC3E}">
        <p14:creationId xmlns:p14="http://schemas.microsoft.com/office/powerpoint/2010/main" val="356937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304D-D990-4EE0-97F8-1ED175074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506" y="838200"/>
            <a:ext cx="10242958" cy="955800"/>
          </a:xfrm>
        </p:spPr>
        <p:txBody>
          <a:bodyPr/>
          <a:lstStyle/>
          <a:p>
            <a:r>
              <a:rPr lang="en-US" dirty="0"/>
              <a:t>Exercise: Simple Servo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B9F6E-124C-414A-B348-DB9D4F40C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a simple servo using buttons on a button panel.</a:t>
            </a:r>
          </a:p>
          <a:p>
            <a:pPr lvl="1"/>
            <a:r>
              <a:rPr lang="en-US" dirty="0"/>
              <a:t>Create and configure a game controller.</a:t>
            </a:r>
          </a:p>
          <a:p>
            <a:pPr lvl="1"/>
            <a:r>
              <a:rPr lang="en-US" dirty="0"/>
              <a:t>Create and configure a servo.</a:t>
            </a:r>
          </a:p>
          <a:p>
            <a:pPr lvl="1"/>
            <a:r>
              <a:rPr lang="en-US" dirty="0"/>
              <a:t>Create a button event handler and hook it up to the game controller object.</a:t>
            </a:r>
          </a:p>
          <a:p>
            <a:pPr lvl="1"/>
            <a:r>
              <a:rPr lang="en-US" dirty="0"/>
              <a:t>Add code to the button event handler to set servo positions responding to button events.</a:t>
            </a:r>
          </a:p>
          <a:p>
            <a:pPr lvl="1"/>
            <a:r>
              <a:rPr lang="en-US" dirty="0"/>
              <a:t>Add code to display servo status.</a:t>
            </a:r>
          </a:p>
        </p:txBody>
      </p:sp>
    </p:spTree>
    <p:extLst>
      <p:ext uri="{BB962C8B-B14F-4D97-AF65-F5344CB8AC3E}">
        <p14:creationId xmlns:p14="http://schemas.microsoft.com/office/powerpoint/2010/main" val="1125487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8552-436C-4815-9CBA-B4118F070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Pneumatic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3DF74-C0D7-445E-8667-A5A98ACF0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an instance of a pneumatic object.</a:t>
            </a:r>
          </a:p>
          <a:p>
            <a:r>
              <a:rPr lang="en-US" dirty="0" err="1"/>
              <a:t>FrcPneumatic</a:t>
            </a:r>
            <a:r>
              <a:rPr lang="en-US" dirty="0"/>
              <a:t> – Constructor needs PCM number and one or more channel numbers.</a:t>
            </a:r>
          </a:p>
          <a:p>
            <a:r>
              <a:rPr lang="en-US" dirty="0"/>
              <a:t> Pneumatic object properties:</a:t>
            </a:r>
          </a:p>
          <a:p>
            <a:pPr lvl="1"/>
            <a:r>
              <a:rPr lang="en-US" dirty="0"/>
              <a:t>Set pneumatic channels ON or OFF.</a:t>
            </a:r>
          </a:p>
          <a:p>
            <a:pPr lvl="1"/>
            <a:r>
              <a:rPr lang="en-US" dirty="0"/>
              <a:t>Set pneumatic channels ON only for the specified period.</a:t>
            </a:r>
          </a:p>
          <a:p>
            <a:pPr lvl="1"/>
            <a:r>
              <a:rPr lang="en-US" dirty="0"/>
              <a:t>Set pneumatic channel pattern 1 for set period 1 and then pattern 2 for set period 2 and optionally repeat.</a:t>
            </a:r>
          </a:p>
          <a:p>
            <a:pPr lvl="1"/>
            <a:r>
              <a:rPr lang="en-US" dirty="0"/>
              <a:t>Set action list that specifies what channel pattern to set for the specified period and optionally repeat.</a:t>
            </a:r>
          </a:p>
          <a:p>
            <a:pPr lvl="1"/>
            <a:r>
              <a:rPr lang="en-US" dirty="0"/>
              <a:t>Extend, Retract, Timed Extend.</a:t>
            </a:r>
          </a:p>
          <a:p>
            <a:pPr lvl="1"/>
            <a:r>
              <a:rPr lang="en-US" dirty="0" err="1"/>
              <a:t>isExtended</a:t>
            </a:r>
            <a:r>
              <a:rPr lang="en-US" dirty="0"/>
              <a:t> – Check the state of the pneumatic cylinder.</a:t>
            </a:r>
          </a:p>
        </p:txBody>
      </p:sp>
    </p:spTree>
    <p:extLst>
      <p:ext uri="{BB962C8B-B14F-4D97-AF65-F5344CB8AC3E}">
        <p14:creationId xmlns:p14="http://schemas.microsoft.com/office/powerpoint/2010/main" val="696792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763-71A5-4E21-9D53-C19159E0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155116" cy="706964"/>
          </a:xfrm>
        </p:spPr>
        <p:txBody>
          <a:bodyPr/>
          <a:lstStyle/>
          <a:p>
            <a:r>
              <a:rPr lang="en-US" dirty="0"/>
              <a:t>Exercise: 2-channel Pneumatic Cylinder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AFEDB-D7B1-46F5-903A-AA970DA08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a 2-channel pneumatic cylinder to extend and retract using game controller buttons.</a:t>
            </a:r>
          </a:p>
          <a:p>
            <a:pPr lvl="1"/>
            <a:r>
              <a:rPr lang="en-US" dirty="0"/>
              <a:t>Create and configure a game controller.</a:t>
            </a:r>
          </a:p>
          <a:p>
            <a:pPr lvl="1"/>
            <a:r>
              <a:rPr lang="en-US" dirty="0"/>
              <a:t>Create and configure a 2-channel pneumatic object.</a:t>
            </a:r>
          </a:p>
          <a:p>
            <a:pPr lvl="1"/>
            <a:r>
              <a:rPr lang="en-US" dirty="0"/>
              <a:t>Create a button event handler and hook it up to the game controller object.</a:t>
            </a:r>
          </a:p>
          <a:p>
            <a:pPr lvl="1"/>
            <a:r>
              <a:rPr lang="en-US" dirty="0"/>
              <a:t>Add code to the button event handler to extend or retract the cylinder.</a:t>
            </a:r>
          </a:p>
          <a:p>
            <a:pPr lvl="1"/>
            <a:r>
              <a:rPr lang="en-US" dirty="0"/>
              <a:t>Add code to display pneumatic status.</a:t>
            </a:r>
          </a:p>
        </p:txBody>
      </p:sp>
    </p:spTree>
    <p:extLst>
      <p:ext uri="{BB962C8B-B14F-4D97-AF65-F5344CB8AC3E}">
        <p14:creationId xmlns:p14="http://schemas.microsoft.com/office/powerpoint/2010/main" val="300410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60D1-727E-43FB-8E36-022B7CAE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 Controlled Actuator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B8CBB-1CA6-4401-AD52-3B6ED6DD3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3152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Create an instance of a PID Actuator.</a:t>
            </a:r>
          </a:p>
          <a:p>
            <a:r>
              <a:rPr lang="en-US" dirty="0" err="1"/>
              <a:t>TrcPidActuator</a:t>
            </a:r>
            <a:r>
              <a:rPr lang="en-US" dirty="0"/>
              <a:t> – Constructor needs instance name, 1 or 2 physical motors, a lower limit switch, a PID controller, movement range and other optional parameters.</a:t>
            </a:r>
          </a:p>
          <a:p>
            <a:r>
              <a:rPr lang="en-US" dirty="0"/>
              <a:t> PID Actuator object properties:</a:t>
            </a:r>
          </a:p>
          <a:p>
            <a:pPr lvl="1"/>
            <a:r>
              <a:rPr lang="en-US" dirty="0" err="1"/>
              <a:t>setPositionScale</a:t>
            </a:r>
            <a:r>
              <a:rPr lang="en-US" dirty="0"/>
              <a:t> – make actuator works with real world units.</a:t>
            </a:r>
          </a:p>
          <a:p>
            <a:pPr lvl="1"/>
            <a:r>
              <a:rPr lang="en-US" dirty="0" err="1"/>
              <a:t>getPosition</a:t>
            </a:r>
            <a:r>
              <a:rPr lang="en-US" dirty="0"/>
              <a:t> – inquire the actuator position.</a:t>
            </a:r>
          </a:p>
          <a:p>
            <a:pPr lvl="1"/>
            <a:r>
              <a:rPr lang="en-US" dirty="0" err="1"/>
              <a:t>setTarget</a:t>
            </a:r>
            <a:r>
              <a:rPr lang="en-US" dirty="0"/>
              <a:t> – set and hold the actuator position using PID control.</a:t>
            </a:r>
          </a:p>
          <a:p>
            <a:pPr lvl="1"/>
            <a:r>
              <a:rPr lang="en-US" dirty="0" err="1"/>
              <a:t>setPower</a:t>
            </a:r>
            <a:r>
              <a:rPr lang="en-US" dirty="0"/>
              <a:t> – move the actuator at the specified power and optionally hold position.</a:t>
            </a:r>
          </a:p>
          <a:p>
            <a:pPr lvl="1"/>
            <a:r>
              <a:rPr lang="en-US" dirty="0" err="1"/>
              <a:t>setPowerWithinPosRange</a:t>
            </a:r>
            <a:r>
              <a:rPr lang="en-US" dirty="0"/>
              <a:t> – move actuator at specified power but applying PID control when it is close to lower or upper position limits.</a:t>
            </a:r>
          </a:p>
          <a:p>
            <a:pPr lvl="1"/>
            <a:r>
              <a:rPr lang="en-US" dirty="0" err="1"/>
              <a:t>setManualOverride</a:t>
            </a:r>
            <a:r>
              <a:rPr lang="en-US" dirty="0"/>
              <a:t> – overriding PID control.</a:t>
            </a:r>
          </a:p>
          <a:p>
            <a:pPr lvl="1"/>
            <a:r>
              <a:rPr lang="en-US" dirty="0" err="1"/>
              <a:t>zeroCalibrate</a:t>
            </a:r>
            <a:r>
              <a:rPr lang="en-US" dirty="0"/>
              <a:t> – perform Zero Calibration.</a:t>
            </a:r>
          </a:p>
        </p:txBody>
      </p:sp>
    </p:spTree>
    <p:extLst>
      <p:ext uri="{BB962C8B-B14F-4D97-AF65-F5344CB8AC3E}">
        <p14:creationId xmlns:p14="http://schemas.microsoft.com/office/powerpoint/2010/main" val="4271098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B5D6-D0EA-4BEA-A6F6-14EB3570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90" y="973668"/>
            <a:ext cx="9613784" cy="706964"/>
          </a:xfrm>
        </p:spPr>
        <p:txBody>
          <a:bodyPr/>
          <a:lstStyle/>
          <a:p>
            <a:r>
              <a:rPr lang="en-US" dirty="0"/>
              <a:t>Exercise: Elevator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D9F0D-1B17-4405-A58A-FE82E79DC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an elevator using an analog joystick.</a:t>
            </a:r>
          </a:p>
          <a:p>
            <a:pPr lvl="1"/>
            <a:r>
              <a:rPr lang="en-US" dirty="0"/>
              <a:t>Create and configure a game controller.</a:t>
            </a:r>
          </a:p>
          <a:p>
            <a:pPr lvl="1"/>
            <a:r>
              <a:rPr lang="en-US" dirty="0"/>
              <a:t>Create and configure a PID control actuator object.</a:t>
            </a:r>
          </a:p>
          <a:p>
            <a:pPr lvl="1"/>
            <a:r>
              <a:rPr lang="en-US" dirty="0"/>
              <a:t>Create a button event handler and hook it up to the game controller object.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TeleOp</a:t>
            </a:r>
            <a:r>
              <a:rPr lang="en-US" dirty="0"/>
              <a:t> code for zero calibration and manual override.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TeleOp</a:t>
            </a:r>
            <a:r>
              <a:rPr lang="en-US" dirty="0"/>
              <a:t> code to run the elevator up and down.</a:t>
            </a:r>
          </a:p>
          <a:p>
            <a:pPr lvl="1"/>
            <a:r>
              <a:rPr lang="en-US" dirty="0"/>
              <a:t>Add code to display elevator status.</a:t>
            </a:r>
          </a:p>
        </p:txBody>
      </p:sp>
    </p:spTree>
    <p:extLst>
      <p:ext uri="{BB962C8B-B14F-4D97-AF65-F5344CB8AC3E}">
        <p14:creationId xmlns:p14="http://schemas.microsoft.com/office/powerpoint/2010/main" val="3624030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{4D032D17-9E6A-4E9B-BCCA-68A63D22A3E7}tf02900722</Template>
  <TotalTime>3029</TotalTime>
  <Words>605</Words>
  <Application>Microsoft Office PowerPoint</Application>
  <PresentationFormat>Widescreen</PresentationFormat>
  <Paragraphs>73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Advanced Robotics Programming Class Lesson 4: Robot Subsystems</vt:lpstr>
      <vt:lpstr>Agenda</vt:lpstr>
      <vt:lpstr>Simple Servo</vt:lpstr>
      <vt:lpstr>Enhanced Servo</vt:lpstr>
      <vt:lpstr>Exercise: Simple Servo</vt:lpstr>
      <vt:lpstr>Pneumatic</vt:lpstr>
      <vt:lpstr>Exercise: 2-channel Pneumatic Cylinder</vt:lpstr>
      <vt:lpstr>PID Controlled Actuator</vt:lpstr>
      <vt:lpstr>Exercise: Elevator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Robotics Programming Class Lesson 3:</dc:title>
  <dc:creator>Michael Tsang</dc:creator>
  <cp:lastModifiedBy>Michael Tsang</cp:lastModifiedBy>
  <cp:revision>37</cp:revision>
  <dcterms:created xsi:type="dcterms:W3CDTF">2020-11-12T22:23:18Z</dcterms:created>
  <dcterms:modified xsi:type="dcterms:W3CDTF">2020-11-18T21:47:00Z</dcterms:modified>
</cp:coreProperties>
</file>