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276" r:id="rId4"/>
    <p:sldId id="277" r:id="rId5"/>
    <p:sldId id="278" r:id="rId6"/>
    <p:sldId id="279" r:id="rId7"/>
    <p:sldId id="280" r:id="rId8"/>
    <p:sldId id="281" r:id="rId9"/>
    <p:sldId id="282" r:id="rId10"/>
    <p:sldId id="284" r:id="rId11"/>
    <p:sldId id="283"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Example: Timed Drive</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lnSpcReduction="10000"/>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forward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Create a Simple Autonomous Program</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1"/>
            <a:ext cx="10695963" cy="4458749"/>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14175</TotalTime>
  <Words>1792</Words>
  <Application>Microsoft Office PowerPoint</Application>
  <PresentationFormat>Widescreen</PresentationFormat>
  <Paragraphs>142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Robot Command Module</vt:lpstr>
      <vt:lpstr>Example: Timed Drive</vt:lpstr>
      <vt:lpstr>Exercise: Create a Simple Autonomous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64</cp:revision>
  <dcterms:created xsi:type="dcterms:W3CDTF">2020-11-12T22:23:18Z</dcterms:created>
  <dcterms:modified xsi:type="dcterms:W3CDTF">2020-12-29T02:26:26Z</dcterms:modified>
</cp:coreProperties>
</file>