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6" r:id="rId2"/>
    <p:sldId id="274" r:id="rId3"/>
    <p:sldId id="277" r:id="rId4"/>
    <p:sldId id="279" r:id="rId5"/>
    <p:sldId id="278" r:id="rId6"/>
    <p:sldId id="280" r:id="rId7"/>
    <p:sldId id="282" r:id="rId8"/>
    <p:sldId id="283" r:id="rId9"/>
    <p:sldId id="28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6: Robot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6" y="973668"/>
            <a:ext cx="9940954" cy="706964"/>
          </a:xfrm>
        </p:spPr>
        <p:txBody>
          <a:bodyPr/>
          <a:lstStyle/>
          <a:p>
            <a:r>
              <a:rPr lang="en-US" dirty="0"/>
              <a:t>Exercise 4: Control an 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an RGB LED matrix panel using 4 joystick buttons each of which displays a different text message on the panel.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FrcI2cLEDAddressableLED object.</a:t>
            </a:r>
          </a:p>
          <a:p>
            <a:pPr lvl="1"/>
            <a:r>
              <a:rPr lang="en-US" dirty="0"/>
              <a:t>Add code to the button event handler so that 4 different buttons will send 4 different messages to the LED panel. The text message will scroll left continuously.</a:t>
            </a:r>
          </a:p>
          <a:p>
            <a:pPr lvl="1"/>
            <a:r>
              <a:rPr lang="en-US" dirty="0"/>
              <a:t>Extra credit: Add code to the button event handler so that pressing another button will cause the text message to reverse the scroll direction.</a:t>
            </a:r>
          </a:p>
        </p:txBody>
      </p:sp>
    </p:spTree>
    <p:extLst>
      <p:ext uri="{BB962C8B-B14F-4D97-AF65-F5344CB8AC3E}">
        <p14:creationId xmlns:p14="http://schemas.microsoft.com/office/powerpoint/2010/main" val="67145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 different types of LED Indicators:</a:t>
            </a:r>
          </a:p>
          <a:p>
            <a:pPr lvl="1"/>
            <a:r>
              <a:rPr lang="en-US" dirty="0"/>
              <a:t>12V single color LED connected to some sort of ON/OFF digital switch (e.g. Relay, </a:t>
            </a:r>
            <a:r>
              <a:rPr lang="en-US" dirty="0" err="1"/>
              <a:t>FrcDigitalOutput</a:t>
            </a:r>
            <a:r>
              <a:rPr lang="en-US" dirty="0"/>
              <a:t>, </a:t>
            </a:r>
            <a:r>
              <a:rPr lang="en-US" dirty="0" err="1"/>
              <a:t>FrcPneumatic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12V RGB LED strip connected to 3 ON/OFF digital switches displaying 7 possible colors (e.g. 3 channels of </a:t>
            </a:r>
            <a:r>
              <a:rPr lang="en-US" dirty="0" err="1"/>
              <a:t>FrcPneumatic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12V RGB LED strip connected to 3 motor controllers on 3 PWM channels displaying continuous spectrum of colors.</a:t>
            </a:r>
          </a:p>
          <a:p>
            <a:pPr lvl="1"/>
            <a:r>
              <a:rPr lang="en-US" dirty="0"/>
              <a:t>5V Addressable LED strip connected to one PWM channel displaying different color patterns.</a:t>
            </a:r>
          </a:p>
          <a:p>
            <a:pPr lvl="1"/>
            <a:r>
              <a:rPr lang="en-US" dirty="0"/>
              <a:t>5V Addressable LED strip connected to a REV </a:t>
            </a:r>
            <a:r>
              <a:rPr lang="en-US" dirty="0" err="1"/>
              <a:t>Blinkin</a:t>
            </a:r>
            <a:r>
              <a:rPr lang="en-US" dirty="0"/>
              <a:t> LED controller using one PWM channel.</a:t>
            </a:r>
          </a:p>
          <a:p>
            <a:pPr lvl="1"/>
            <a:r>
              <a:rPr lang="en-US" dirty="0"/>
              <a:t>I2c RGB LED Matrix panel connected to the I2c bus (FrcI2cLEDPanel).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2265027"/>
            <a:ext cx="10981189" cy="44964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12V single color LED can be powered and controlled by many different components:</a:t>
            </a:r>
          </a:p>
          <a:p>
            <a:pPr lvl="1"/>
            <a:r>
              <a:rPr lang="en-US" dirty="0"/>
              <a:t>Digital output channel: outputs 5V and usually does not have enough current to power LEDs, so it controls some sort of LED driver circuit.</a:t>
            </a:r>
          </a:p>
          <a:p>
            <a:pPr lvl="1"/>
            <a:r>
              <a:rPr lang="en-US" dirty="0"/>
              <a:t>Relay channel: controls a relay (e.g. Spike) that controls 12V power source ON and OFF to the LED. Most common way to control the ring light of the vision subsystem.</a:t>
            </a:r>
          </a:p>
          <a:p>
            <a:pPr lvl="1"/>
            <a:r>
              <a:rPr lang="en-US" dirty="0"/>
              <a:t>Pneumatic channel: each channel can power 12V or 24V pneumatic valve. Pretend the 12V LED is a 12V pneumatic valve.</a:t>
            </a:r>
          </a:p>
          <a:p>
            <a:pPr lvl="1"/>
            <a:r>
              <a:rPr lang="en-US" dirty="0"/>
              <a:t>Motor controller via a PWM channel: can control the brightness of the LED.</a:t>
            </a:r>
          </a:p>
          <a:p>
            <a:r>
              <a:rPr lang="en-US" dirty="0"/>
              <a:t>12V RGB LED strips have 4 pins: 12V, R, G and B. They are usually common cathode LEDs. That means they can’t be powered by typical components and must use some sort of LED driver circuit.</a:t>
            </a:r>
          </a:p>
          <a:p>
            <a:pPr lvl="1"/>
            <a:r>
              <a:rPr lang="en-US" dirty="0"/>
              <a:t>Can be controlled just like 12V single color LEDs except we have to use 3 channels instead of 1.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Easiest way to control 12V RGB LED strips. Connects to a PWM channel. Have 200 built-in blinking color patterns. Just set a pattern and be done.</a:t>
            </a:r>
          </a:p>
          <a:p>
            <a:r>
              <a:rPr lang="en-US" dirty="0"/>
              <a:t>Addressable RGB color LED strips. They have 3 pins: 5V, GND and DI on one end and 5V, GND and DO on the other end so they can be chained together. They can be controlled by:</a:t>
            </a:r>
          </a:p>
          <a:p>
            <a:pPr lvl="1"/>
            <a:r>
              <a:rPr lang="en-US" dirty="0"/>
              <a:t>1 PWM channel: pixel color data is sent serially out to the LED strip.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If put into Addressable LED mode, it can support Addressable LED strips.</a:t>
            </a:r>
          </a:p>
          <a:p>
            <a:r>
              <a:rPr lang="en-US" dirty="0"/>
              <a:t>RGB LED Matrix Panel are smart panels. It’s connected and controlled via I2C bus.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2863-21F5-4C1E-BF36-D3857F1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3" y="973668"/>
            <a:ext cx="10184234" cy="706964"/>
          </a:xfrm>
        </p:spPr>
        <p:txBody>
          <a:bodyPr/>
          <a:lstStyle/>
          <a:p>
            <a:r>
              <a:rPr lang="en-US" dirty="0"/>
              <a:t>Controlling LEDs Using Simple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E-CA7B-467A-9076-1C945062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603499"/>
            <a:ext cx="10939244" cy="3889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Digital Output (</a:t>
            </a:r>
            <a:r>
              <a:rPr lang="en-US" dirty="0" err="1"/>
              <a:t>FrcDigitalOutput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digital output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Relay (Relay):</a:t>
            </a:r>
          </a:p>
          <a:p>
            <a:pPr lvl="1"/>
            <a:r>
              <a:rPr lang="en-US" dirty="0"/>
              <a:t>Constructor: Relay channel number, direction.</a:t>
            </a:r>
          </a:p>
          <a:p>
            <a:pPr lvl="1"/>
            <a:r>
              <a:rPr lang="en-US" dirty="0"/>
              <a:t>Method: set - Set the relay state to </a:t>
            </a:r>
            <a:r>
              <a:rPr lang="en-US" dirty="0" err="1"/>
              <a:t>kOn</a:t>
            </a:r>
            <a:r>
              <a:rPr lang="en-US" dirty="0"/>
              <a:t> or </a:t>
            </a:r>
            <a:r>
              <a:rPr lang="en-US" dirty="0" err="1"/>
              <a:t>kOff</a:t>
            </a:r>
            <a:r>
              <a:rPr lang="en-US" dirty="0"/>
              <a:t>.</a:t>
            </a:r>
          </a:p>
          <a:p>
            <a:r>
              <a:rPr lang="en-US" dirty="0"/>
              <a:t>Pneumatic (</a:t>
            </a:r>
            <a:r>
              <a:rPr lang="en-US" dirty="0" err="1"/>
              <a:t>FrcPneumatic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PCM module number,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Motor Controller (Spark):</a:t>
            </a:r>
          </a:p>
          <a:p>
            <a:pPr lvl="1"/>
            <a:r>
              <a:rPr lang="en-US" dirty="0"/>
              <a:t>Constructor: PWM channel number.</a:t>
            </a:r>
          </a:p>
          <a:p>
            <a:pPr lvl="1"/>
            <a:r>
              <a:rPr lang="en-US" dirty="0"/>
              <a:t>Method: set - set a positive value from 0.0 to 1.0 to control the percentage brightness of the LED.</a:t>
            </a:r>
          </a:p>
        </p:txBody>
      </p:sp>
    </p:spTree>
    <p:extLst>
      <p:ext uri="{BB962C8B-B14F-4D97-AF65-F5344CB8AC3E}">
        <p14:creationId xmlns:p14="http://schemas.microsoft.com/office/powerpoint/2010/main" val="161746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973668"/>
            <a:ext cx="11039912" cy="706964"/>
          </a:xfrm>
        </p:spPr>
        <p:txBody>
          <a:bodyPr/>
          <a:lstStyle/>
          <a:p>
            <a:r>
              <a:rPr lang="en-US" dirty="0"/>
              <a:t>Exercise 1: Control Ring Light with a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camera ring light with a button on the joystick.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Relay object.</a:t>
            </a:r>
          </a:p>
          <a:p>
            <a:pPr lvl="1"/>
            <a:r>
              <a:rPr lang="en-US" dirty="0"/>
              <a:t>Add code to the button event handler to toggle the ring light ON and OFF with a single button.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RGB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387442"/>
          </a:xfrm>
        </p:spPr>
        <p:txBody>
          <a:bodyPr/>
          <a:lstStyle/>
          <a:p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(</a:t>
            </a:r>
            <a:r>
              <a:rPr lang="en-US" dirty="0" err="1"/>
              <a:t>FrcRevBlinkin</a:t>
            </a:r>
            <a:r>
              <a:rPr lang="en-US" dirty="0"/>
              <a:t>) can control 12V RGB LED strips and 5V Addressable RGB LED strips. Must switch mode to support proper LED strip by pressing a button.</a:t>
            </a:r>
          </a:p>
          <a:p>
            <a:pPr lvl="1"/>
            <a:r>
              <a:rPr lang="en-US" dirty="0"/>
              <a:t>Constructor: instance name, PWM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setPattern</a:t>
            </a:r>
            <a:r>
              <a:rPr lang="en-US" dirty="0"/>
              <a:t> – specifies the one of the 200 built-in blinking patterns.</a:t>
            </a:r>
          </a:p>
          <a:p>
            <a:r>
              <a:rPr lang="en-US" dirty="0"/>
              <a:t>Addressable RGB LED Strip (</a:t>
            </a:r>
            <a:r>
              <a:rPr lang="en-US" dirty="0" err="1"/>
              <a:t>FrcAddressableLED</a:t>
            </a:r>
            <a:r>
              <a:rPr lang="en-US" dirty="0"/>
              <a:t>) can be controlled by a PWM channel.</a:t>
            </a:r>
          </a:p>
          <a:p>
            <a:pPr lvl="1"/>
            <a:r>
              <a:rPr lang="en-US" dirty="0"/>
              <a:t>Constructor: instance name, number of LEDs, PWM channel number.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reset – turn all LEDs on the strip OFF.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strip.</a:t>
            </a:r>
          </a:p>
          <a:p>
            <a:pPr lvl="2"/>
            <a:r>
              <a:rPr lang="en-US" dirty="0" err="1"/>
              <a:t>setPattern</a:t>
            </a:r>
            <a:r>
              <a:rPr lang="en-US" dirty="0"/>
              <a:t> – set the colors of individual LEDs on the strip.</a:t>
            </a:r>
          </a:p>
        </p:txBody>
      </p:sp>
    </p:spTree>
    <p:extLst>
      <p:ext uri="{BB962C8B-B14F-4D97-AF65-F5344CB8AC3E}">
        <p14:creationId xmlns:p14="http://schemas.microsoft.com/office/powerpoint/2010/main" val="20843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504-710D-4AB0-A40F-BCCD4F91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006" cy="706964"/>
          </a:xfrm>
        </p:spPr>
        <p:txBody>
          <a:bodyPr/>
          <a:lstStyle/>
          <a:p>
            <a:r>
              <a:rPr lang="en-US" dirty="0"/>
              <a:t>Exercise 2: Control an RGB LED Strip with 3-channel 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648A-80D4-4A4A-B524-7A22EA33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12V RGB LED strip with a single button on the joystick cycling from OFF to all 7 different colors.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3-channel </a:t>
            </a:r>
            <a:r>
              <a:rPr lang="en-US" dirty="0" err="1"/>
              <a:t>FrcPneumatic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to use a single button toggling the colors of the LED strip.</a:t>
            </a:r>
          </a:p>
        </p:txBody>
      </p:sp>
    </p:spTree>
    <p:extLst>
      <p:ext uri="{BB962C8B-B14F-4D97-AF65-F5344CB8AC3E}">
        <p14:creationId xmlns:p14="http://schemas.microsoft.com/office/powerpoint/2010/main" val="19800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7EA2-DAA9-47E5-95ED-8103FBC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973668"/>
            <a:ext cx="9949344" cy="706964"/>
          </a:xfrm>
        </p:spPr>
        <p:txBody>
          <a:bodyPr/>
          <a:lstStyle/>
          <a:p>
            <a:r>
              <a:rPr lang="en-US" dirty="0"/>
              <a:t>Exercise 3: Control an Addressable LED Strip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5209-3A9D-4152-B7BD-365C681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5V Addressable LED strip using a joystick button making a color pixel travel down the strip each time the button is pressed.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FrcAddressableLED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so that the first pixel will light up to a certain color and on each press of the button, the light up pixel will travel down the strip.</a:t>
            </a:r>
          </a:p>
          <a:p>
            <a:pPr lvl="1"/>
            <a:r>
              <a:rPr lang="en-US" dirty="0"/>
              <a:t>Add code to the button event handler so that another button is used to cycle the colors of the light up pixel.</a:t>
            </a:r>
          </a:p>
          <a:p>
            <a:pPr lvl="1"/>
            <a:r>
              <a:rPr lang="en-US" dirty="0"/>
              <a:t>Extra credit: when the pixel reached the end of the strip, reverse the direction and make the pixel travel back to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6870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836-69E8-420C-8ACD-30F2AB3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4A9D-40A6-461A-8E8B-88487AA3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LED Matrix Panel (FrcI2cLEDPanel) is controlled by Arduino that connects to the robot via I2C bus and therefore is a smart device.</a:t>
            </a:r>
          </a:p>
          <a:p>
            <a:pPr lvl="1"/>
            <a:r>
              <a:rPr lang="en-US" dirty="0"/>
              <a:t>Constructor: instance name, I2C port, optional I2C address.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Matrix Panel.</a:t>
            </a:r>
          </a:p>
          <a:p>
            <a:pPr lvl="2"/>
            <a:r>
              <a:rPr lang="en-US" dirty="0" err="1"/>
              <a:t>setTextLine</a:t>
            </a:r>
            <a:r>
              <a:rPr lang="en-US" dirty="0"/>
              <a:t> – set a line of text on the panel.</a:t>
            </a:r>
          </a:p>
          <a:p>
            <a:pPr lvl="2"/>
            <a:r>
              <a:rPr lang="en-US" dirty="0" err="1"/>
              <a:t>clearTextLine</a:t>
            </a:r>
            <a:r>
              <a:rPr lang="en-US" dirty="0"/>
              <a:t> – clear a line of text on the panel.</a:t>
            </a:r>
          </a:p>
          <a:p>
            <a:pPr lvl="2"/>
            <a:r>
              <a:rPr lang="en-US" dirty="0" err="1"/>
              <a:t>clearAllTextLines</a:t>
            </a:r>
            <a:r>
              <a:rPr lang="en-US" dirty="0"/>
              <a:t> – clear the entire panel.</a:t>
            </a:r>
          </a:p>
        </p:txBody>
      </p:sp>
    </p:spTree>
    <p:extLst>
      <p:ext uri="{BB962C8B-B14F-4D97-AF65-F5344CB8AC3E}">
        <p14:creationId xmlns:p14="http://schemas.microsoft.com/office/powerpoint/2010/main" val="62683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4353</TotalTime>
  <Words>1181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Advanced Robotics Programming Class Lesson 6: Robot Indicators</vt:lpstr>
      <vt:lpstr>Agenda</vt:lpstr>
      <vt:lpstr>LED Indicators</vt:lpstr>
      <vt:lpstr>Controlling LEDs Using Simple Components</vt:lpstr>
      <vt:lpstr>Exercise 1: Control Ring Light with a Button</vt:lpstr>
      <vt:lpstr>Controlling RGB LED Strips</vt:lpstr>
      <vt:lpstr>Exercise 2: Control an RGB LED Strip with 3-channel Pneumatic</vt:lpstr>
      <vt:lpstr>Exercise 3: Control an Addressable LED Strip</vt:lpstr>
      <vt:lpstr>RGB LED Matrix Panel</vt:lpstr>
      <vt:lpstr>Exercise 4: Control an RGB LED Matrix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53</cp:revision>
  <dcterms:created xsi:type="dcterms:W3CDTF">2020-11-12T22:23:18Z</dcterms:created>
  <dcterms:modified xsi:type="dcterms:W3CDTF">2020-12-10T22:03:45Z</dcterms:modified>
</cp:coreProperties>
</file>