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82" r:id="rId5"/>
    <p:sldId id="276" r:id="rId6"/>
    <p:sldId id="273" r:id="rId7"/>
    <p:sldId id="281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Simple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Game Controller Buttons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grabber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160246" cy="3990247"/>
          </a:xfrm>
        </p:spPr>
        <p:txBody>
          <a:bodyPr>
            <a:normAutofit/>
          </a:bodyPr>
          <a:lstStyle/>
          <a:p>
            <a:r>
              <a:rPr lang="en-US" dirty="0"/>
              <a:t>Two types of servos: positional servo, continuous servo.</a:t>
            </a:r>
          </a:p>
          <a:p>
            <a:r>
              <a:rPr lang="en-US" dirty="0"/>
              <a:t>Servos are controlled by PWM.</a:t>
            </a:r>
          </a:p>
          <a:p>
            <a:r>
              <a:rPr lang="en-US" dirty="0" err="1"/>
              <a:t>FrcServo</a:t>
            </a:r>
            <a:r>
              <a:rPr lang="en-US" dirty="0"/>
              <a:t> Constructor: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EEEF-26E2-49A5-A0AD-6726B83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0" y="3116102"/>
            <a:ext cx="494109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B33-D1CD-45F0-A873-36C28D2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ABE-24AA-4EEE-A99A-BF45DF7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Button event handler gets called when a button is pressed and when a button is released.</a:t>
            </a:r>
          </a:p>
          <a:p>
            <a:r>
              <a:rPr lang="en-US" dirty="0"/>
              <a:t>Three different ways to control action using buttons, for example:</a:t>
            </a:r>
          </a:p>
          <a:p>
            <a:pPr lvl="1"/>
            <a:r>
              <a:rPr lang="en-US" dirty="0"/>
              <a:t>One button to close the grabber, another button to open the grabber.</a:t>
            </a:r>
          </a:p>
          <a:p>
            <a:pPr lvl="1"/>
            <a:r>
              <a:rPr lang="en-US" dirty="0"/>
              <a:t>Press the button to close the grabber, release the button to open the grabber.</a:t>
            </a:r>
          </a:p>
          <a:p>
            <a:pPr lvl="1"/>
            <a:r>
              <a:rPr lang="en-US" dirty="0"/>
              <a:t>Press the button once to close the grabber, press it again to open the grabber (i.e. Toggle button)</a:t>
            </a:r>
          </a:p>
        </p:txBody>
      </p:sp>
    </p:spTree>
    <p:extLst>
      <p:ext uri="{BB962C8B-B14F-4D97-AF65-F5344CB8AC3E}">
        <p14:creationId xmlns:p14="http://schemas.microsoft.com/office/powerpoint/2010/main" val="29546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control the servo with 2 buttons, 1 button and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TrcEnhancedServo</a:t>
            </a:r>
            <a:r>
              <a:rPr lang="en-US" dirty="0"/>
              <a:t> Constructor: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2-servo Grabber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2-servo grabber using buttons on a game controller.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two servos.</a:t>
            </a:r>
          </a:p>
          <a:p>
            <a:pPr lvl="1"/>
            <a:r>
              <a:rPr lang="en-US" dirty="0"/>
              <a:t>Create and configure an Enhanced Servo with the 2 servos.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use an analog control on the game controller to control the position of the grabber opening or closing.</a:t>
            </a:r>
          </a:p>
        </p:txBody>
      </p:sp>
    </p:spTree>
    <p:extLst>
      <p:ext uri="{BB962C8B-B14F-4D97-AF65-F5344CB8AC3E}">
        <p14:creationId xmlns:p14="http://schemas.microsoft.com/office/powerpoint/2010/main" val="1099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FrcPneumatic</a:t>
            </a:r>
            <a:r>
              <a:rPr lang="en-US" dirty="0"/>
              <a:t> Constructor: instance name, PCM number and one or more channel numbers.</a:t>
            </a:r>
          </a:p>
          <a:p>
            <a:r>
              <a:rPr lang="en-US"/>
              <a:t>Pneumatic </a:t>
            </a:r>
            <a:r>
              <a:rPr lang="en-US" dirty="0"/>
              <a:t>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for.</a:t>
            </a:r>
          </a:p>
          <a:p>
            <a:pPr lvl="1"/>
            <a:r>
              <a:rPr lang="en-US" dirty="0"/>
              <a:t>Set pneumatic channel pattern 1 for set period 1the specified period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  <a:p>
            <a:pPr lvl="1"/>
            <a:r>
              <a:rPr lang="en-US" dirty="0"/>
              <a:t>Extra credit: make the button to do a timed actuation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4959</TotalTime>
  <Words>637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Simple Actuators</vt:lpstr>
      <vt:lpstr>Agenda</vt:lpstr>
      <vt:lpstr>Simple Servo</vt:lpstr>
      <vt:lpstr>Game Controller Buttons</vt:lpstr>
      <vt:lpstr>Exercise: Simple Servo</vt:lpstr>
      <vt:lpstr>Enhanced Servo</vt:lpstr>
      <vt:lpstr>Exercise: 2-servo Grabber</vt:lpstr>
      <vt:lpstr>Pneumatic</vt:lpstr>
      <vt:lpstr>Exercise: 2-channel Pneumatic Cylinder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52</cp:revision>
  <dcterms:created xsi:type="dcterms:W3CDTF">2020-11-12T22:23:18Z</dcterms:created>
  <dcterms:modified xsi:type="dcterms:W3CDTF">2020-12-08T05:55:08Z</dcterms:modified>
</cp:coreProperties>
</file>