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6" r:id="rId2"/>
    <p:sldId id="274" r:id="rId3"/>
    <p:sldId id="279" r:id="rId4"/>
    <p:sldId id="281" r:id="rId5"/>
    <p:sldId id="278" r:id="rId6"/>
    <p:sldId id="280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c492/Frc2020InfiniteRecharge/blob/master/src/main/java/team492/Conveyor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c492/Frc2020InfiniteRecharge/blob/master/src/main/java/team492/Intake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c492/Frc2020InfiniteRecharge/blob/master/src/main/java/team492/Shooter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8: Complex Subsystems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Complex Subsystems</a:t>
            </a:r>
          </a:p>
          <a:p>
            <a:pPr lvl="2"/>
            <a:r>
              <a:rPr lang="en-US" dirty="0"/>
              <a:t>Conveyor</a:t>
            </a:r>
          </a:p>
          <a:p>
            <a:pPr lvl="2"/>
            <a:r>
              <a:rPr lang="en-US" dirty="0"/>
              <a:t>Intake</a:t>
            </a:r>
          </a:p>
          <a:p>
            <a:pPr lvl="2"/>
            <a:r>
              <a:rPr lang="en-US" dirty="0"/>
              <a:t>Shooter</a:t>
            </a:r>
          </a:p>
          <a:p>
            <a:pPr lvl="1"/>
            <a:r>
              <a:rPr lang="en-US" dirty="0"/>
              <a:t>Subsystem ownership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E54B-F596-4AAF-BAE5-A3182FC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2" y="973668"/>
            <a:ext cx="10721130" cy="706964"/>
          </a:xfrm>
        </p:spPr>
        <p:txBody>
          <a:bodyPr/>
          <a:lstStyle/>
          <a:p>
            <a:r>
              <a:rPr lang="en-US" dirty="0"/>
              <a:t>Infinite Recharge Conveyor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FB0D-3D8A-4133-ACC4-08DA47D0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2248250"/>
            <a:ext cx="11157357" cy="45468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Conveyor subsystem contains conveyor motor and two proximity sensors. </a:t>
            </a:r>
            <a:r>
              <a:rPr lang="en-US" dirty="0">
                <a:hlinkClick r:id="rId2"/>
              </a:rPr>
              <a:t>Frc2020InfiniteRecharge/Conveyor.java at master · trc492/Frc2020InfiniteRecharge (github.com)</a:t>
            </a:r>
            <a:endParaRPr lang="en-US" dirty="0"/>
          </a:p>
          <a:p>
            <a:r>
              <a:rPr lang="en-US" dirty="0" err="1"/>
              <a:t>TeleOp</a:t>
            </a:r>
            <a:r>
              <a:rPr lang="en-US" dirty="0"/>
              <a:t> Controls:</a:t>
            </a:r>
          </a:p>
          <a:p>
            <a:pPr lvl="1"/>
            <a:r>
              <a:rPr lang="en-US" dirty="0"/>
              <a:t>Trigger: press to shoot.</a:t>
            </a:r>
          </a:p>
          <a:p>
            <a:pPr lvl="1"/>
            <a:r>
              <a:rPr lang="en-US" dirty="0"/>
              <a:t>Button 2: run the conveyor forward when pressed, stop when released.</a:t>
            </a:r>
          </a:p>
          <a:p>
            <a:pPr lvl="1"/>
            <a:r>
              <a:rPr lang="en-US" dirty="0"/>
              <a:t>Yellow1 Button: run the conveyor backward when pressed, stop when released.</a:t>
            </a:r>
          </a:p>
          <a:p>
            <a:pPr lvl="1"/>
            <a:r>
              <a:rPr lang="en-US" dirty="0"/>
              <a:t>Blue2 Switch: turn on/off conveyor manual override.</a:t>
            </a:r>
          </a:p>
          <a:p>
            <a:pPr lvl="1"/>
            <a:r>
              <a:rPr lang="en-US" dirty="0"/>
              <a:t>Red1 Button: when pressed and in manual override mode, advance the conveyor one ball space.</a:t>
            </a:r>
          </a:p>
          <a:p>
            <a:r>
              <a:rPr lang="en-US" dirty="0" err="1"/>
              <a:t>InTake</a:t>
            </a:r>
            <a:r>
              <a:rPr lang="en-US" dirty="0"/>
              <a:t> task: run the conveyor if there is a ball at the entrance and no ball at the exit.</a:t>
            </a:r>
          </a:p>
          <a:p>
            <a:r>
              <a:rPr lang="en-US" dirty="0"/>
              <a:t>Advance task: monitor conveyor move distance for one ball space and notify caller.</a:t>
            </a:r>
          </a:p>
          <a:p>
            <a:r>
              <a:rPr lang="en-US" dirty="0"/>
              <a:t>Monitor exit proximity sensor events: to decrease ball count, notify somebody after a ball is shot and stop the shooter.</a:t>
            </a:r>
          </a:p>
          <a:p>
            <a:r>
              <a:rPr lang="en-US" dirty="0"/>
              <a:t>Provide the following actions:</a:t>
            </a:r>
          </a:p>
          <a:p>
            <a:pPr lvl="1"/>
            <a:r>
              <a:rPr lang="en-US" dirty="0" err="1"/>
              <a:t>setPower</a:t>
            </a:r>
            <a:r>
              <a:rPr lang="en-US" dirty="0"/>
              <a:t> – manually running conveyor at given power.</a:t>
            </a:r>
          </a:p>
          <a:p>
            <a:pPr lvl="1"/>
            <a:r>
              <a:rPr lang="en-US" dirty="0"/>
              <a:t>intake – run the </a:t>
            </a:r>
            <a:r>
              <a:rPr lang="en-US" dirty="0" err="1"/>
              <a:t>InTake</a:t>
            </a:r>
            <a:r>
              <a:rPr lang="en-US" dirty="0"/>
              <a:t> task to in take more balls.</a:t>
            </a:r>
          </a:p>
          <a:p>
            <a:pPr lvl="1"/>
            <a:r>
              <a:rPr lang="en-US" dirty="0"/>
              <a:t>shoot – deliver a ball to the shooter and shoot.</a:t>
            </a:r>
          </a:p>
          <a:p>
            <a:pPr lvl="1"/>
            <a:r>
              <a:rPr lang="en-US" dirty="0"/>
              <a:t>advance – advance the conveyor by the given distance (default distance: one ball space).</a:t>
            </a:r>
          </a:p>
          <a:p>
            <a:pPr lvl="1"/>
            <a:r>
              <a:rPr lang="en-US" dirty="0" err="1"/>
              <a:t>setManualOverrideEnabled</a:t>
            </a:r>
            <a:r>
              <a:rPr lang="en-US" dirty="0"/>
              <a:t> – enable/disable manual override mode.</a:t>
            </a:r>
          </a:p>
        </p:txBody>
      </p:sp>
    </p:spTree>
    <p:extLst>
      <p:ext uri="{BB962C8B-B14F-4D97-AF65-F5344CB8AC3E}">
        <p14:creationId xmlns:p14="http://schemas.microsoft.com/office/powerpoint/2010/main" val="373292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991C-460F-4313-B582-97E9C046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973668"/>
            <a:ext cx="9404639" cy="706964"/>
          </a:xfrm>
        </p:spPr>
        <p:txBody>
          <a:bodyPr/>
          <a:lstStyle/>
          <a:p>
            <a:r>
              <a:rPr lang="en-US" dirty="0"/>
              <a:t>Infinity Recharge </a:t>
            </a:r>
            <a:r>
              <a:rPr lang="en-US" dirty="0" err="1"/>
              <a:t>InTake</a:t>
            </a:r>
            <a:r>
              <a:rPr lang="en-US" dirty="0"/>
              <a:t>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AFCB-1A4A-49F8-8820-D074EB68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2281806"/>
            <a:ext cx="11039912" cy="451327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InTake</a:t>
            </a:r>
            <a:r>
              <a:rPr lang="en-US" dirty="0"/>
              <a:t> subsystem contains intake motor and intake extender pneumatics. </a:t>
            </a:r>
            <a:r>
              <a:rPr lang="en-US" dirty="0">
                <a:hlinkClick r:id="rId2"/>
              </a:rPr>
              <a:t>Frc2020InfiniteRecharge/Intake.java at master · trc492/Frc2020InfiniteRecharge (github.com)</a:t>
            </a:r>
            <a:endParaRPr lang="en-US" dirty="0"/>
          </a:p>
          <a:p>
            <a:r>
              <a:rPr lang="en-US" dirty="0" err="1"/>
              <a:t>TeleOp</a:t>
            </a:r>
            <a:r>
              <a:rPr lang="en-US" dirty="0"/>
              <a:t> Controls:</a:t>
            </a:r>
          </a:p>
          <a:p>
            <a:pPr lvl="1"/>
            <a:r>
              <a:rPr lang="en-US" dirty="0"/>
              <a:t>Button 4: extend intake pneumatics when pressed.</a:t>
            </a:r>
          </a:p>
          <a:p>
            <a:pPr lvl="1"/>
            <a:r>
              <a:rPr lang="en-US" dirty="0"/>
              <a:t>Button 5: retract intake pneumatics when pressed.</a:t>
            </a:r>
          </a:p>
          <a:p>
            <a:pPr lvl="1"/>
            <a:r>
              <a:rPr lang="en-US" dirty="0"/>
              <a:t>Button 3: start intake task state machine when pressed to perform a sequence of actions.</a:t>
            </a:r>
          </a:p>
          <a:p>
            <a:r>
              <a:rPr lang="en-US" dirty="0" err="1"/>
              <a:t>InTake</a:t>
            </a:r>
            <a:r>
              <a:rPr lang="en-US" dirty="0"/>
              <a:t> task state machine:</a:t>
            </a:r>
          </a:p>
          <a:p>
            <a:pPr lvl="1"/>
            <a:r>
              <a:rPr lang="en-US" dirty="0"/>
              <a:t>BACKUP: tell the conveyor to back up balls until either a ball triggers the entrance proximity sensor or it backs up enough to prove there is no ball in the conveyor.</a:t>
            </a:r>
          </a:p>
          <a:p>
            <a:pPr lvl="1"/>
            <a:r>
              <a:rPr lang="en-US" dirty="0"/>
              <a:t>FORWARD: tell the conveyor to advance the distance of the ball spacing.</a:t>
            </a:r>
          </a:p>
          <a:p>
            <a:pPr lvl="1"/>
            <a:r>
              <a:rPr lang="en-US" dirty="0"/>
              <a:t>INTAKE: spin intake motor to pick up balls until a ball triggers the exit proximity sensor.</a:t>
            </a:r>
          </a:p>
          <a:p>
            <a:pPr lvl="1"/>
            <a:r>
              <a:rPr lang="en-US" dirty="0"/>
              <a:t>MONITOR: if entrance proximity sensor detected a ball, go to the ADVANCE state.</a:t>
            </a:r>
          </a:p>
          <a:p>
            <a:pPr lvl="1"/>
            <a:r>
              <a:rPr lang="en-US" dirty="0"/>
              <a:t>ADVANCE: tell the conveyor to advance the ball until it past the entrance proximity sensor and stop.</a:t>
            </a:r>
          </a:p>
          <a:p>
            <a:pPr lvl="1"/>
            <a:r>
              <a:rPr lang="en-US" dirty="0"/>
              <a:t>SECURE: readjust the ball to have the specified spacing between the new ball and the balls in the conveyor.</a:t>
            </a:r>
          </a:p>
        </p:txBody>
      </p:sp>
    </p:spTree>
    <p:extLst>
      <p:ext uri="{BB962C8B-B14F-4D97-AF65-F5344CB8AC3E}">
        <p14:creationId xmlns:p14="http://schemas.microsoft.com/office/powerpoint/2010/main" val="269960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E54B-F596-4AAF-BAE5-A3182FC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2" y="973668"/>
            <a:ext cx="10721130" cy="706964"/>
          </a:xfrm>
        </p:spPr>
        <p:txBody>
          <a:bodyPr/>
          <a:lstStyle/>
          <a:p>
            <a:r>
              <a:rPr lang="en-US" dirty="0"/>
              <a:t>Infinite Recharge Shooter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FB0D-3D8A-4133-ACC4-08DA47D0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2248250"/>
            <a:ext cx="11157357" cy="454683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Shooter subsystem contains shooter motor and pitch motor. </a:t>
            </a:r>
            <a:r>
              <a:rPr lang="en-US" dirty="0">
                <a:hlinkClick r:id="rId2"/>
              </a:rPr>
              <a:t>Frc2020InfiniteRecharge/Shooter.java at master · trc492/Frc2020InfiniteRecharge (github.com)</a:t>
            </a:r>
            <a:endParaRPr lang="en-US" dirty="0"/>
          </a:p>
          <a:p>
            <a:r>
              <a:rPr lang="en-US" dirty="0" err="1"/>
              <a:t>TeleOp</a:t>
            </a:r>
            <a:r>
              <a:rPr lang="en-US" dirty="0"/>
              <a:t> Controls:</a:t>
            </a:r>
          </a:p>
          <a:p>
            <a:pPr lvl="1"/>
            <a:r>
              <a:rPr lang="en-US" dirty="0"/>
              <a:t>Operator Stick Y: Control shooter pitch when manual override is ON.</a:t>
            </a:r>
          </a:p>
          <a:p>
            <a:pPr lvl="1"/>
            <a:r>
              <a:rPr lang="en-US" dirty="0"/>
              <a:t>Operator Stick Z: Control shooter motor when manual override is ON.</a:t>
            </a:r>
          </a:p>
          <a:p>
            <a:pPr lvl="1"/>
            <a:r>
              <a:rPr lang="en-US" dirty="0"/>
              <a:t>Xbox Controller Right Bumper: Press to use auto shooter to track target.</a:t>
            </a:r>
          </a:p>
          <a:p>
            <a:pPr lvl="1"/>
            <a:r>
              <a:rPr lang="en-US" dirty="0"/>
              <a:t>Operator Button 6: Press to aim and shoot high goal, release to stop.</a:t>
            </a:r>
          </a:p>
          <a:p>
            <a:pPr lvl="1"/>
            <a:r>
              <a:rPr lang="en-US" dirty="0"/>
              <a:t>Operator Button 7: Press to aim and shoot low goal, release to stop.</a:t>
            </a:r>
          </a:p>
          <a:p>
            <a:pPr lvl="1"/>
            <a:r>
              <a:rPr lang="en-US" dirty="0"/>
              <a:t>Operator Button 8: Stow shooter.</a:t>
            </a:r>
          </a:p>
          <a:p>
            <a:pPr lvl="1"/>
            <a:r>
              <a:rPr lang="en-US" dirty="0"/>
              <a:t>Operator Button 9: Reset all shooter related subsystems.</a:t>
            </a:r>
          </a:p>
          <a:p>
            <a:pPr lvl="1"/>
            <a:r>
              <a:rPr lang="en-US" dirty="0"/>
              <a:t>White1 Button: Reset some shooter related subsystems.</a:t>
            </a:r>
          </a:p>
          <a:p>
            <a:pPr lvl="1"/>
            <a:r>
              <a:rPr lang="en-US" dirty="0"/>
              <a:t>Green2 Switch: Turn shooter manual override ON/OFF.</a:t>
            </a:r>
          </a:p>
          <a:p>
            <a:r>
              <a:rPr lang="en-US" dirty="0"/>
              <a:t>Pitch Control Task: monitor if pitch has reached target and notify caller.</a:t>
            </a:r>
          </a:p>
          <a:p>
            <a:r>
              <a:rPr lang="en-US" dirty="0"/>
              <a:t>Provide the following actions:</a:t>
            </a:r>
          </a:p>
          <a:p>
            <a:pPr lvl="1"/>
            <a:r>
              <a:rPr lang="en-US" dirty="0" err="1"/>
              <a:t>setPitchPower</a:t>
            </a:r>
            <a:r>
              <a:rPr lang="en-US" dirty="0"/>
              <a:t> – manually running pitch motor at given power.</a:t>
            </a:r>
          </a:p>
          <a:p>
            <a:pPr lvl="1"/>
            <a:r>
              <a:rPr lang="en-US" dirty="0" err="1"/>
              <a:t>setPitch</a:t>
            </a:r>
            <a:r>
              <a:rPr lang="en-US" dirty="0"/>
              <a:t> – set pitch angle.</a:t>
            </a:r>
          </a:p>
          <a:p>
            <a:pPr lvl="1"/>
            <a:r>
              <a:rPr lang="en-US" dirty="0" err="1"/>
              <a:t>setFlywheelVelocity</a:t>
            </a:r>
            <a:r>
              <a:rPr lang="en-US" dirty="0"/>
              <a:t> – set shooter motor speed.</a:t>
            </a:r>
          </a:p>
          <a:p>
            <a:pPr lvl="1"/>
            <a:r>
              <a:rPr lang="en-US" dirty="0" err="1"/>
              <a:t>stopFlywheel</a:t>
            </a:r>
            <a:r>
              <a:rPr lang="en-US" dirty="0"/>
              <a:t> – shut down shooter motor.</a:t>
            </a:r>
          </a:p>
          <a:p>
            <a:pPr lvl="1"/>
            <a:r>
              <a:rPr lang="en-US" dirty="0" err="1"/>
              <a:t>stowShooter</a:t>
            </a:r>
            <a:r>
              <a:rPr lang="en-US" dirty="0"/>
              <a:t> – set shooter pitch down to bottom.</a:t>
            </a:r>
          </a:p>
          <a:p>
            <a:pPr lvl="1"/>
            <a:r>
              <a:rPr lang="en-US" dirty="0" err="1"/>
              <a:t>setManualOverrideEnabled</a:t>
            </a:r>
            <a:r>
              <a:rPr lang="en-US" dirty="0"/>
              <a:t> – enable/disable manual override mode.</a:t>
            </a:r>
          </a:p>
        </p:txBody>
      </p:sp>
    </p:spTree>
    <p:extLst>
      <p:ext uri="{BB962C8B-B14F-4D97-AF65-F5344CB8AC3E}">
        <p14:creationId xmlns:p14="http://schemas.microsoft.com/office/powerpoint/2010/main" val="313605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701-0037-4C05-82D0-01A4BFC4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B6DF-3ECF-40AA-B6F1-809C760C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5361"/>
            <a:ext cx="8825659" cy="43958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 multi-tasking environment, multiple tasks may try to take control of different subsystems. For example: human control in </a:t>
            </a:r>
            <a:r>
              <a:rPr lang="en-US" dirty="0" err="1"/>
              <a:t>TeleOp</a:t>
            </a:r>
            <a:r>
              <a:rPr lang="en-US" dirty="0"/>
              <a:t> could interfere with auto-assist operations. Solution: to operate a subsystem, one must acquire ownership to the subsystem before proceeding.</a:t>
            </a:r>
          </a:p>
          <a:p>
            <a:r>
              <a:rPr lang="en-US" dirty="0" err="1"/>
              <a:t>TrcOwnershipMgr</a:t>
            </a:r>
            <a:r>
              <a:rPr lang="en-US" dirty="0"/>
              <a:t>: A singleton that manages subsystem ownership. It exists when the robot program is running. It provides the following methods:</a:t>
            </a:r>
          </a:p>
          <a:p>
            <a:pPr lvl="1"/>
            <a:r>
              <a:rPr lang="en-US" dirty="0" err="1"/>
              <a:t>acquireOwnership</a:t>
            </a:r>
            <a:r>
              <a:rPr lang="en-US" dirty="0"/>
              <a:t>: specifies the owner’s ID and the subsystem to acquire ownership.</a:t>
            </a:r>
          </a:p>
          <a:p>
            <a:pPr lvl="1"/>
            <a:r>
              <a:rPr lang="en-US" dirty="0" err="1"/>
              <a:t>releaseOwnership</a:t>
            </a:r>
            <a:r>
              <a:rPr lang="en-US" dirty="0"/>
              <a:t>: specifies the owner’s ID and the subsystem to release ownership.</a:t>
            </a:r>
          </a:p>
          <a:p>
            <a:pPr lvl="1"/>
            <a:r>
              <a:rPr lang="en-US" dirty="0" err="1"/>
              <a:t>hasOwnership</a:t>
            </a:r>
            <a:r>
              <a:rPr lang="en-US" dirty="0"/>
              <a:t>: checks if the specified owner has the ownership of the </a:t>
            </a:r>
            <a:r>
              <a:rPr lang="en-US" dirty="0" err="1"/>
              <a:t>susbsystem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validateOwnership</a:t>
            </a:r>
            <a:r>
              <a:rPr lang="en-US" dirty="0"/>
              <a:t>: checks if the specified owner has the ownership of the subsystem, throws an exception if not.</a:t>
            </a:r>
          </a:p>
          <a:p>
            <a:pPr lvl="1"/>
            <a:r>
              <a:rPr lang="en-US" dirty="0" err="1"/>
              <a:t>getOwner</a:t>
            </a:r>
            <a:r>
              <a:rPr lang="en-US" dirty="0"/>
              <a:t>: get the owner ID of the subsystem.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0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D60-0717-4B7A-99FB-2C87E782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Subsytem</a:t>
            </a:r>
            <a:r>
              <a:rPr lang="en-US" dirty="0"/>
              <a:t> Ownership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7F28-0B46-4E6C-A23D-A15636E8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81806"/>
            <a:ext cx="9893347" cy="4576194"/>
          </a:xfrm>
        </p:spPr>
        <p:txBody>
          <a:bodyPr/>
          <a:lstStyle/>
          <a:p>
            <a:r>
              <a:rPr lang="en-US" dirty="0"/>
              <a:t>To make a subsystem support ownership, it must implement the </a:t>
            </a:r>
            <a:r>
              <a:rPr lang="en-US" dirty="0" err="1"/>
              <a:t>TrcExclusiveSubsystem</a:t>
            </a:r>
            <a:r>
              <a:rPr lang="en-US" dirty="0"/>
              <a:t> interface which means it must provide the following methods:</a:t>
            </a:r>
          </a:p>
          <a:p>
            <a:pPr lvl="1"/>
            <a:r>
              <a:rPr lang="en-US" dirty="0" err="1"/>
              <a:t>acquireExclusiveAccess</a:t>
            </a:r>
            <a:endParaRPr lang="en-US" dirty="0"/>
          </a:p>
          <a:p>
            <a:pPr lvl="1"/>
            <a:r>
              <a:rPr lang="en-US" dirty="0" err="1"/>
              <a:t>releaseExclusiveAccess</a:t>
            </a:r>
            <a:endParaRPr lang="en-US" dirty="0"/>
          </a:p>
          <a:p>
            <a:pPr lvl="1"/>
            <a:r>
              <a:rPr lang="en-US" dirty="0" err="1"/>
              <a:t>hasOwnership</a:t>
            </a:r>
            <a:endParaRPr lang="en-US" dirty="0"/>
          </a:p>
          <a:p>
            <a:pPr lvl="1"/>
            <a:r>
              <a:rPr lang="en-US" dirty="0" err="1"/>
              <a:t>validateOwnership</a:t>
            </a:r>
            <a:endParaRPr lang="en-US" dirty="0"/>
          </a:p>
          <a:p>
            <a:r>
              <a:rPr lang="en-US" dirty="0"/>
              <a:t>Don’t really need to write any code for the above methods because </a:t>
            </a:r>
            <a:r>
              <a:rPr lang="en-US" dirty="0" err="1"/>
              <a:t>TrcOwnershipMgr</a:t>
            </a:r>
            <a:r>
              <a:rPr lang="en-US" dirty="0"/>
              <a:t> provides default code for them.</a:t>
            </a:r>
          </a:p>
          <a:p>
            <a:r>
              <a:rPr lang="en-US" dirty="0"/>
              <a:t>For actions that may be called by different callers that could cause conflict, the actions must be called specifying the caller’s ID so that it will check for ownership.</a:t>
            </a:r>
          </a:p>
          <a:p>
            <a:r>
              <a:rPr lang="en-US" dirty="0"/>
              <a:t>For Auto-Assist modules, they must acquire ownership before calling Exclusive Subsystems and release ownership when done.</a:t>
            </a:r>
          </a:p>
        </p:txBody>
      </p:sp>
    </p:spTree>
    <p:extLst>
      <p:ext uri="{BB962C8B-B14F-4D97-AF65-F5344CB8AC3E}">
        <p14:creationId xmlns:p14="http://schemas.microsoft.com/office/powerpoint/2010/main" val="247122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27284</TotalTime>
  <Words>899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Advanced Robotics Programming Class Lesson 8: Complex Subsystems</vt:lpstr>
      <vt:lpstr>Agenda</vt:lpstr>
      <vt:lpstr>Infinite Recharge Conveyor Subsystem</vt:lpstr>
      <vt:lpstr>Infinity Recharge InTake Subsystem</vt:lpstr>
      <vt:lpstr>Infinite Recharge Shooter Subsystem</vt:lpstr>
      <vt:lpstr>Subsystem Ownership</vt:lpstr>
      <vt:lpstr>How Does Subsytem Ownership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71</cp:revision>
  <dcterms:created xsi:type="dcterms:W3CDTF">2020-11-12T22:23:18Z</dcterms:created>
  <dcterms:modified xsi:type="dcterms:W3CDTF">2021-01-10T11:23:41Z</dcterms:modified>
</cp:coreProperties>
</file>