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6" r:id="rId2"/>
    <p:sldId id="274" r:id="rId3"/>
    <p:sldId id="270" r:id="rId4"/>
    <p:sldId id="271" r:id="rId5"/>
    <p:sldId id="275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\Documents\GitHub\Trc492\FrcAdvancedProgrammingClass\Lesson3\JoystickInputToPowerOutputCurv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Power Output vs Joystick Input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[JoystickInputToPowerOutputCurve.xlsx]Sheet1!$B$2</c:f>
              <c:strCache>
                <c:ptCount val="1"/>
                <c:pt idx="0">
                  <c:v>Linear Power Output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[JoystickInputToPowerOutputCurve.xlsx]Sheet1!$A$3:$A$203</c:f>
              <c:numCache>
                <c:formatCode>General</c:formatCode>
                <c:ptCount val="201"/>
                <c:pt idx="0">
                  <c:v>-1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-0.57999999999999996</c:v>
                </c:pt>
                <c:pt idx="43">
                  <c:v>-0.56999999999999995</c:v>
                </c:pt>
                <c:pt idx="44">
                  <c:v>-0.56000000000000005</c:v>
                </c:pt>
                <c:pt idx="45">
                  <c:v>-0.55000000000000004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-0.42999999999999899</c:v>
                </c:pt>
                <c:pt idx="58">
                  <c:v>-0.41999999999999899</c:v>
                </c:pt>
                <c:pt idx="59">
                  <c:v>-0.40999999999999898</c:v>
                </c:pt>
                <c:pt idx="60">
                  <c:v>-0.39999999999999902</c:v>
                </c:pt>
                <c:pt idx="61">
                  <c:v>-0.38999999999999901</c:v>
                </c:pt>
                <c:pt idx="62">
                  <c:v>-0.37999999999999901</c:v>
                </c:pt>
                <c:pt idx="63">
                  <c:v>-0.369999999999999</c:v>
                </c:pt>
                <c:pt idx="64">
                  <c:v>-0.35999999999999899</c:v>
                </c:pt>
                <c:pt idx="65">
                  <c:v>-0.34999999999999898</c:v>
                </c:pt>
                <c:pt idx="66">
                  <c:v>-0.33999999999999903</c:v>
                </c:pt>
                <c:pt idx="67">
                  <c:v>-0.32999999999999902</c:v>
                </c:pt>
                <c:pt idx="68">
                  <c:v>-0.31999999999999901</c:v>
                </c:pt>
                <c:pt idx="69">
                  <c:v>-0.309999999999999</c:v>
                </c:pt>
                <c:pt idx="70">
                  <c:v>-0.29999999999999899</c:v>
                </c:pt>
                <c:pt idx="71">
                  <c:v>-0.28999999999999898</c:v>
                </c:pt>
                <c:pt idx="72">
                  <c:v>-0.27999999999999903</c:v>
                </c:pt>
                <c:pt idx="73">
                  <c:v>-0.26999999999999902</c:v>
                </c:pt>
                <c:pt idx="74">
                  <c:v>-0.25999999999999901</c:v>
                </c:pt>
                <c:pt idx="75">
                  <c:v>-0.249999999999999</c:v>
                </c:pt>
                <c:pt idx="76">
                  <c:v>-0.23999999999999899</c:v>
                </c:pt>
                <c:pt idx="77">
                  <c:v>-0.22999999999999901</c:v>
                </c:pt>
                <c:pt idx="78">
                  <c:v>-0.219999999999999</c:v>
                </c:pt>
                <c:pt idx="79">
                  <c:v>-0.20999999999999899</c:v>
                </c:pt>
                <c:pt idx="80">
                  <c:v>-0.19999999999999901</c:v>
                </c:pt>
                <c:pt idx="81">
                  <c:v>-0.189999999999999</c:v>
                </c:pt>
                <c:pt idx="82">
                  <c:v>-0.17999999999999899</c:v>
                </c:pt>
                <c:pt idx="83">
                  <c:v>-0.16999999999999901</c:v>
                </c:pt>
                <c:pt idx="84">
                  <c:v>-0.159999999999999</c:v>
                </c:pt>
                <c:pt idx="85">
                  <c:v>-0.149999999999999</c:v>
                </c:pt>
                <c:pt idx="86">
                  <c:v>-0.13999999999999899</c:v>
                </c:pt>
                <c:pt idx="87">
                  <c:v>-0.12999999999999901</c:v>
                </c:pt>
                <c:pt idx="88">
                  <c:v>-0.119999999999999</c:v>
                </c:pt>
                <c:pt idx="89">
                  <c:v>-0.109999999999999</c:v>
                </c:pt>
                <c:pt idx="90">
                  <c:v>-9.9999999999999006E-2</c:v>
                </c:pt>
                <c:pt idx="91">
                  <c:v>-8.9999999999998997E-2</c:v>
                </c:pt>
                <c:pt idx="92">
                  <c:v>-7.9999999999999002E-2</c:v>
                </c:pt>
                <c:pt idx="93">
                  <c:v>-6.9999999999998994E-2</c:v>
                </c:pt>
                <c:pt idx="94">
                  <c:v>-5.9999999999999103E-2</c:v>
                </c:pt>
                <c:pt idx="95">
                  <c:v>-4.9999999999998997E-2</c:v>
                </c:pt>
                <c:pt idx="96">
                  <c:v>-3.9999999999999002E-2</c:v>
                </c:pt>
                <c:pt idx="97">
                  <c:v>-2.9999999999999E-2</c:v>
                </c:pt>
                <c:pt idx="98">
                  <c:v>-1.9999999999999001E-2</c:v>
                </c:pt>
                <c:pt idx="99">
                  <c:v>-9.9999999999990097E-3</c:v>
                </c:pt>
                <c:pt idx="100">
                  <c:v>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6.0000000000000102E-2</c:v>
                </c:pt>
                <c:pt idx="107">
                  <c:v>7.0000000000000104E-2</c:v>
                </c:pt>
                <c:pt idx="108">
                  <c:v>8.0000000000000099E-2</c:v>
                </c:pt>
                <c:pt idx="109">
                  <c:v>9.0000000000000094E-2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0.14000000000000001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0.28000000000000003</c:v>
                </c:pt>
                <c:pt idx="129">
                  <c:v>0.28999999999999998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0.55000000000000004</c:v>
                </c:pt>
                <c:pt idx="156">
                  <c:v>0.56000000000000005</c:v>
                </c:pt>
                <c:pt idx="157">
                  <c:v>0.56999999999999995</c:v>
                </c:pt>
                <c:pt idx="158">
                  <c:v>0.57999999999999996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</c:v>
                </c:pt>
              </c:numCache>
            </c:numRef>
          </c:xVal>
          <c:yVal>
            <c:numRef>
              <c:f>[JoystickInputToPowerOutputCurve.xlsx]Sheet1!$B$3:$B$203</c:f>
              <c:numCache>
                <c:formatCode>General</c:formatCode>
                <c:ptCount val="201"/>
                <c:pt idx="0">
                  <c:v>-1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-0.57999999999999996</c:v>
                </c:pt>
                <c:pt idx="43">
                  <c:v>-0.56999999999999995</c:v>
                </c:pt>
                <c:pt idx="44">
                  <c:v>-0.56000000000000005</c:v>
                </c:pt>
                <c:pt idx="45">
                  <c:v>-0.55000000000000004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-0.42999999999999899</c:v>
                </c:pt>
                <c:pt idx="58">
                  <c:v>-0.41999999999999899</c:v>
                </c:pt>
                <c:pt idx="59">
                  <c:v>-0.40999999999999898</c:v>
                </c:pt>
                <c:pt idx="60">
                  <c:v>-0.39999999999999902</c:v>
                </c:pt>
                <c:pt idx="61">
                  <c:v>-0.38999999999999901</c:v>
                </c:pt>
                <c:pt idx="62">
                  <c:v>-0.37999999999999901</c:v>
                </c:pt>
                <c:pt idx="63">
                  <c:v>-0.369999999999999</c:v>
                </c:pt>
                <c:pt idx="64">
                  <c:v>-0.35999999999999899</c:v>
                </c:pt>
                <c:pt idx="65">
                  <c:v>-0.34999999999999898</c:v>
                </c:pt>
                <c:pt idx="66">
                  <c:v>-0.33999999999999903</c:v>
                </c:pt>
                <c:pt idx="67">
                  <c:v>-0.32999999999999902</c:v>
                </c:pt>
                <c:pt idx="68">
                  <c:v>-0.31999999999999901</c:v>
                </c:pt>
                <c:pt idx="69">
                  <c:v>-0.309999999999999</c:v>
                </c:pt>
                <c:pt idx="70">
                  <c:v>-0.29999999999999899</c:v>
                </c:pt>
                <c:pt idx="71">
                  <c:v>-0.28999999999999898</c:v>
                </c:pt>
                <c:pt idx="72">
                  <c:v>-0.27999999999999903</c:v>
                </c:pt>
                <c:pt idx="73">
                  <c:v>-0.26999999999999902</c:v>
                </c:pt>
                <c:pt idx="74">
                  <c:v>-0.25999999999999901</c:v>
                </c:pt>
                <c:pt idx="75">
                  <c:v>-0.249999999999999</c:v>
                </c:pt>
                <c:pt idx="76">
                  <c:v>-0.23999999999999899</c:v>
                </c:pt>
                <c:pt idx="77">
                  <c:v>-0.22999999999999901</c:v>
                </c:pt>
                <c:pt idx="78">
                  <c:v>-0.219999999999999</c:v>
                </c:pt>
                <c:pt idx="79">
                  <c:v>-0.20999999999999899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0.28000000000000003</c:v>
                </c:pt>
                <c:pt idx="129">
                  <c:v>0.28999999999999998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0.55000000000000004</c:v>
                </c:pt>
                <c:pt idx="156">
                  <c:v>0.56000000000000005</c:v>
                </c:pt>
                <c:pt idx="157">
                  <c:v>0.56999999999999995</c:v>
                </c:pt>
                <c:pt idx="158">
                  <c:v>0.57999999999999996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B5-4EBA-B7A9-DCBEAE2D7293}"/>
            </c:ext>
          </c:extLst>
        </c:ser>
        <c:ser>
          <c:idx val="1"/>
          <c:order val="1"/>
          <c:tx>
            <c:strRef>
              <c:f>[JoystickInputToPowerOutputCurve.xlsx]Sheet1!$C$2</c:f>
              <c:strCache>
                <c:ptCount val="1"/>
                <c:pt idx="0">
                  <c:v>Squared Power Output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[JoystickInputToPowerOutputCurve.xlsx]Sheet1!$A$3:$A$203</c:f>
              <c:numCache>
                <c:formatCode>General</c:formatCode>
                <c:ptCount val="201"/>
                <c:pt idx="0">
                  <c:v>-1</c:v>
                </c:pt>
                <c:pt idx="1">
                  <c:v>-0.99</c:v>
                </c:pt>
                <c:pt idx="2">
                  <c:v>-0.98</c:v>
                </c:pt>
                <c:pt idx="3">
                  <c:v>-0.97</c:v>
                </c:pt>
                <c:pt idx="4">
                  <c:v>-0.96</c:v>
                </c:pt>
                <c:pt idx="5">
                  <c:v>-0.95</c:v>
                </c:pt>
                <c:pt idx="6">
                  <c:v>-0.94</c:v>
                </c:pt>
                <c:pt idx="7">
                  <c:v>-0.93</c:v>
                </c:pt>
                <c:pt idx="8">
                  <c:v>-0.92</c:v>
                </c:pt>
                <c:pt idx="9">
                  <c:v>-0.91</c:v>
                </c:pt>
                <c:pt idx="10">
                  <c:v>-0.9</c:v>
                </c:pt>
                <c:pt idx="11">
                  <c:v>-0.89</c:v>
                </c:pt>
                <c:pt idx="12">
                  <c:v>-0.88</c:v>
                </c:pt>
                <c:pt idx="13">
                  <c:v>-0.87</c:v>
                </c:pt>
                <c:pt idx="14">
                  <c:v>-0.86</c:v>
                </c:pt>
                <c:pt idx="15">
                  <c:v>-0.85</c:v>
                </c:pt>
                <c:pt idx="16">
                  <c:v>-0.84</c:v>
                </c:pt>
                <c:pt idx="17">
                  <c:v>-0.83</c:v>
                </c:pt>
                <c:pt idx="18">
                  <c:v>-0.82</c:v>
                </c:pt>
                <c:pt idx="19">
                  <c:v>-0.81</c:v>
                </c:pt>
                <c:pt idx="20">
                  <c:v>-0.8</c:v>
                </c:pt>
                <c:pt idx="21">
                  <c:v>-0.79</c:v>
                </c:pt>
                <c:pt idx="22">
                  <c:v>-0.78</c:v>
                </c:pt>
                <c:pt idx="23">
                  <c:v>-0.77</c:v>
                </c:pt>
                <c:pt idx="24">
                  <c:v>-0.76</c:v>
                </c:pt>
                <c:pt idx="25">
                  <c:v>-0.75</c:v>
                </c:pt>
                <c:pt idx="26">
                  <c:v>-0.74</c:v>
                </c:pt>
                <c:pt idx="27">
                  <c:v>-0.73</c:v>
                </c:pt>
                <c:pt idx="28">
                  <c:v>-0.72</c:v>
                </c:pt>
                <c:pt idx="29">
                  <c:v>-0.71</c:v>
                </c:pt>
                <c:pt idx="30">
                  <c:v>-0.7</c:v>
                </c:pt>
                <c:pt idx="31">
                  <c:v>-0.69</c:v>
                </c:pt>
                <c:pt idx="32">
                  <c:v>-0.68</c:v>
                </c:pt>
                <c:pt idx="33">
                  <c:v>-0.67</c:v>
                </c:pt>
                <c:pt idx="34">
                  <c:v>-0.66</c:v>
                </c:pt>
                <c:pt idx="35">
                  <c:v>-0.65</c:v>
                </c:pt>
                <c:pt idx="36">
                  <c:v>-0.64</c:v>
                </c:pt>
                <c:pt idx="37">
                  <c:v>-0.63</c:v>
                </c:pt>
                <c:pt idx="38">
                  <c:v>-0.62</c:v>
                </c:pt>
                <c:pt idx="39">
                  <c:v>-0.61</c:v>
                </c:pt>
                <c:pt idx="40">
                  <c:v>-0.6</c:v>
                </c:pt>
                <c:pt idx="41">
                  <c:v>-0.59</c:v>
                </c:pt>
                <c:pt idx="42">
                  <c:v>-0.57999999999999996</c:v>
                </c:pt>
                <c:pt idx="43">
                  <c:v>-0.56999999999999995</c:v>
                </c:pt>
                <c:pt idx="44">
                  <c:v>-0.56000000000000005</c:v>
                </c:pt>
                <c:pt idx="45">
                  <c:v>-0.55000000000000004</c:v>
                </c:pt>
                <c:pt idx="46">
                  <c:v>-0.54</c:v>
                </c:pt>
                <c:pt idx="47">
                  <c:v>-0.53</c:v>
                </c:pt>
                <c:pt idx="48">
                  <c:v>-0.52</c:v>
                </c:pt>
                <c:pt idx="49">
                  <c:v>-0.51</c:v>
                </c:pt>
                <c:pt idx="50">
                  <c:v>-0.5</c:v>
                </c:pt>
                <c:pt idx="51">
                  <c:v>-0.49</c:v>
                </c:pt>
                <c:pt idx="52">
                  <c:v>-0.48</c:v>
                </c:pt>
                <c:pt idx="53">
                  <c:v>-0.47</c:v>
                </c:pt>
                <c:pt idx="54">
                  <c:v>-0.46</c:v>
                </c:pt>
                <c:pt idx="55">
                  <c:v>-0.45</c:v>
                </c:pt>
                <c:pt idx="56">
                  <c:v>-0.44</c:v>
                </c:pt>
                <c:pt idx="57">
                  <c:v>-0.42999999999999899</c:v>
                </c:pt>
                <c:pt idx="58">
                  <c:v>-0.41999999999999899</c:v>
                </c:pt>
                <c:pt idx="59">
                  <c:v>-0.40999999999999898</c:v>
                </c:pt>
                <c:pt idx="60">
                  <c:v>-0.39999999999999902</c:v>
                </c:pt>
                <c:pt idx="61">
                  <c:v>-0.38999999999999901</c:v>
                </c:pt>
                <c:pt idx="62">
                  <c:v>-0.37999999999999901</c:v>
                </c:pt>
                <c:pt idx="63">
                  <c:v>-0.369999999999999</c:v>
                </c:pt>
                <c:pt idx="64">
                  <c:v>-0.35999999999999899</c:v>
                </c:pt>
                <c:pt idx="65">
                  <c:v>-0.34999999999999898</c:v>
                </c:pt>
                <c:pt idx="66">
                  <c:v>-0.33999999999999903</c:v>
                </c:pt>
                <c:pt idx="67">
                  <c:v>-0.32999999999999902</c:v>
                </c:pt>
                <c:pt idx="68">
                  <c:v>-0.31999999999999901</c:v>
                </c:pt>
                <c:pt idx="69">
                  <c:v>-0.309999999999999</c:v>
                </c:pt>
                <c:pt idx="70">
                  <c:v>-0.29999999999999899</c:v>
                </c:pt>
                <c:pt idx="71">
                  <c:v>-0.28999999999999898</c:v>
                </c:pt>
                <c:pt idx="72">
                  <c:v>-0.27999999999999903</c:v>
                </c:pt>
                <c:pt idx="73">
                  <c:v>-0.26999999999999902</c:v>
                </c:pt>
                <c:pt idx="74">
                  <c:v>-0.25999999999999901</c:v>
                </c:pt>
                <c:pt idx="75">
                  <c:v>-0.249999999999999</c:v>
                </c:pt>
                <c:pt idx="76">
                  <c:v>-0.23999999999999899</c:v>
                </c:pt>
                <c:pt idx="77">
                  <c:v>-0.22999999999999901</c:v>
                </c:pt>
                <c:pt idx="78">
                  <c:v>-0.219999999999999</c:v>
                </c:pt>
                <c:pt idx="79">
                  <c:v>-0.20999999999999899</c:v>
                </c:pt>
                <c:pt idx="80">
                  <c:v>-0.19999999999999901</c:v>
                </c:pt>
                <c:pt idx="81">
                  <c:v>-0.189999999999999</c:v>
                </c:pt>
                <c:pt idx="82">
                  <c:v>-0.17999999999999899</c:v>
                </c:pt>
                <c:pt idx="83">
                  <c:v>-0.16999999999999901</c:v>
                </c:pt>
                <c:pt idx="84">
                  <c:v>-0.159999999999999</c:v>
                </c:pt>
                <c:pt idx="85">
                  <c:v>-0.149999999999999</c:v>
                </c:pt>
                <c:pt idx="86">
                  <c:v>-0.13999999999999899</c:v>
                </c:pt>
                <c:pt idx="87">
                  <c:v>-0.12999999999999901</c:v>
                </c:pt>
                <c:pt idx="88">
                  <c:v>-0.119999999999999</c:v>
                </c:pt>
                <c:pt idx="89">
                  <c:v>-0.109999999999999</c:v>
                </c:pt>
                <c:pt idx="90">
                  <c:v>-9.9999999999999006E-2</c:v>
                </c:pt>
                <c:pt idx="91">
                  <c:v>-8.9999999999998997E-2</c:v>
                </c:pt>
                <c:pt idx="92">
                  <c:v>-7.9999999999999002E-2</c:v>
                </c:pt>
                <c:pt idx="93">
                  <c:v>-6.9999999999998994E-2</c:v>
                </c:pt>
                <c:pt idx="94">
                  <c:v>-5.9999999999999103E-2</c:v>
                </c:pt>
                <c:pt idx="95">
                  <c:v>-4.9999999999998997E-2</c:v>
                </c:pt>
                <c:pt idx="96">
                  <c:v>-3.9999999999999002E-2</c:v>
                </c:pt>
                <c:pt idx="97">
                  <c:v>-2.9999999999999E-2</c:v>
                </c:pt>
                <c:pt idx="98">
                  <c:v>-1.9999999999999001E-2</c:v>
                </c:pt>
                <c:pt idx="99">
                  <c:v>-9.9999999999990097E-3</c:v>
                </c:pt>
                <c:pt idx="100">
                  <c:v>0</c:v>
                </c:pt>
                <c:pt idx="101">
                  <c:v>0.01</c:v>
                </c:pt>
                <c:pt idx="102">
                  <c:v>0.02</c:v>
                </c:pt>
                <c:pt idx="103">
                  <c:v>0.03</c:v>
                </c:pt>
                <c:pt idx="104">
                  <c:v>0.04</c:v>
                </c:pt>
                <c:pt idx="105">
                  <c:v>0.05</c:v>
                </c:pt>
                <c:pt idx="106">
                  <c:v>6.0000000000000102E-2</c:v>
                </c:pt>
                <c:pt idx="107">
                  <c:v>7.0000000000000104E-2</c:v>
                </c:pt>
                <c:pt idx="108">
                  <c:v>8.0000000000000099E-2</c:v>
                </c:pt>
                <c:pt idx="109">
                  <c:v>9.0000000000000094E-2</c:v>
                </c:pt>
                <c:pt idx="110">
                  <c:v>0.1</c:v>
                </c:pt>
                <c:pt idx="111">
                  <c:v>0.11</c:v>
                </c:pt>
                <c:pt idx="112">
                  <c:v>0.12</c:v>
                </c:pt>
                <c:pt idx="113">
                  <c:v>0.13</c:v>
                </c:pt>
                <c:pt idx="114">
                  <c:v>0.14000000000000001</c:v>
                </c:pt>
                <c:pt idx="115">
                  <c:v>0.15</c:v>
                </c:pt>
                <c:pt idx="116">
                  <c:v>0.16</c:v>
                </c:pt>
                <c:pt idx="117">
                  <c:v>0.17</c:v>
                </c:pt>
                <c:pt idx="118">
                  <c:v>0.18</c:v>
                </c:pt>
                <c:pt idx="119">
                  <c:v>0.19</c:v>
                </c:pt>
                <c:pt idx="120">
                  <c:v>0.2</c:v>
                </c:pt>
                <c:pt idx="121">
                  <c:v>0.21</c:v>
                </c:pt>
                <c:pt idx="122">
                  <c:v>0.22</c:v>
                </c:pt>
                <c:pt idx="123">
                  <c:v>0.23</c:v>
                </c:pt>
                <c:pt idx="124">
                  <c:v>0.24</c:v>
                </c:pt>
                <c:pt idx="125">
                  <c:v>0.25</c:v>
                </c:pt>
                <c:pt idx="126">
                  <c:v>0.26</c:v>
                </c:pt>
                <c:pt idx="127">
                  <c:v>0.27</c:v>
                </c:pt>
                <c:pt idx="128">
                  <c:v>0.28000000000000003</c:v>
                </c:pt>
                <c:pt idx="129">
                  <c:v>0.28999999999999998</c:v>
                </c:pt>
                <c:pt idx="130">
                  <c:v>0.3</c:v>
                </c:pt>
                <c:pt idx="131">
                  <c:v>0.31</c:v>
                </c:pt>
                <c:pt idx="132">
                  <c:v>0.32</c:v>
                </c:pt>
                <c:pt idx="133">
                  <c:v>0.33</c:v>
                </c:pt>
                <c:pt idx="134">
                  <c:v>0.34</c:v>
                </c:pt>
                <c:pt idx="135">
                  <c:v>0.35</c:v>
                </c:pt>
                <c:pt idx="136">
                  <c:v>0.36</c:v>
                </c:pt>
                <c:pt idx="137">
                  <c:v>0.37</c:v>
                </c:pt>
                <c:pt idx="138">
                  <c:v>0.38</c:v>
                </c:pt>
                <c:pt idx="139">
                  <c:v>0.39</c:v>
                </c:pt>
                <c:pt idx="140">
                  <c:v>0.4</c:v>
                </c:pt>
                <c:pt idx="141">
                  <c:v>0.41</c:v>
                </c:pt>
                <c:pt idx="142">
                  <c:v>0.42</c:v>
                </c:pt>
                <c:pt idx="143">
                  <c:v>0.43</c:v>
                </c:pt>
                <c:pt idx="144">
                  <c:v>0.44</c:v>
                </c:pt>
                <c:pt idx="145">
                  <c:v>0.45</c:v>
                </c:pt>
                <c:pt idx="146">
                  <c:v>0.46</c:v>
                </c:pt>
                <c:pt idx="147">
                  <c:v>0.47</c:v>
                </c:pt>
                <c:pt idx="148">
                  <c:v>0.48</c:v>
                </c:pt>
                <c:pt idx="149">
                  <c:v>0.49</c:v>
                </c:pt>
                <c:pt idx="150">
                  <c:v>0.5</c:v>
                </c:pt>
                <c:pt idx="151">
                  <c:v>0.51</c:v>
                </c:pt>
                <c:pt idx="152">
                  <c:v>0.52</c:v>
                </c:pt>
                <c:pt idx="153">
                  <c:v>0.53</c:v>
                </c:pt>
                <c:pt idx="154">
                  <c:v>0.54</c:v>
                </c:pt>
                <c:pt idx="155">
                  <c:v>0.55000000000000004</c:v>
                </c:pt>
                <c:pt idx="156">
                  <c:v>0.56000000000000005</c:v>
                </c:pt>
                <c:pt idx="157">
                  <c:v>0.56999999999999995</c:v>
                </c:pt>
                <c:pt idx="158">
                  <c:v>0.57999999999999996</c:v>
                </c:pt>
                <c:pt idx="159">
                  <c:v>0.59</c:v>
                </c:pt>
                <c:pt idx="160">
                  <c:v>0.6</c:v>
                </c:pt>
                <c:pt idx="161">
                  <c:v>0.61</c:v>
                </c:pt>
                <c:pt idx="162">
                  <c:v>0.62</c:v>
                </c:pt>
                <c:pt idx="163">
                  <c:v>0.63</c:v>
                </c:pt>
                <c:pt idx="164">
                  <c:v>0.64</c:v>
                </c:pt>
                <c:pt idx="165">
                  <c:v>0.65</c:v>
                </c:pt>
                <c:pt idx="166">
                  <c:v>0.66</c:v>
                </c:pt>
                <c:pt idx="167">
                  <c:v>0.67</c:v>
                </c:pt>
                <c:pt idx="168">
                  <c:v>0.68</c:v>
                </c:pt>
                <c:pt idx="169">
                  <c:v>0.69</c:v>
                </c:pt>
                <c:pt idx="170">
                  <c:v>0.7</c:v>
                </c:pt>
                <c:pt idx="171">
                  <c:v>0.71</c:v>
                </c:pt>
                <c:pt idx="172">
                  <c:v>0.72</c:v>
                </c:pt>
                <c:pt idx="173">
                  <c:v>0.73</c:v>
                </c:pt>
                <c:pt idx="174">
                  <c:v>0.74</c:v>
                </c:pt>
                <c:pt idx="175">
                  <c:v>0.75</c:v>
                </c:pt>
                <c:pt idx="176">
                  <c:v>0.76</c:v>
                </c:pt>
                <c:pt idx="177">
                  <c:v>0.77</c:v>
                </c:pt>
                <c:pt idx="178">
                  <c:v>0.78</c:v>
                </c:pt>
                <c:pt idx="179">
                  <c:v>0.79</c:v>
                </c:pt>
                <c:pt idx="180">
                  <c:v>0.8</c:v>
                </c:pt>
                <c:pt idx="181">
                  <c:v>0.81</c:v>
                </c:pt>
                <c:pt idx="182">
                  <c:v>0.82</c:v>
                </c:pt>
                <c:pt idx="183">
                  <c:v>0.83</c:v>
                </c:pt>
                <c:pt idx="184">
                  <c:v>0.84</c:v>
                </c:pt>
                <c:pt idx="185">
                  <c:v>0.85</c:v>
                </c:pt>
                <c:pt idx="186">
                  <c:v>0.86</c:v>
                </c:pt>
                <c:pt idx="187">
                  <c:v>0.87</c:v>
                </c:pt>
                <c:pt idx="188">
                  <c:v>0.88</c:v>
                </c:pt>
                <c:pt idx="189">
                  <c:v>0.89</c:v>
                </c:pt>
                <c:pt idx="190">
                  <c:v>0.9</c:v>
                </c:pt>
                <c:pt idx="191">
                  <c:v>0.91</c:v>
                </c:pt>
                <c:pt idx="192">
                  <c:v>0.92</c:v>
                </c:pt>
                <c:pt idx="193">
                  <c:v>0.93</c:v>
                </c:pt>
                <c:pt idx="194">
                  <c:v>0.94</c:v>
                </c:pt>
                <c:pt idx="195">
                  <c:v>0.95</c:v>
                </c:pt>
                <c:pt idx="196">
                  <c:v>0.96</c:v>
                </c:pt>
                <c:pt idx="197">
                  <c:v>0.97</c:v>
                </c:pt>
                <c:pt idx="198">
                  <c:v>0.98</c:v>
                </c:pt>
                <c:pt idx="199">
                  <c:v>0.99</c:v>
                </c:pt>
                <c:pt idx="200">
                  <c:v>1</c:v>
                </c:pt>
              </c:numCache>
            </c:numRef>
          </c:xVal>
          <c:yVal>
            <c:numRef>
              <c:f>[JoystickInputToPowerOutputCurve.xlsx]Sheet1!$C$3:$C$203</c:f>
              <c:numCache>
                <c:formatCode>General</c:formatCode>
                <c:ptCount val="201"/>
                <c:pt idx="0">
                  <c:v>-1</c:v>
                </c:pt>
                <c:pt idx="1">
                  <c:v>-0.98009999999999997</c:v>
                </c:pt>
                <c:pt idx="2">
                  <c:v>-0.96039999999999992</c:v>
                </c:pt>
                <c:pt idx="3">
                  <c:v>-0.94089999999999996</c:v>
                </c:pt>
                <c:pt idx="4">
                  <c:v>-0.92159999999999997</c:v>
                </c:pt>
                <c:pt idx="5">
                  <c:v>-0.90249999999999997</c:v>
                </c:pt>
                <c:pt idx="6">
                  <c:v>-0.88359999999999994</c:v>
                </c:pt>
                <c:pt idx="7">
                  <c:v>-0.86490000000000011</c:v>
                </c:pt>
                <c:pt idx="8">
                  <c:v>-0.84640000000000004</c:v>
                </c:pt>
                <c:pt idx="9">
                  <c:v>-0.82810000000000006</c:v>
                </c:pt>
                <c:pt idx="10">
                  <c:v>-0.81</c:v>
                </c:pt>
                <c:pt idx="11">
                  <c:v>-0.79210000000000003</c:v>
                </c:pt>
                <c:pt idx="12">
                  <c:v>-0.77439999999999998</c:v>
                </c:pt>
                <c:pt idx="13">
                  <c:v>-0.75690000000000002</c:v>
                </c:pt>
                <c:pt idx="14">
                  <c:v>-0.73959999999999992</c:v>
                </c:pt>
                <c:pt idx="15">
                  <c:v>-0.72249999999999992</c:v>
                </c:pt>
                <c:pt idx="16">
                  <c:v>-0.70559999999999989</c:v>
                </c:pt>
                <c:pt idx="17">
                  <c:v>-0.68889999999999996</c:v>
                </c:pt>
                <c:pt idx="18">
                  <c:v>-0.67239999999999989</c:v>
                </c:pt>
                <c:pt idx="19">
                  <c:v>-0.65610000000000013</c:v>
                </c:pt>
                <c:pt idx="20">
                  <c:v>-0.64000000000000012</c:v>
                </c:pt>
                <c:pt idx="21">
                  <c:v>-0.6241000000000001</c:v>
                </c:pt>
                <c:pt idx="22">
                  <c:v>-0.60840000000000005</c:v>
                </c:pt>
                <c:pt idx="23">
                  <c:v>-0.59289999999999998</c:v>
                </c:pt>
                <c:pt idx="24">
                  <c:v>-0.5776</c:v>
                </c:pt>
                <c:pt idx="25">
                  <c:v>-0.5625</c:v>
                </c:pt>
                <c:pt idx="26">
                  <c:v>-0.54759999999999998</c:v>
                </c:pt>
                <c:pt idx="27">
                  <c:v>-0.53289999999999993</c:v>
                </c:pt>
                <c:pt idx="28">
                  <c:v>-0.51839999999999997</c:v>
                </c:pt>
                <c:pt idx="29">
                  <c:v>-0.50409999999999999</c:v>
                </c:pt>
                <c:pt idx="30">
                  <c:v>-0.48999999999999994</c:v>
                </c:pt>
                <c:pt idx="31">
                  <c:v>-0.47609999999999991</c:v>
                </c:pt>
                <c:pt idx="32">
                  <c:v>-0.46240000000000009</c:v>
                </c:pt>
                <c:pt idx="33">
                  <c:v>-0.44890000000000008</c:v>
                </c:pt>
                <c:pt idx="34">
                  <c:v>-0.43560000000000004</c:v>
                </c:pt>
                <c:pt idx="35">
                  <c:v>-0.42250000000000004</c:v>
                </c:pt>
                <c:pt idx="36">
                  <c:v>-0.40960000000000002</c:v>
                </c:pt>
                <c:pt idx="37">
                  <c:v>-0.39690000000000003</c:v>
                </c:pt>
                <c:pt idx="38">
                  <c:v>-0.38440000000000002</c:v>
                </c:pt>
                <c:pt idx="39">
                  <c:v>-0.37209999999999999</c:v>
                </c:pt>
                <c:pt idx="40">
                  <c:v>-0.36</c:v>
                </c:pt>
                <c:pt idx="41">
                  <c:v>-0.34809999999999997</c:v>
                </c:pt>
                <c:pt idx="42">
                  <c:v>-0.33639999999999998</c:v>
                </c:pt>
                <c:pt idx="43">
                  <c:v>-0.32489999999999997</c:v>
                </c:pt>
                <c:pt idx="44">
                  <c:v>-0.31360000000000005</c:v>
                </c:pt>
                <c:pt idx="45">
                  <c:v>-0.30250000000000005</c:v>
                </c:pt>
                <c:pt idx="46">
                  <c:v>-0.29160000000000003</c:v>
                </c:pt>
                <c:pt idx="47">
                  <c:v>-0.28090000000000004</c:v>
                </c:pt>
                <c:pt idx="48">
                  <c:v>-0.27040000000000003</c:v>
                </c:pt>
                <c:pt idx="49">
                  <c:v>-0.2601</c:v>
                </c:pt>
                <c:pt idx="50">
                  <c:v>-0.25</c:v>
                </c:pt>
                <c:pt idx="51">
                  <c:v>-0.24009999999999998</c:v>
                </c:pt>
                <c:pt idx="52">
                  <c:v>-0.23039999999999999</c:v>
                </c:pt>
                <c:pt idx="53">
                  <c:v>-0.22089999999999999</c:v>
                </c:pt>
                <c:pt idx="54">
                  <c:v>-0.21160000000000001</c:v>
                </c:pt>
                <c:pt idx="55">
                  <c:v>-0.20250000000000001</c:v>
                </c:pt>
                <c:pt idx="56">
                  <c:v>-0.19359999999999999</c:v>
                </c:pt>
                <c:pt idx="57">
                  <c:v>-0.18489999999999915</c:v>
                </c:pt>
                <c:pt idx="58">
                  <c:v>-0.17639999999999914</c:v>
                </c:pt>
                <c:pt idx="59">
                  <c:v>-0.16809999999999917</c:v>
                </c:pt>
                <c:pt idx="60">
                  <c:v>-0.15999999999999923</c:v>
                </c:pt>
                <c:pt idx="61">
                  <c:v>-0.15209999999999924</c:v>
                </c:pt>
                <c:pt idx="62">
                  <c:v>-0.14439999999999925</c:v>
                </c:pt>
                <c:pt idx="63">
                  <c:v>-0.13689999999999924</c:v>
                </c:pt>
                <c:pt idx="64">
                  <c:v>-0.12959999999999927</c:v>
                </c:pt>
                <c:pt idx="65">
                  <c:v>-0.12249999999999929</c:v>
                </c:pt>
                <c:pt idx="66">
                  <c:v>-0.11559999999999934</c:v>
                </c:pt>
                <c:pt idx="67">
                  <c:v>-0.10889999999999934</c:v>
                </c:pt>
                <c:pt idx="68">
                  <c:v>-0.10239999999999937</c:v>
                </c:pt>
                <c:pt idx="69">
                  <c:v>-9.609999999999938E-2</c:v>
                </c:pt>
                <c:pt idx="70">
                  <c:v>-8.99999999999994E-2</c:v>
                </c:pt>
                <c:pt idx="71">
                  <c:v>-8.4099999999999411E-2</c:v>
                </c:pt>
                <c:pt idx="72">
                  <c:v>-7.8399999999999456E-2</c:v>
                </c:pt>
                <c:pt idx="73">
                  <c:v>-7.2899999999999465E-2</c:v>
                </c:pt>
                <c:pt idx="74">
                  <c:v>-6.759999999999948E-2</c:v>
                </c:pt>
                <c:pt idx="75">
                  <c:v>-6.24999999999995E-2</c:v>
                </c:pt>
                <c:pt idx="76">
                  <c:v>-5.7599999999999513E-2</c:v>
                </c:pt>
                <c:pt idx="77">
                  <c:v>-5.2899999999999545E-2</c:v>
                </c:pt>
                <c:pt idx="78">
                  <c:v>-4.8399999999999561E-2</c:v>
                </c:pt>
                <c:pt idx="79">
                  <c:v>-4.4099999999999577E-2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4.4099999999999993E-2</c:v>
                </c:pt>
                <c:pt idx="122">
                  <c:v>4.8399999999999999E-2</c:v>
                </c:pt>
                <c:pt idx="123">
                  <c:v>5.2900000000000003E-2</c:v>
                </c:pt>
                <c:pt idx="124">
                  <c:v>5.7599999999999998E-2</c:v>
                </c:pt>
                <c:pt idx="125">
                  <c:v>6.25E-2</c:v>
                </c:pt>
                <c:pt idx="126">
                  <c:v>6.7600000000000007E-2</c:v>
                </c:pt>
                <c:pt idx="127">
                  <c:v>7.2900000000000006E-2</c:v>
                </c:pt>
                <c:pt idx="128">
                  <c:v>7.8400000000000011E-2</c:v>
                </c:pt>
                <c:pt idx="129">
                  <c:v>8.4099999999999994E-2</c:v>
                </c:pt>
                <c:pt idx="130">
                  <c:v>0.09</c:v>
                </c:pt>
                <c:pt idx="131">
                  <c:v>9.6100000000000005E-2</c:v>
                </c:pt>
                <c:pt idx="132">
                  <c:v>0.1024</c:v>
                </c:pt>
                <c:pt idx="133">
                  <c:v>0.10890000000000001</c:v>
                </c:pt>
                <c:pt idx="134">
                  <c:v>0.11560000000000002</c:v>
                </c:pt>
                <c:pt idx="135">
                  <c:v>0.12249999999999998</c:v>
                </c:pt>
                <c:pt idx="136">
                  <c:v>0.12959999999999999</c:v>
                </c:pt>
                <c:pt idx="137">
                  <c:v>0.13689999999999999</c:v>
                </c:pt>
                <c:pt idx="138">
                  <c:v>0.1444</c:v>
                </c:pt>
                <c:pt idx="139">
                  <c:v>0.15210000000000001</c:v>
                </c:pt>
                <c:pt idx="140">
                  <c:v>0.16000000000000003</c:v>
                </c:pt>
                <c:pt idx="141">
                  <c:v>0.16809999999999997</c:v>
                </c:pt>
                <c:pt idx="142">
                  <c:v>0.17639999999999997</c:v>
                </c:pt>
                <c:pt idx="143">
                  <c:v>0.18489999999999998</c:v>
                </c:pt>
                <c:pt idx="144">
                  <c:v>0.19359999999999999</c:v>
                </c:pt>
                <c:pt idx="145">
                  <c:v>0.20250000000000001</c:v>
                </c:pt>
                <c:pt idx="146">
                  <c:v>0.21160000000000001</c:v>
                </c:pt>
                <c:pt idx="147">
                  <c:v>0.22089999999999999</c:v>
                </c:pt>
                <c:pt idx="148">
                  <c:v>0.23039999999999999</c:v>
                </c:pt>
                <c:pt idx="149">
                  <c:v>0.24009999999999998</c:v>
                </c:pt>
                <c:pt idx="150">
                  <c:v>0.25</c:v>
                </c:pt>
                <c:pt idx="151">
                  <c:v>0.2601</c:v>
                </c:pt>
                <c:pt idx="152">
                  <c:v>0.27040000000000003</c:v>
                </c:pt>
                <c:pt idx="153">
                  <c:v>0.28090000000000004</c:v>
                </c:pt>
                <c:pt idx="154">
                  <c:v>0.29160000000000003</c:v>
                </c:pt>
                <c:pt idx="155">
                  <c:v>0.30250000000000005</c:v>
                </c:pt>
                <c:pt idx="156">
                  <c:v>0.31360000000000005</c:v>
                </c:pt>
                <c:pt idx="157">
                  <c:v>0.32489999999999997</c:v>
                </c:pt>
                <c:pt idx="158">
                  <c:v>0.33639999999999998</c:v>
                </c:pt>
                <c:pt idx="159">
                  <c:v>0.34809999999999997</c:v>
                </c:pt>
                <c:pt idx="160">
                  <c:v>0.36</c:v>
                </c:pt>
                <c:pt idx="161">
                  <c:v>0.37209999999999999</c:v>
                </c:pt>
                <c:pt idx="162">
                  <c:v>0.38440000000000002</c:v>
                </c:pt>
                <c:pt idx="163">
                  <c:v>0.39690000000000003</c:v>
                </c:pt>
                <c:pt idx="164">
                  <c:v>0.40960000000000002</c:v>
                </c:pt>
                <c:pt idx="165">
                  <c:v>0.42250000000000004</c:v>
                </c:pt>
                <c:pt idx="166">
                  <c:v>0.43560000000000004</c:v>
                </c:pt>
                <c:pt idx="167">
                  <c:v>0.44890000000000008</c:v>
                </c:pt>
                <c:pt idx="168">
                  <c:v>0.46240000000000009</c:v>
                </c:pt>
                <c:pt idx="169">
                  <c:v>0.47609999999999991</c:v>
                </c:pt>
                <c:pt idx="170">
                  <c:v>0.48999999999999994</c:v>
                </c:pt>
                <c:pt idx="171">
                  <c:v>0.50409999999999999</c:v>
                </c:pt>
                <c:pt idx="172">
                  <c:v>0.51839999999999997</c:v>
                </c:pt>
                <c:pt idx="173">
                  <c:v>0.53289999999999993</c:v>
                </c:pt>
                <c:pt idx="174">
                  <c:v>0.54759999999999998</c:v>
                </c:pt>
                <c:pt idx="175">
                  <c:v>0.5625</c:v>
                </c:pt>
                <c:pt idx="176">
                  <c:v>0.5776</c:v>
                </c:pt>
                <c:pt idx="177">
                  <c:v>0.59289999999999998</c:v>
                </c:pt>
                <c:pt idx="178">
                  <c:v>0.60840000000000005</c:v>
                </c:pt>
                <c:pt idx="179">
                  <c:v>0.6241000000000001</c:v>
                </c:pt>
                <c:pt idx="180">
                  <c:v>0.64000000000000012</c:v>
                </c:pt>
                <c:pt idx="181">
                  <c:v>0.65610000000000013</c:v>
                </c:pt>
                <c:pt idx="182">
                  <c:v>0.67239999999999989</c:v>
                </c:pt>
                <c:pt idx="183">
                  <c:v>0.68889999999999996</c:v>
                </c:pt>
                <c:pt idx="184">
                  <c:v>0.70559999999999989</c:v>
                </c:pt>
                <c:pt idx="185">
                  <c:v>0.72249999999999992</c:v>
                </c:pt>
                <c:pt idx="186">
                  <c:v>0.73959999999999992</c:v>
                </c:pt>
                <c:pt idx="187">
                  <c:v>0.75690000000000002</c:v>
                </c:pt>
                <c:pt idx="188">
                  <c:v>0.77439999999999998</c:v>
                </c:pt>
                <c:pt idx="189">
                  <c:v>0.79210000000000003</c:v>
                </c:pt>
                <c:pt idx="190">
                  <c:v>0.81</c:v>
                </c:pt>
                <c:pt idx="191">
                  <c:v>0.82810000000000006</c:v>
                </c:pt>
                <c:pt idx="192">
                  <c:v>0.84640000000000004</c:v>
                </c:pt>
                <c:pt idx="193">
                  <c:v>0.86490000000000011</c:v>
                </c:pt>
                <c:pt idx="194">
                  <c:v>0.88359999999999994</c:v>
                </c:pt>
                <c:pt idx="195">
                  <c:v>0.90249999999999997</c:v>
                </c:pt>
                <c:pt idx="196">
                  <c:v>0.92159999999999997</c:v>
                </c:pt>
                <c:pt idx="197">
                  <c:v>0.94089999999999996</c:v>
                </c:pt>
                <c:pt idx="198">
                  <c:v>0.96039999999999992</c:v>
                </c:pt>
                <c:pt idx="199">
                  <c:v>0.98009999999999997</c:v>
                </c:pt>
                <c:pt idx="20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1B5-4EBA-B7A9-DCBEAE2D7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549759"/>
        <c:axId val="198187743"/>
      </c:scatterChart>
      <c:valAx>
        <c:axId val="1985497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Joystick</a:t>
                </a:r>
                <a:r>
                  <a:rPr lang="en-US" baseline="0"/>
                  <a:t> Input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187743"/>
        <c:crosses val="autoZero"/>
        <c:crossBetween val="midCat"/>
      </c:valAx>
      <c:valAx>
        <c:axId val="198187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</a:t>
                </a:r>
                <a:r>
                  <a:rPr lang="en-US" baseline="0"/>
                  <a:t> Output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497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FE0DC-517A-40C1-B3B1-8C641051689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6B32-39C9-4BCB-9AB2-548AC261B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F47-E629-41AC-B006-ACBA95A8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75" y="2198464"/>
            <a:ext cx="9893347" cy="1230536"/>
          </a:xfrm>
        </p:spPr>
        <p:txBody>
          <a:bodyPr/>
          <a:lstStyle/>
          <a:p>
            <a:r>
              <a:rPr lang="en-US" sz="3600" b="1" dirty="0"/>
              <a:t>Advanced Robotics Programming Class</a:t>
            </a:r>
            <a:br>
              <a:rPr lang="en-US" dirty="0"/>
            </a:br>
            <a:r>
              <a:rPr lang="en-US" sz="2800" dirty="0"/>
              <a:t>Lesson 3: Creating a Robot Base with </a:t>
            </a:r>
            <a:r>
              <a:rPr lang="en-US" sz="2800" dirty="0" err="1"/>
              <a:t>TeleOp</a:t>
            </a:r>
            <a:r>
              <a:rPr lang="en-US" sz="2800" dirty="0"/>
              <a:t>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8C4B-D7FC-4B2C-A8B8-5B96D9AB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95136"/>
            <a:ext cx="8825658" cy="861420"/>
          </a:xfrm>
        </p:spPr>
        <p:txBody>
          <a:bodyPr/>
          <a:lstStyle/>
          <a:p>
            <a:r>
              <a:rPr lang="en-US" dirty="0"/>
              <a:t>Titan Robotics Club FRC492</a:t>
            </a:r>
          </a:p>
          <a:p>
            <a:r>
              <a:rPr lang="en-US" dirty="0"/>
              <a:t>Michael Tsang (Programming Mentor)</a:t>
            </a:r>
          </a:p>
        </p:txBody>
      </p:sp>
    </p:spTree>
    <p:extLst>
      <p:ext uri="{BB962C8B-B14F-4D97-AF65-F5344CB8AC3E}">
        <p14:creationId xmlns:p14="http://schemas.microsoft.com/office/powerpoint/2010/main" val="10243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1563-5DA2-4D1A-9B71-C2FACCB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3D70-0A11-43A1-BECC-415FC19A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48302"/>
          </a:xfrm>
        </p:spPr>
        <p:txBody>
          <a:bodyPr>
            <a:normAutofit/>
          </a:bodyPr>
          <a:lstStyle/>
          <a:p>
            <a:r>
              <a:rPr lang="en-US" dirty="0"/>
              <a:t>In this lesson, you will learn:</a:t>
            </a:r>
          </a:p>
          <a:p>
            <a:pPr lvl="1"/>
            <a:r>
              <a:rPr lang="en-US" dirty="0"/>
              <a:t>Simple Motor</a:t>
            </a:r>
          </a:p>
          <a:p>
            <a:pPr lvl="1"/>
            <a:r>
              <a:rPr lang="en-US" dirty="0"/>
              <a:t>Game Controller and Button Panel</a:t>
            </a:r>
          </a:p>
          <a:p>
            <a:pPr lvl="1"/>
            <a:r>
              <a:rPr lang="en-US" dirty="0"/>
              <a:t>Control a Motor With Analog Joystick</a:t>
            </a:r>
          </a:p>
          <a:p>
            <a:pPr lvl="1"/>
            <a:r>
              <a:rPr lang="en-US" dirty="0"/>
              <a:t>Student Exercise: Create a simple drive base and control it with analog joystick</a:t>
            </a:r>
          </a:p>
          <a:p>
            <a:pPr lvl="1"/>
            <a:r>
              <a:rPr lang="en-US" dirty="0"/>
              <a:t>Student exercise: Create a </a:t>
            </a:r>
            <a:r>
              <a:rPr lang="en-US" dirty="0" err="1"/>
              <a:t>mecanum</a:t>
            </a:r>
            <a:r>
              <a:rPr lang="en-US" dirty="0"/>
              <a:t> drive base and control it with analog joystick</a:t>
            </a:r>
          </a:p>
        </p:txBody>
      </p:sp>
    </p:spTree>
    <p:extLst>
      <p:ext uri="{BB962C8B-B14F-4D97-AF65-F5344CB8AC3E}">
        <p14:creationId xmlns:p14="http://schemas.microsoft.com/office/powerpoint/2010/main" val="87398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32AC-3C0C-4D88-8582-70DE7229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2CA7E-711B-454A-982A-330E35342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295331"/>
            <a:ext cx="10442997" cy="44507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types of motor controllers: simple motor controllers, smart motor controllers (PWM vs. communication protocol such as CAN bus).</a:t>
            </a:r>
          </a:p>
          <a:p>
            <a:r>
              <a:rPr lang="en-US" dirty="0" err="1"/>
              <a:t>FrcCANTalon</a:t>
            </a:r>
            <a:r>
              <a:rPr lang="en-US" dirty="0"/>
              <a:t> Constructor: instance name and CAN ID.</a:t>
            </a:r>
          </a:p>
          <a:p>
            <a:r>
              <a:rPr lang="en-US" dirty="0"/>
              <a:t>Motor controller object properties:</a:t>
            </a:r>
          </a:p>
          <a:p>
            <a:pPr lvl="1"/>
            <a:r>
              <a:rPr lang="en-US" dirty="0"/>
              <a:t>Motor direction.</a:t>
            </a:r>
          </a:p>
          <a:p>
            <a:pPr lvl="1"/>
            <a:r>
              <a:rPr lang="en-US" dirty="0"/>
              <a:t>Encoder direction.</a:t>
            </a:r>
          </a:p>
          <a:p>
            <a:pPr lvl="1"/>
            <a:r>
              <a:rPr lang="en-US" dirty="0"/>
              <a:t>Encoder and odometry.</a:t>
            </a:r>
          </a:p>
          <a:p>
            <a:pPr lvl="1"/>
            <a:r>
              <a:rPr lang="en-US" dirty="0"/>
              <a:t>Limit switches.</a:t>
            </a:r>
          </a:p>
          <a:p>
            <a:pPr lvl="1"/>
            <a:r>
              <a:rPr lang="en-US" dirty="0"/>
              <a:t>Reset odometry on digital trigger.</a:t>
            </a:r>
          </a:p>
          <a:p>
            <a:pPr lvl="1"/>
            <a:r>
              <a:rPr lang="en-US" dirty="0"/>
              <a:t>Zero calibration.</a:t>
            </a:r>
          </a:p>
          <a:p>
            <a:pPr lvl="1"/>
            <a:r>
              <a:rPr lang="en-US" dirty="0"/>
              <a:t>Brake mode.</a:t>
            </a:r>
          </a:p>
          <a:p>
            <a:pPr lvl="1"/>
            <a:r>
              <a:rPr lang="en-US" dirty="0"/>
              <a:t>Power mode vs velocity mode.</a:t>
            </a:r>
          </a:p>
          <a:p>
            <a:pPr lvl="1"/>
            <a:r>
              <a:rPr lang="en-US" dirty="0"/>
              <a:t>Built-in PID control.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BE91A-39E2-456A-BC4B-B9A8D9F2F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526" y="3657601"/>
            <a:ext cx="4237469" cy="292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1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85BA-68DE-406F-A9A0-6DB403D4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Controller and Button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3E80-E35F-4B9F-ACE1-375D34411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FrcJoystick</a:t>
            </a:r>
            <a:r>
              <a:rPr lang="en-US" dirty="0"/>
              <a:t>, </a:t>
            </a:r>
            <a:r>
              <a:rPr lang="en-US" dirty="0" err="1"/>
              <a:t>FrcXboxController</a:t>
            </a:r>
            <a:r>
              <a:rPr lang="en-US" dirty="0"/>
              <a:t> Constructors: instance name and port number.</a:t>
            </a:r>
          </a:p>
          <a:p>
            <a:r>
              <a:rPr lang="en-US" dirty="0"/>
              <a:t>Typical game controller consists of:</a:t>
            </a:r>
          </a:p>
          <a:p>
            <a:pPr lvl="1"/>
            <a:r>
              <a:rPr lang="en-US" dirty="0"/>
              <a:t>A number of analog sticks (can have multiple axes).</a:t>
            </a:r>
          </a:p>
          <a:p>
            <a:pPr lvl="1"/>
            <a:r>
              <a:rPr lang="en-US" dirty="0"/>
              <a:t>A number of analog throttles/twists.</a:t>
            </a:r>
          </a:p>
          <a:p>
            <a:pPr lvl="1"/>
            <a:r>
              <a:rPr lang="en-US" dirty="0"/>
              <a:t>A number of buttons.</a:t>
            </a:r>
          </a:p>
          <a:p>
            <a:r>
              <a:rPr lang="en-US" dirty="0"/>
              <a:t>Button panel consists of an array of buttons.</a:t>
            </a:r>
          </a:p>
          <a:p>
            <a:r>
              <a:rPr lang="en-US" dirty="0"/>
              <a:t>Game controller/Button panel object properties:</a:t>
            </a:r>
          </a:p>
          <a:p>
            <a:pPr lvl="1"/>
            <a:r>
              <a:rPr lang="en-US" dirty="0"/>
              <a:t>Y axis direction.</a:t>
            </a:r>
          </a:p>
          <a:p>
            <a:pPr lvl="1"/>
            <a:r>
              <a:rPr lang="en-US" dirty="0"/>
              <a:t>Analog control </a:t>
            </a:r>
            <a:r>
              <a:rPr lang="en-US" dirty="0" err="1"/>
              <a:t>deadband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Analog control response curve.</a:t>
            </a:r>
          </a:p>
          <a:p>
            <a:pPr lvl="1"/>
            <a:r>
              <a:rPr lang="en-US" dirty="0"/>
              <a:t>Button event handler.</a:t>
            </a:r>
          </a:p>
        </p:txBody>
      </p:sp>
    </p:spTree>
    <p:extLst>
      <p:ext uri="{BB962C8B-B14F-4D97-AF65-F5344CB8AC3E}">
        <p14:creationId xmlns:p14="http://schemas.microsoft.com/office/powerpoint/2010/main" val="173466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F6F6-EB8D-4718-9D8C-C82ED13E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05450" cy="706964"/>
          </a:xfrm>
        </p:spPr>
        <p:txBody>
          <a:bodyPr/>
          <a:lstStyle/>
          <a:p>
            <a:r>
              <a:rPr lang="en-US" dirty="0"/>
              <a:t>Control a Motor with Analog Joystick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1655-60D2-408C-B630-ACF259CB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807908" cy="3416300"/>
          </a:xfrm>
        </p:spPr>
        <p:txBody>
          <a:bodyPr/>
          <a:lstStyle/>
          <a:p>
            <a:r>
              <a:rPr lang="en-US" dirty="0"/>
              <a:t>Understanding analog joystick input to power output curve and </a:t>
            </a:r>
            <a:r>
              <a:rPr lang="en-US" dirty="0" err="1"/>
              <a:t>deadband</a:t>
            </a:r>
            <a:r>
              <a:rPr lang="en-US" dirty="0"/>
              <a:t>.</a:t>
            </a:r>
          </a:p>
          <a:p>
            <a:r>
              <a:rPr lang="en-US" dirty="0"/>
              <a:t>Create and configure a game controller.</a:t>
            </a:r>
          </a:p>
          <a:p>
            <a:r>
              <a:rPr lang="en-US" dirty="0"/>
              <a:t>Create and configure a motor.</a:t>
            </a:r>
          </a:p>
          <a:p>
            <a:r>
              <a:rPr lang="en-US" dirty="0"/>
              <a:t>Enable motor odometry.</a:t>
            </a:r>
          </a:p>
          <a:p>
            <a:r>
              <a:rPr lang="en-US" dirty="0"/>
              <a:t>Add code to read joystick value and set motor power with it.</a:t>
            </a:r>
          </a:p>
          <a:p>
            <a:r>
              <a:rPr lang="en-US" dirty="0"/>
              <a:t>Add code to display motor odometry.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637795F-DBAE-4442-B646-A9DC1F95BA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535387"/>
              </p:ext>
            </p:extLst>
          </p:nvPr>
        </p:nvGraphicFramePr>
        <p:xfrm>
          <a:off x="6770255" y="2426855"/>
          <a:ext cx="5186218" cy="3955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146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1DEC-75DD-4570-A96B-9CEACDB7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34" y="838200"/>
            <a:ext cx="9370503" cy="706964"/>
          </a:xfrm>
        </p:spPr>
        <p:txBody>
          <a:bodyPr/>
          <a:lstStyle/>
          <a:p>
            <a:r>
              <a:rPr lang="en-US" dirty="0"/>
              <a:t>Exercise: Simple Drive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5BE5-2644-405A-8D5F-D724F236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a simple drive base with analog joysticks.</a:t>
            </a:r>
          </a:p>
          <a:p>
            <a:pPr lvl="1"/>
            <a:r>
              <a:rPr lang="en-US" dirty="0"/>
              <a:t>Create and configure game controller(s).</a:t>
            </a:r>
          </a:p>
          <a:p>
            <a:pPr lvl="1"/>
            <a:r>
              <a:rPr lang="en-US" dirty="0"/>
              <a:t>Create and configure 2 motors.</a:t>
            </a:r>
          </a:p>
          <a:p>
            <a:pPr lvl="1"/>
            <a:r>
              <a:rPr lang="en-US" dirty="0"/>
              <a:t>Create and configure a simple drive base with the 2 motors.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TeleOp</a:t>
            </a:r>
            <a:r>
              <a:rPr lang="en-US" dirty="0"/>
              <a:t> code to run the simple drive base with the joysticks using tank drive.</a:t>
            </a:r>
          </a:p>
          <a:p>
            <a:pPr lvl="1"/>
            <a:r>
              <a:rPr lang="en-US" dirty="0"/>
              <a:t>Enable motor and drive base </a:t>
            </a:r>
            <a:r>
              <a:rPr lang="en-US" dirty="0" err="1"/>
              <a:t>odometries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Add code to display drive base odometry.</a:t>
            </a:r>
          </a:p>
        </p:txBody>
      </p:sp>
    </p:spTree>
    <p:extLst>
      <p:ext uri="{BB962C8B-B14F-4D97-AF65-F5344CB8AC3E}">
        <p14:creationId xmlns:p14="http://schemas.microsoft.com/office/powerpoint/2010/main" val="62159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7B1B-5F4F-4154-A164-4A58B7B5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851403" cy="706964"/>
          </a:xfrm>
        </p:spPr>
        <p:txBody>
          <a:bodyPr/>
          <a:lstStyle/>
          <a:p>
            <a:r>
              <a:rPr lang="en-US" dirty="0"/>
              <a:t>Exercise: </a:t>
            </a:r>
            <a:r>
              <a:rPr lang="en-US" dirty="0" err="1"/>
              <a:t>Mecanum</a:t>
            </a:r>
            <a:r>
              <a:rPr lang="en-US" dirty="0"/>
              <a:t> Drive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7597-39DB-46F0-8A71-C231A3C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 </a:t>
            </a:r>
            <a:r>
              <a:rPr lang="en-US" dirty="0" err="1"/>
              <a:t>mecanum</a:t>
            </a:r>
            <a:r>
              <a:rPr lang="en-US" dirty="0"/>
              <a:t> drive base with analog joysticks.</a:t>
            </a:r>
          </a:p>
          <a:p>
            <a:pPr lvl="1"/>
            <a:r>
              <a:rPr lang="en-US" dirty="0"/>
              <a:t>Create and configure game controller(s).</a:t>
            </a:r>
          </a:p>
          <a:p>
            <a:pPr lvl="1"/>
            <a:r>
              <a:rPr lang="en-US" dirty="0"/>
              <a:t>Create and configure 4 motors.</a:t>
            </a:r>
          </a:p>
          <a:p>
            <a:pPr lvl="1"/>
            <a:r>
              <a:rPr lang="en-US" dirty="0"/>
              <a:t>Create and configure a </a:t>
            </a:r>
            <a:r>
              <a:rPr lang="en-US" dirty="0" err="1"/>
              <a:t>mecanum</a:t>
            </a:r>
            <a:r>
              <a:rPr lang="en-US" dirty="0"/>
              <a:t> drive base with the 4 motors.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TeleOp</a:t>
            </a:r>
            <a:r>
              <a:rPr lang="en-US" dirty="0"/>
              <a:t> code to run the </a:t>
            </a:r>
            <a:r>
              <a:rPr lang="en-US" dirty="0" err="1"/>
              <a:t>mecanum</a:t>
            </a:r>
            <a:r>
              <a:rPr lang="en-US" dirty="0"/>
              <a:t> drive base with the joysticks.</a:t>
            </a:r>
          </a:p>
          <a:p>
            <a:pPr lvl="1"/>
            <a:r>
              <a:rPr lang="en-US" dirty="0"/>
              <a:t>Enable motor and drive base </a:t>
            </a:r>
            <a:r>
              <a:rPr lang="en-US" dirty="0" err="1"/>
              <a:t>odometries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Add code to display drive base odometry.</a:t>
            </a:r>
          </a:p>
        </p:txBody>
      </p:sp>
    </p:spTree>
    <p:extLst>
      <p:ext uri="{BB962C8B-B14F-4D97-AF65-F5344CB8AC3E}">
        <p14:creationId xmlns:p14="http://schemas.microsoft.com/office/powerpoint/2010/main" val="2182139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{4D032D17-9E6A-4E9B-BCCA-68A63D22A3E7}tf02900722</Template>
  <TotalTime>3987</TotalTime>
  <Words>433</Words>
  <Application>Microsoft Office PowerPoint</Application>
  <PresentationFormat>Widescreen</PresentationFormat>
  <Paragraphs>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Advanced Robotics Programming Class Lesson 3: Creating a Robot Base with TeleOp Control</vt:lpstr>
      <vt:lpstr>Agenda</vt:lpstr>
      <vt:lpstr>Simple Motor</vt:lpstr>
      <vt:lpstr>Game Controller and Button Panel</vt:lpstr>
      <vt:lpstr>Control a Motor with Analog Joystick</vt:lpstr>
      <vt:lpstr>Exercise: Simple Drive Base</vt:lpstr>
      <vt:lpstr>Exercise: Mecanum Drive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 Programming Class Lesson 3:</dc:title>
  <dc:creator>Michael Tsang</dc:creator>
  <cp:lastModifiedBy>Michael Tsang</cp:lastModifiedBy>
  <cp:revision>38</cp:revision>
  <dcterms:created xsi:type="dcterms:W3CDTF">2020-11-12T22:23:18Z</dcterms:created>
  <dcterms:modified xsi:type="dcterms:W3CDTF">2020-12-02T07:52:14Z</dcterms:modified>
</cp:coreProperties>
</file>