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66" r:id="rId2"/>
    <p:sldId id="274" r:id="rId3"/>
    <p:sldId id="272" r:id="rId4"/>
    <p:sldId id="282" r:id="rId5"/>
    <p:sldId id="276" r:id="rId6"/>
    <p:sldId id="273" r:id="rId7"/>
    <p:sldId id="281" r:id="rId8"/>
    <p:sldId id="277" r:id="rId9"/>
    <p:sldId id="27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DFE0DC-517A-40C1-B3B1-8C641051689B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9C6B32-39C9-4BCB-9AB2-548AC261B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773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3D09F-C647-4A12-B3E3-C6B4C744887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982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11/23/2021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11/23/2021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11/23/2021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11/23/2021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11/23/2021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11/23/2021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11/23/2021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11/23/2021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11/23/2021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85F47-E629-41AC-B006-ACBA95A838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2675" y="2198464"/>
            <a:ext cx="9893347" cy="1230536"/>
          </a:xfrm>
        </p:spPr>
        <p:txBody>
          <a:bodyPr/>
          <a:lstStyle/>
          <a:p>
            <a:r>
              <a:rPr lang="en-US" sz="3600" b="1" dirty="0"/>
              <a:t>Advanced Robotics Programming Class</a:t>
            </a:r>
            <a:br>
              <a:rPr lang="en-US" dirty="0"/>
            </a:br>
            <a:r>
              <a:rPr lang="en-US" sz="2800" dirty="0"/>
              <a:t>Lesson 4: Simple Actuators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898C4B-D7FC-4B2C-A8B8-5B96D9ABD9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95136"/>
            <a:ext cx="8825658" cy="861420"/>
          </a:xfrm>
        </p:spPr>
        <p:txBody>
          <a:bodyPr/>
          <a:lstStyle/>
          <a:p>
            <a:r>
              <a:rPr lang="en-US" dirty="0"/>
              <a:t>Titan Robotics Club FRC492</a:t>
            </a:r>
          </a:p>
          <a:p>
            <a:r>
              <a:rPr lang="en-US" dirty="0"/>
              <a:t>Michael Tsang (Programming Mentor)</a:t>
            </a:r>
          </a:p>
        </p:txBody>
      </p:sp>
    </p:spTree>
    <p:extLst>
      <p:ext uri="{BB962C8B-B14F-4D97-AF65-F5344CB8AC3E}">
        <p14:creationId xmlns:p14="http://schemas.microsoft.com/office/powerpoint/2010/main" val="102437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31563-5DA2-4D1A-9B71-C2FACCB38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F3D70-0A11-43A1-BECC-415FC19A8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948302"/>
          </a:xfrm>
        </p:spPr>
        <p:txBody>
          <a:bodyPr>
            <a:normAutofit/>
          </a:bodyPr>
          <a:lstStyle/>
          <a:p>
            <a:r>
              <a:rPr lang="en-US" dirty="0"/>
              <a:t>In this lesson, you will learn:</a:t>
            </a:r>
          </a:p>
          <a:p>
            <a:pPr lvl="1"/>
            <a:r>
              <a:rPr lang="en-US" dirty="0"/>
              <a:t>Simple Servo</a:t>
            </a:r>
          </a:p>
          <a:p>
            <a:pPr lvl="1"/>
            <a:r>
              <a:rPr lang="en-US" dirty="0"/>
              <a:t>Game Controller Buttons</a:t>
            </a:r>
          </a:p>
          <a:p>
            <a:pPr lvl="1"/>
            <a:r>
              <a:rPr lang="en-US" dirty="0"/>
              <a:t>Student Exercise: Control a servo using game controller button</a:t>
            </a:r>
          </a:p>
          <a:p>
            <a:pPr lvl="1"/>
            <a:r>
              <a:rPr lang="en-US" dirty="0"/>
              <a:t>Enhanced Servo</a:t>
            </a:r>
          </a:p>
          <a:p>
            <a:pPr lvl="1"/>
            <a:r>
              <a:rPr lang="en-US" dirty="0"/>
              <a:t>Student Exercise: Control a grabber using game controller button</a:t>
            </a:r>
          </a:p>
          <a:p>
            <a:pPr lvl="1"/>
            <a:r>
              <a:rPr lang="en-US" dirty="0"/>
              <a:t>Pneumatic</a:t>
            </a:r>
          </a:p>
          <a:p>
            <a:pPr lvl="1"/>
            <a:r>
              <a:rPr lang="en-US" dirty="0"/>
              <a:t>Student Exercise: Control pneumatic using buttons on a button panel</a:t>
            </a:r>
          </a:p>
        </p:txBody>
      </p:sp>
    </p:spTree>
    <p:extLst>
      <p:ext uri="{BB962C8B-B14F-4D97-AF65-F5344CB8AC3E}">
        <p14:creationId xmlns:p14="http://schemas.microsoft.com/office/powerpoint/2010/main" val="873984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E513D-B165-473A-BE13-43945A8A5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Servo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9DF0B-01DE-4B94-8CA2-89890BF91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499"/>
            <a:ext cx="6160246" cy="3990247"/>
          </a:xfrm>
        </p:spPr>
        <p:txBody>
          <a:bodyPr>
            <a:normAutofit/>
          </a:bodyPr>
          <a:lstStyle/>
          <a:p>
            <a:r>
              <a:rPr lang="en-US" dirty="0"/>
              <a:t>Two types of servos: positional servo, continuous servo.</a:t>
            </a:r>
          </a:p>
          <a:p>
            <a:r>
              <a:rPr lang="en-US" dirty="0"/>
              <a:t>Servos are controlled by PWM.</a:t>
            </a:r>
          </a:p>
          <a:p>
            <a:r>
              <a:rPr lang="en-US" dirty="0" err="1"/>
              <a:t>FrcServo</a:t>
            </a:r>
            <a:r>
              <a:rPr lang="en-US" dirty="0"/>
              <a:t> Constructor: instance name and a PWM channel number.</a:t>
            </a:r>
          </a:p>
          <a:p>
            <a:r>
              <a:rPr lang="en-US" dirty="0"/>
              <a:t> Servo object properties:</a:t>
            </a:r>
          </a:p>
          <a:p>
            <a:pPr lvl="1"/>
            <a:r>
              <a:rPr lang="en-US" dirty="0"/>
              <a:t>Servo direction.</a:t>
            </a:r>
          </a:p>
          <a:p>
            <a:pPr lvl="1"/>
            <a:r>
              <a:rPr lang="en-US" dirty="0"/>
              <a:t>Servo position.</a:t>
            </a:r>
          </a:p>
          <a:p>
            <a:pPr lvl="1"/>
            <a:r>
              <a:rPr lang="en-US" dirty="0"/>
              <a:t>Logical position vs Physical position.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5EEEEF-26E2-49A5-A0AD-6726B838D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0910" y="3116102"/>
            <a:ext cx="4941090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887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ECB33-D1CD-45F0-A873-36C28D287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Controller Buttons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BEABE-24AA-4EEE-A99A-BF45DF7DD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 an instance of a game controller object.</a:t>
            </a:r>
          </a:p>
          <a:p>
            <a:r>
              <a:rPr lang="en-US" dirty="0"/>
              <a:t>Create a button event handler and hook it up to the game controller object.</a:t>
            </a:r>
          </a:p>
          <a:p>
            <a:r>
              <a:rPr lang="en-US" dirty="0"/>
              <a:t>Button event handler gets called when a button is pressed and when a button is released.</a:t>
            </a:r>
          </a:p>
          <a:p>
            <a:r>
              <a:rPr lang="en-US" dirty="0"/>
              <a:t>Three different ways to control action using buttons, for example:</a:t>
            </a:r>
          </a:p>
          <a:p>
            <a:pPr lvl="1"/>
            <a:r>
              <a:rPr lang="en-US" dirty="0"/>
              <a:t>One button to close the grabber, another button to open the grabber.</a:t>
            </a:r>
          </a:p>
          <a:p>
            <a:pPr lvl="1"/>
            <a:r>
              <a:rPr lang="en-US" dirty="0"/>
              <a:t>Press the button to close the grabber, release the button to open the grabber.</a:t>
            </a:r>
          </a:p>
          <a:p>
            <a:pPr lvl="1"/>
            <a:r>
              <a:rPr lang="en-US" dirty="0"/>
              <a:t>Press the button once to close the grabber, press it again to open the grabber (i.e. Toggle button)</a:t>
            </a:r>
          </a:p>
        </p:txBody>
      </p:sp>
    </p:spTree>
    <p:extLst>
      <p:ext uri="{BB962C8B-B14F-4D97-AF65-F5344CB8AC3E}">
        <p14:creationId xmlns:p14="http://schemas.microsoft.com/office/powerpoint/2010/main" val="2954666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E304D-D990-4EE0-97F8-1ED175074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838200"/>
            <a:ext cx="9616510" cy="955800"/>
          </a:xfrm>
        </p:spPr>
        <p:txBody>
          <a:bodyPr/>
          <a:lstStyle/>
          <a:p>
            <a:r>
              <a:rPr lang="en-US" dirty="0"/>
              <a:t>Exercise: Simple Servo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B9F6E-124C-414A-B348-DB9D4F40C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 a simple servo using buttons on a button panel.</a:t>
            </a:r>
          </a:p>
          <a:p>
            <a:pPr lvl="1"/>
            <a:r>
              <a:rPr lang="en-US" dirty="0"/>
              <a:t>Create and configure a game controller.</a:t>
            </a:r>
          </a:p>
          <a:p>
            <a:pPr lvl="1"/>
            <a:r>
              <a:rPr lang="en-US" dirty="0"/>
              <a:t>Create and configure a servo.</a:t>
            </a:r>
          </a:p>
          <a:p>
            <a:pPr lvl="1"/>
            <a:r>
              <a:rPr lang="en-US" dirty="0"/>
              <a:t>Create a button event handler and hook it up to the game controller object.</a:t>
            </a:r>
          </a:p>
          <a:p>
            <a:pPr lvl="1"/>
            <a:r>
              <a:rPr lang="en-US" dirty="0"/>
              <a:t>Add code to the button event handler to set servo positions responding to button events.</a:t>
            </a:r>
          </a:p>
          <a:p>
            <a:pPr lvl="1"/>
            <a:r>
              <a:rPr lang="en-US" dirty="0"/>
              <a:t>Add code to display servo status.</a:t>
            </a:r>
          </a:p>
          <a:p>
            <a:pPr lvl="1"/>
            <a:r>
              <a:rPr lang="en-US" dirty="0"/>
              <a:t>Extra credit: control the servo with 2 buttons, 1 button and toggle button.</a:t>
            </a:r>
          </a:p>
        </p:txBody>
      </p:sp>
    </p:spTree>
    <p:extLst>
      <p:ext uri="{BB962C8B-B14F-4D97-AF65-F5344CB8AC3E}">
        <p14:creationId xmlns:p14="http://schemas.microsoft.com/office/powerpoint/2010/main" val="1125487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893B9-344E-48A3-9A68-0A605A956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Enhanced Servo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D47D3-09E7-4EFE-99BC-3A72AFB5B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TrcEnhancedServo</a:t>
            </a:r>
            <a:r>
              <a:rPr lang="en-US" dirty="0"/>
              <a:t> Constructor: instance name, one or two physical servos, optional lower/upper limit switches.</a:t>
            </a:r>
          </a:p>
          <a:p>
            <a:r>
              <a:rPr lang="en-US" dirty="0"/>
              <a:t>Enhanced servo object properties:</a:t>
            </a:r>
          </a:p>
          <a:p>
            <a:pPr lvl="1"/>
            <a:r>
              <a:rPr lang="en-US" dirty="0"/>
              <a:t>Dual servo support.</a:t>
            </a:r>
          </a:p>
          <a:p>
            <a:pPr lvl="1"/>
            <a:r>
              <a:rPr lang="en-US" dirty="0"/>
              <a:t>Regular servo vs continuous servo.</a:t>
            </a:r>
          </a:p>
          <a:p>
            <a:pPr lvl="1"/>
            <a:r>
              <a:rPr lang="en-US" dirty="0"/>
              <a:t>Limit switches support.</a:t>
            </a:r>
          </a:p>
          <a:p>
            <a:pPr lvl="1"/>
            <a:r>
              <a:rPr lang="en-US" dirty="0"/>
              <a:t>Encoder support.</a:t>
            </a:r>
          </a:p>
          <a:p>
            <a:pPr lvl="1"/>
            <a:r>
              <a:rPr lang="en-US" dirty="0"/>
              <a:t>Range calibration.</a:t>
            </a:r>
          </a:p>
          <a:p>
            <a:pPr lvl="1"/>
            <a:r>
              <a:rPr lang="en-US" dirty="0"/>
              <a:t>Speed control and step mode.</a:t>
            </a:r>
          </a:p>
        </p:txBody>
      </p:sp>
    </p:spTree>
    <p:extLst>
      <p:ext uri="{BB962C8B-B14F-4D97-AF65-F5344CB8AC3E}">
        <p14:creationId xmlns:p14="http://schemas.microsoft.com/office/powerpoint/2010/main" val="3569371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E304D-D990-4EE0-97F8-1ED175074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838200"/>
            <a:ext cx="9616510" cy="955800"/>
          </a:xfrm>
        </p:spPr>
        <p:txBody>
          <a:bodyPr/>
          <a:lstStyle/>
          <a:p>
            <a:r>
              <a:rPr lang="en-US" dirty="0"/>
              <a:t>Exercise: 2-servo Grabber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B9F6E-124C-414A-B348-DB9D4F40C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Control a 2-servo grabber using buttons on a game controller.</a:t>
            </a:r>
          </a:p>
          <a:p>
            <a:pPr lvl="1"/>
            <a:r>
              <a:rPr lang="en-US" dirty="0"/>
              <a:t>Create and configure a game controller.</a:t>
            </a:r>
          </a:p>
          <a:p>
            <a:pPr lvl="1"/>
            <a:r>
              <a:rPr lang="en-US" dirty="0"/>
              <a:t>Create and configure two servos.</a:t>
            </a:r>
          </a:p>
          <a:p>
            <a:pPr lvl="1"/>
            <a:r>
              <a:rPr lang="en-US" dirty="0"/>
              <a:t>Create and configure an Enhanced Servo with the 2 servos.</a:t>
            </a:r>
          </a:p>
          <a:p>
            <a:pPr lvl="1"/>
            <a:r>
              <a:rPr lang="en-US" dirty="0"/>
              <a:t>Create a button event handler and hook it up to the game controller object.</a:t>
            </a:r>
          </a:p>
          <a:p>
            <a:pPr lvl="1"/>
            <a:r>
              <a:rPr lang="en-US" dirty="0"/>
              <a:t>Add code to the button event handler to set servo positions responding to button events.</a:t>
            </a:r>
          </a:p>
          <a:p>
            <a:pPr lvl="1"/>
            <a:r>
              <a:rPr lang="en-US" dirty="0"/>
              <a:t>Add code to display servo status.</a:t>
            </a:r>
          </a:p>
          <a:p>
            <a:pPr lvl="1"/>
            <a:r>
              <a:rPr lang="en-US" dirty="0"/>
              <a:t>Extra credit: use an analog control on the game controller to control the position of the grabber opening or closing.</a:t>
            </a:r>
          </a:p>
        </p:txBody>
      </p:sp>
    </p:spTree>
    <p:extLst>
      <p:ext uri="{BB962C8B-B14F-4D97-AF65-F5344CB8AC3E}">
        <p14:creationId xmlns:p14="http://schemas.microsoft.com/office/powerpoint/2010/main" val="1099282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C8552-436C-4815-9CBA-B4118F070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Pneumatic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3DF74-C0D7-445E-8667-A5A98ACF0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FrcPneumatic</a:t>
            </a:r>
            <a:r>
              <a:rPr lang="en-US" dirty="0"/>
              <a:t> Constructor: instance name, PCM number and one or more channel numbers.</a:t>
            </a:r>
          </a:p>
          <a:p>
            <a:r>
              <a:rPr lang="en-US" dirty="0"/>
              <a:t>Pneumatic object properties:</a:t>
            </a:r>
          </a:p>
          <a:p>
            <a:pPr lvl="1"/>
            <a:r>
              <a:rPr lang="en-US" dirty="0"/>
              <a:t>Set pneumatic channels ON or OFF.</a:t>
            </a:r>
          </a:p>
          <a:p>
            <a:pPr lvl="1"/>
            <a:r>
              <a:rPr lang="en-US" dirty="0"/>
              <a:t>Set pneumatic channels ON only for a period of time.</a:t>
            </a:r>
          </a:p>
          <a:p>
            <a:pPr lvl="1"/>
            <a:r>
              <a:rPr lang="en-US" dirty="0"/>
              <a:t>Set pneumatic channel pattern 1 for set period 1the specified period and then pattern 2 for set period 2 and optionally repeat.</a:t>
            </a:r>
          </a:p>
          <a:p>
            <a:pPr lvl="1"/>
            <a:r>
              <a:rPr lang="en-US" dirty="0"/>
              <a:t>Set action list that specifies what channel pattern to set for the specified period and optionally repeat.</a:t>
            </a:r>
          </a:p>
          <a:p>
            <a:pPr lvl="1"/>
            <a:r>
              <a:rPr lang="en-US" dirty="0"/>
              <a:t>Extend, Retract, Timed Extend.</a:t>
            </a:r>
          </a:p>
          <a:p>
            <a:pPr lvl="1"/>
            <a:r>
              <a:rPr lang="en-US" dirty="0" err="1"/>
              <a:t>isExtended</a:t>
            </a:r>
            <a:r>
              <a:rPr lang="en-US" dirty="0"/>
              <a:t> – Check the state of the pneumatic cylinder.</a:t>
            </a:r>
          </a:p>
        </p:txBody>
      </p:sp>
    </p:spTree>
    <p:extLst>
      <p:ext uri="{BB962C8B-B14F-4D97-AF65-F5344CB8AC3E}">
        <p14:creationId xmlns:p14="http://schemas.microsoft.com/office/powerpoint/2010/main" val="696792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22763-71A5-4E21-9D53-C19159E00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9155116" cy="706964"/>
          </a:xfrm>
        </p:spPr>
        <p:txBody>
          <a:bodyPr/>
          <a:lstStyle/>
          <a:p>
            <a:r>
              <a:rPr lang="en-US" dirty="0"/>
              <a:t>Exercise: 2-channel Pneumatic Cylinder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AFEDB-D7B1-46F5-903A-AA970DA08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 a 2-channel pneumatic cylinder to extend and retract using game controller buttons.</a:t>
            </a:r>
          </a:p>
          <a:p>
            <a:pPr lvl="1"/>
            <a:r>
              <a:rPr lang="en-US" dirty="0"/>
              <a:t>Create and configure a game controller.</a:t>
            </a:r>
          </a:p>
          <a:p>
            <a:pPr lvl="1"/>
            <a:r>
              <a:rPr lang="en-US" dirty="0"/>
              <a:t>Create and configure a 2-channel pneumatic object.</a:t>
            </a:r>
          </a:p>
          <a:p>
            <a:pPr lvl="1"/>
            <a:r>
              <a:rPr lang="en-US" dirty="0"/>
              <a:t>Create a button event handler and hook it up to the game controller object.</a:t>
            </a:r>
          </a:p>
          <a:p>
            <a:pPr lvl="1"/>
            <a:r>
              <a:rPr lang="en-US" dirty="0"/>
              <a:t>Add code to the button event handler to extend or retract the cylinder.</a:t>
            </a:r>
          </a:p>
          <a:p>
            <a:pPr lvl="1"/>
            <a:r>
              <a:rPr lang="en-US" dirty="0"/>
              <a:t>Add code to display pneumatic status.</a:t>
            </a:r>
          </a:p>
          <a:p>
            <a:pPr lvl="1"/>
            <a:r>
              <a:rPr lang="en-US" dirty="0"/>
              <a:t>Extra credit: make the button to do a timed actuation of the pneumatic cylinder.</a:t>
            </a:r>
          </a:p>
        </p:txBody>
      </p:sp>
    </p:spTree>
    <p:extLst>
      <p:ext uri="{BB962C8B-B14F-4D97-AF65-F5344CB8AC3E}">
        <p14:creationId xmlns:p14="http://schemas.microsoft.com/office/powerpoint/2010/main" val="30041092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{4D032D17-9E6A-4E9B-BCCA-68A63D22A3E7}tf02900722</Template>
  <TotalTime>15093</TotalTime>
  <Words>641</Words>
  <Application>Microsoft Office PowerPoint</Application>
  <PresentationFormat>Widescreen</PresentationFormat>
  <Paragraphs>72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 3</vt:lpstr>
      <vt:lpstr>Ion Boardroom</vt:lpstr>
      <vt:lpstr>Advanced Robotics Programming Class Lesson 4: Simple Actuators</vt:lpstr>
      <vt:lpstr>Agenda</vt:lpstr>
      <vt:lpstr>Simple Servo</vt:lpstr>
      <vt:lpstr>Game Controller Buttons</vt:lpstr>
      <vt:lpstr>Exercise: Simple Servo</vt:lpstr>
      <vt:lpstr>Enhanced Servo</vt:lpstr>
      <vt:lpstr>Exercise: 2-servo Grabber</vt:lpstr>
      <vt:lpstr>Pneumatic</vt:lpstr>
      <vt:lpstr>Exercise: 2-channel Pneumatic Cylinder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Robotics Programming Class Lesson 3:</dc:title>
  <dc:creator>Michael Tsang</dc:creator>
  <cp:lastModifiedBy>Michael Tsang</cp:lastModifiedBy>
  <cp:revision>53</cp:revision>
  <dcterms:created xsi:type="dcterms:W3CDTF">2020-11-12T22:23:18Z</dcterms:created>
  <dcterms:modified xsi:type="dcterms:W3CDTF">2021-12-01T03:59:34Z</dcterms:modified>
</cp:coreProperties>
</file>