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6" r:id="rId2"/>
    <p:sldId id="274" r:id="rId3"/>
    <p:sldId id="282" r:id="rId4"/>
    <p:sldId id="293" r:id="rId5"/>
    <p:sldId id="287" r:id="rId6"/>
    <p:sldId id="288" r:id="rId7"/>
    <p:sldId id="291" r:id="rId8"/>
    <p:sldId id="292" r:id="rId9"/>
    <p:sldId id="29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8: Miscellaneous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323750"/>
            <a:ext cx="8825659" cy="4328720"/>
          </a:xfrm>
        </p:spPr>
        <p:txBody>
          <a:bodyPr>
            <a:normAutofit/>
          </a:bodyPr>
          <a:lstStyle/>
          <a:p>
            <a:r>
              <a:rPr lang="en-US" dirty="0"/>
              <a:t>In this lesson, you will learn the following:</a:t>
            </a:r>
          </a:p>
          <a:p>
            <a:pPr lvl="1"/>
            <a:r>
              <a:rPr lang="en-US" dirty="0"/>
              <a:t>Timer</a:t>
            </a:r>
          </a:p>
          <a:p>
            <a:pPr lvl="1"/>
            <a:r>
              <a:rPr lang="en-US" dirty="0"/>
              <a:t>Dashboard: </a:t>
            </a:r>
            <a:r>
              <a:rPr lang="en-US" dirty="0" err="1"/>
              <a:t>ChoiceMenu</a:t>
            </a:r>
            <a:endParaRPr lang="en-US" dirty="0"/>
          </a:p>
          <a:p>
            <a:pPr lvl="1"/>
            <a:r>
              <a:rPr lang="en-US" dirty="0"/>
              <a:t>Vision</a:t>
            </a:r>
          </a:p>
          <a:p>
            <a:pPr lvl="2"/>
            <a:r>
              <a:rPr lang="en-US" dirty="0"/>
              <a:t>Vision Coprocessor (</a:t>
            </a:r>
            <a:r>
              <a:rPr lang="en-US" dirty="0" err="1"/>
              <a:t>LimeLight</a:t>
            </a:r>
            <a:r>
              <a:rPr lang="en-US" dirty="0"/>
              <a:t>)</a:t>
            </a:r>
          </a:p>
          <a:p>
            <a:pPr lvl="2"/>
            <a:r>
              <a:rPr lang="en-US" dirty="0"/>
              <a:t>OpenCV Color Blob Detection</a:t>
            </a:r>
          </a:p>
          <a:p>
            <a:pPr lvl="2"/>
            <a:r>
              <a:rPr lang="en-US" dirty="0" err="1"/>
              <a:t>AprilTag</a:t>
            </a:r>
            <a:r>
              <a:rPr lang="en-US" dirty="0"/>
              <a:t> Detection</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395620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CB2-27E2-8432-6C60-5EC9CB9CBE24}"/>
              </a:ext>
            </a:extLst>
          </p:cNvPr>
          <p:cNvSpPr>
            <a:spLocks noGrp="1"/>
          </p:cNvSpPr>
          <p:nvPr>
            <p:ph type="title"/>
          </p:nvPr>
        </p:nvSpPr>
        <p:spPr/>
        <p:txBody>
          <a:bodyPr/>
          <a:lstStyle/>
          <a:p>
            <a:r>
              <a:rPr lang="en-US" dirty="0"/>
              <a:t>Exercise: Timer</a:t>
            </a:r>
          </a:p>
        </p:txBody>
      </p:sp>
      <p:sp>
        <p:nvSpPr>
          <p:cNvPr id="3" name="Content Placeholder 2">
            <a:extLst>
              <a:ext uri="{FF2B5EF4-FFF2-40B4-BE49-F238E27FC236}">
                <a16:creationId xmlns:a16="http://schemas.microsoft.com/office/drawing/2014/main" id="{29AA202B-F9F5-8A80-E6CF-1B85C5C3BD83}"/>
              </a:ext>
            </a:extLst>
          </p:cNvPr>
          <p:cNvSpPr>
            <a:spLocks noGrp="1"/>
          </p:cNvSpPr>
          <p:nvPr>
            <p:ph idx="1"/>
          </p:nvPr>
        </p:nvSpPr>
        <p:spPr>
          <a:xfrm>
            <a:off x="576650" y="2351903"/>
            <a:ext cx="11075772" cy="4399005"/>
          </a:xfrm>
        </p:spPr>
        <p:txBody>
          <a:bodyPr/>
          <a:lstStyle/>
          <a:p>
            <a:r>
              <a:rPr lang="en-US" dirty="0"/>
              <a:t>In previous exercise, you have created a </a:t>
            </a:r>
            <a:r>
              <a:rPr lang="en-US" dirty="0" err="1"/>
              <a:t>SteamWorks</a:t>
            </a:r>
            <a:r>
              <a:rPr lang="en-US" dirty="0"/>
              <a:t> autonomous. Add a timer as the first state of the state machine to optionally delay 5 seconds before starting the autonomous routine.</a:t>
            </a:r>
          </a:p>
          <a:p>
            <a:r>
              <a:rPr lang="en-US" dirty="0"/>
              <a:t>In CmdAutoSteamWorksLeft.java, add a delay argument to its constructor .</a:t>
            </a:r>
          </a:p>
          <a:p>
            <a:r>
              <a:rPr lang="en-US" dirty="0"/>
              <a:t>In the constructor, also add code to create a timer.</a:t>
            </a:r>
          </a:p>
          <a:p>
            <a:r>
              <a:rPr lang="en-US" dirty="0"/>
              <a:t>In CmdAutoSteamWorksLeft.java, add a new START state to the state machine in </a:t>
            </a:r>
            <a:r>
              <a:rPr lang="en-US" dirty="0" err="1"/>
              <a:t>cmdPeriodic</a:t>
            </a:r>
            <a:r>
              <a:rPr lang="en-US" dirty="0"/>
              <a:t> that checks if the delay argument was zero. If so, set the state to start the autonomous, otherwise, start the timer for the specified delay time and start the autonomous after delay has expired.</a:t>
            </a:r>
          </a:p>
          <a:p>
            <a:r>
              <a:rPr lang="en-US" dirty="0"/>
              <a:t>In FrcAuto.java, change the code in </a:t>
            </a:r>
            <a:r>
              <a:rPr lang="en-US" dirty="0" err="1"/>
              <a:t>startMode</a:t>
            </a:r>
            <a:r>
              <a:rPr lang="en-US" dirty="0"/>
              <a:t> to pass a 5 second argument when creating </a:t>
            </a:r>
            <a:r>
              <a:rPr lang="en-US" dirty="0" err="1"/>
              <a:t>CmdAutoSteamWorksLeft</a:t>
            </a:r>
            <a:r>
              <a:rPr lang="en-US" dirty="0"/>
              <a:t>.</a:t>
            </a:r>
          </a:p>
        </p:txBody>
      </p:sp>
    </p:spTree>
    <p:extLst>
      <p:ext uri="{BB962C8B-B14F-4D97-AF65-F5344CB8AC3E}">
        <p14:creationId xmlns:p14="http://schemas.microsoft.com/office/powerpoint/2010/main" val="265620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a:t>Dashboard: Choice Menu</a:t>
            </a:r>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557146" y="2231472"/>
            <a:ext cx="11032342" cy="4626528"/>
          </a:xfrm>
        </p:spPr>
        <p:txBody>
          <a:bodyPr>
            <a:normAutofit fontScale="70000" lnSpcReduction="20000"/>
          </a:bodyPr>
          <a:lstStyle/>
          <a:p>
            <a:r>
              <a:rPr lang="en-US" dirty="0" err="1"/>
              <a:t>FrcDashboard</a:t>
            </a:r>
            <a:r>
              <a:rPr lang="en-US" dirty="0"/>
              <a:t> can be used to display information on the Driver Station.</a:t>
            </a:r>
          </a:p>
          <a:p>
            <a:pPr lvl="1"/>
            <a:r>
              <a:rPr lang="en-US" dirty="0"/>
              <a:t>Constructor: No need to instantiate it because </a:t>
            </a:r>
            <a:r>
              <a:rPr lang="en-US" dirty="0" err="1"/>
              <a:t>FrcDashboard</a:t>
            </a:r>
            <a:r>
              <a:rPr lang="en-US" dirty="0"/>
              <a:t> always exists when the robot program is loaded. Just need to call </a:t>
            </a:r>
            <a:r>
              <a:rPr lang="en-US" dirty="0" err="1"/>
              <a:t>FrcDashboard.getInstance</a:t>
            </a:r>
            <a:r>
              <a:rPr lang="en-US" dirty="0"/>
              <a:t>().</a:t>
            </a:r>
          </a:p>
          <a:p>
            <a:pPr lvl="1"/>
            <a:r>
              <a:rPr lang="en-US" dirty="0"/>
              <a:t>Methods:</a:t>
            </a:r>
          </a:p>
          <a:p>
            <a:pPr lvl="2"/>
            <a:r>
              <a:rPr lang="en-US" dirty="0" err="1"/>
              <a:t>displayPrintf</a:t>
            </a:r>
            <a:r>
              <a:rPr lang="en-US" dirty="0"/>
              <a:t> – Displays information on the 16-line “display panel”.</a:t>
            </a:r>
          </a:p>
          <a:p>
            <a:pPr lvl="2"/>
            <a:r>
              <a:rPr lang="en-US" dirty="0" err="1"/>
              <a:t>clearDisplay</a:t>
            </a:r>
            <a:r>
              <a:rPr lang="en-US" dirty="0"/>
              <a:t> – Clears the display panel.</a:t>
            </a:r>
          </a:p>
          <a:p>
            <a:pPr lvl="2"/>
            <a:r>
              <a:rPr lang="en-US" dirty="0" err="1"/>
              <a:t>putNumber</a:t>
            </a:r>
            <a:r>
              <a:rPr lang="en-US" dirty="0"/>
              <a:t> – Stores a number associated with the given key.</a:t>
            </a:r>
          </a:p>
          <a:p>
            <a:pPr lvl="2"/>
            <a:r>
              <a:rPr lang="en-US" dirty="0" err="1"/>
              <a:t>putString</a:t>
            </a:r>
            <a:r>
              <a:rPr lang="en-US" dirty="0"/>
              <a:t> – Stores a string associated with the given key.</a:t>
            </a:r>
          </a:p>
          <a:p>
            <a:pPr lvl="2"/>
            <a:r>
              <a:rPr lang="en-US" dirty="0" err="1"/>
              <a:t>putBoolean</a:t>
            </a:r>
            <a:r>
              <a:rPr lang="en-US" dirty="0"/>
              <a:t> – Stores a Boolean state associated with the given key.</a:t>
            </a:r>
          </a:p>
          <a:p>
            <a:pPr lvl="2"/>
            <a:r>
              <a:rPr lang="en-US" dirty="0" err="1"/>
              <a:t>putData</a:t>
            </a:r>
            <a:r>
              <a:rPr lang="en-US" dirty="0"/>
              <a:t> – Stores a data object associated with the given key.</a:t>
            </a:r>
          </a:p>
          <a:p>
            <a:pPr lvl="2"/>
            <a:r>
              <a:rPr lang="en-US" dirty="0"/>
              <a:t>get* - get data associated with the given key from the Driver Station.</a:t>
            </a:r>
          </a:p>
          <a:p>
            <a:r>
              <a:rPr lang="en-US" dirty="0" err="1"/>
              <a:t>FrcChoiceMenu</a:t>
            </a:r>
            <a:r>
              <a:rPr lang="en-US" dirty="0"/>
              <a:t> is used to present choices to the drivers to select match options on the Driver Station.</a:t>
            </a:r>
          </a:p>
          <a:p>
            <a:pPr lvl="1"/>
            <a:r>
              <a:rPr lang="en-US" dirty="0"/>
              <a:t>Constructor: </a:t>
            </a:r>
            <a:r>
              <a:rPr lang="en-US" b="0" dirty="0" err="1">
                <a:solidFill>
                  <a:srgbClr val="DCDCAA"/>
                </a:solidFill>
                <a:effectLst/>
                <a:latin typeface="Consolas" panose="020B0609020204030204" pitchFamily="49" charset="0"/>
              </a:rPr>
              <a:t>FrcChoiceMenu</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menuTitle</a:t>
            </a:r>
            <a:r>
              <a:rPr lang="en-US" b="0" dirty="0">
                <a:solidFill>
                  <a:srgbClr val="D4D4D4"/>
                </a:solidFill>
                <a:effectLst/>
                <a:latin typeface="Consolas" panose="020B0609020204030204" pitchFamily="49" charset="0"/>
              </a:rPr>
              <a:t>)</a:t>
            </a:r>
            <a:endParaRPr lang="en-US" dirty="0"/>
          </a:p>
          <a:p>
            <a:pPr lvl="1"/>
            <a:r>
              <a:rPr lang="en-US" dirty="0"/>
              <a:t>Methods:</a:t>
            </a:r>
          </a:p>
          <a:p>
            <a:pPr lvl="2"/>
            <a:r>
              <a:rPr lang="en-US" dirty="0" err="1"/>
              <a:t>addChoice</a:t>
            </a:r>
            <a:r>
              <a:rPr lang="en-US" dirty="0"/>
              <a:t> – Adds a choice to the choice menu.</a:t>
            </a:r>
          </a:p>
          <a:p>
            <a:pPr lvl="2"/>
            <a:r>
              <a:rPr lang="en-US" dirty="0" err="1"/>
              <a:t>getCurrentChoiceObject</a:t>
            </a:r>
            <a:r>
              <a:rPr lang="en-US" dirty="0"/>
              <a:t> – Gets the current choice data object.</a:t>
            </a:r>
          </a:p>
          <a:p>
            <a:pPr lvl="2"/>
            <a:r>
              <a:rPr lang="en-US" dirty="0" err="1"/>
              <a:t>getCurrentChoiceText</a:t>
            </a:r>
            <a:r>
              <a:rPr lang="en-US" dirty="0"/>
              <a:t> – Gets the current choice text.</a:t>
            </a:r>
          </a:p>
          <a:p>
            <a:pPr lvl="2"/>
            <a:r>
              <a:rPr lang="en-US" dirty="0" err="1"/>
              <a:t>getTitle</a:t>
            </a:r>
            <a:r>
              <a:rPr lang="en-US" dirty="0"/>
              <a:t> – Gets the menu title</a:t>
            </a:r>
          </a:p>
        </p:txBody>
      </p:sp>
    </p:spTree>
    <p:extLst>
      <p:ext uri="{BB962C8B-B14F-4D97-AF65-F5344CB8AC3E}">
        <p14:creationId xmlns:p14="http://schemas.microsoft.com/office/powerpoint/2010/main" val="89215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478172" y="973668"/>
            <a:ext cx="11174136" cy="706964"/>
          </a:xfrm>
        </p:spPr>
        <p:txBody>
          <a:bodyPr/>
          <a:lstStyle/>
          <a:p>
            <a:r>
              <a:rPr lang="en-US" dirty="0"/>
              <a:t>Exercise: Add </a:t>
            </a:r>
            <a:r>
              <a:rPr lang="en-US" dirty="0" err="1"/>
              <a:t>SteamWorks</a:t>
            </a:r>
            <a:r>
              <a:rPr lang="en-US" dirty="0"/>
              <a:t> Auto to Auto Strategies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a:xfrm>
            <a:off x="531628" y="2275367"/>
            <a:ext cx="11083379" cy="4491193"/>
          </a:xfrm>
        </p:spPr>
        <p:txBody>
          <a:bodyPr>
            <a:normAutofit fontScale="92500" lnSpcReduction="10000"/>
          </a:bodyPr>
          <a:lstStyle/>
          <a:p>
            <a:r>
              <a:rPr lang="en-US" dirty="0"/>
              <a:t>Add </a:t>
            </a:r>
            <a:r>
              <a:rPr lang="en-US" dirty="0" err="1"/>
              <a:t>SteamWorks</a:t>
            </a:r>
            <a:r>
              <a:rPr lang="en-US" dirty="0"/>
              <a:t> auto as one of the </a:t>
            </a:r>
            <a:r>
              <a:rPr lang="en-US" dirty="0" err="1"/>
              <a:t>AutoChoices</a:t>
            </a:r>
            <a:r>
              <a:rPr lang="en-US" dirty="0"/>
              <a:t>, connect the </a:t>
            </a:r>
            <a:r>
              <a:rPr lang="en-US" dirty="0" err="1"/>
              <a:t>startDelay</a:t>
            </a:r>
            <a:r>
              <a:rPr lang="en-US" dirty="0"/>
              <a:t> in </a:t>
            </a:r>
            <a:r>
              <a:rPr lang="en-US" dirty="0" err="1"/>
              <a:t>AutoChoices</a:t>
            </a:r>
            <a:r>
              <a:rPr lang="en-US" dirty="0"/>
              <a:t> to the delay argument in </a:t>
            </a:r>
            <a:r>
              <a:rPr lang="en-US" dirty="0" err="1"/>
              <a:t>CmdAutoSteamWorksLeft</a:t>
            </a:r>
            <a:r>
              <a:rPr lang="en-US" dirty="0"/>
              <a:t> and add a new field </a:t>
            </a:r>
            <a:r>
              <a:rPr lang="en-US" dirty="0" err="1"/>
              <a:t>neutralZoneDistance</a:t>
            </a:r>
            <a:r>
              <a:rPr lang="en-US" dirty="0"/>
              <a:t> in </a:t>
            </a:r>
            <a:r>
              <a:rPr lang="en-US" dirty="0" err="1"/>
              <a:t>AutoChoices</a:t>
            </a:r>
            <a:r>
              <a:rPr lang="en-US" dirty="0"/>
              <a:t>.</a:t>
            </a:r>
          </a:p>
          <a:p>
            <a:pPr lvl="1"/>
            <a:r>
              <a:rPr lang="en-US" dirty="0"/>
              <a:t>In FrcAuto.java, add code to the </a:t>
            </a:r>
            <a:r>
              <a:rPr lang="en-US" dirty="0" err="1"/>
              <a:t>AutoChoices</a:t>
            </a:r>
            <a:r>
              <a:rPr lang="en-US" dirty="0"/>
              <a:t> constructor to add the new AUTO_STEAMWORKS_LEFT choice.</a:t>
            </a:r>
          </a:p>
          <a:p>
            <a:pPr lvl="1"/>
            <a:r>
              <a:rPr lang="en-US" dirty="0"/>
              <a:t>Change code in </a:t>
            </a:r>
            <a:r>
              <a:rPr lang="en-US" dirty="0" err="1"/>
              <a:t>startMode</a:t>
            </a:r>
            <a:r>
              <a:rPr lang="en-US" dirty="0"/>
              <a:t> to pass </a:t>
            </a:r>
            <a:r>
              <a:rPr lang="en-US" dirty="0" err="1"/>
              <a:t>startDelay</a:t>
            </a:r>
            <a:r>
              <a:rPr lang="en-US" dirty="0"/>
              <a:t> as the delay argument in the construction of </a:t>
            </a:r>
            <a:r>
              <a:rPr lang="en-US" dirty="0" err="1"/>
              <a:t>CmdAutoStreamWorksLeft</a:t>
            </a:r>
            <a:r>
              <a:rPr lang="en-US" dirty="0"/>
              <a:t>.</a:t>
            </a:r>
          </a:p>
          <a:p>
            <a:pPr lvl="1"/>
            <a:r>
              <a:rPr lang="en-US" dirty="0"/>
              <a:t>Add a new String field variable DBKEY_AUTO_NEUTRAL_ZONE_DISTANCE and set it to “Auto/</a:t>
            </a:r>
            <a:r>
              <a:rPr lang="en-US" dirty="0" err="1"/>
              <a:t>NeutralZoneDistance</a:t>
            </a:r>
            <a:r>
              <a:rPr lang="en-US" dirty="0"/>
              <a:t>”.</a:t>
            </a:r>
          </a:p>
          <a:p>
            <a:pPr lvl="1"/>
            <a:r>
              <a:rPr lang="en-US" dirty="0"/>
              <a:t>Add code to the </a:t>
            </a:r>
            <a:r>
              <a:rPr lang="en-US" dirty="0" err="1"/>
              <a:t>AutoChoices</a:t>
            </a:r>
            <a:r>
              <a:rPr lang="en-US" dirty="0"/>
              <a:t> constructor to add the new number field named DBKEY_AUTO_NEUTRAL_ZONE_DISTANCE with a default value of 320 inches (Hint: </a:t>
            </a:r>
            <a:r>
              <a:rPr lang="en-US" dirty="0" err="1"/>
              <a:t>userChoices.addNumber</a:t>
            </a:r>
            <a:r>
              <a:rPr lang="en-US" dirty="0"/>
              <a:t>).</a:t>
            </a:r>
          </a:p>
          <a:p>
            <a:pPr lvl="1"/>
            <a:r>
              <a:rPr lang="en-US" dirty="0"/>
              <a:t>Add a new method </a:t>
            </a:r>
            <a:r>
              <a:rPr lang="en-US" dirty="0" err="1"/>
              <a:t>getNeutralZoneDistance</a:t>
            </a:r>
            <a:r>
              <a:rPr lang="en-US" dirty="0"/>
              <a:t> to the </a:t>
            </a:r>
            <a:r>
              <a:rPr lang="en-US" dirty="0" err="1"/>
              <a:t>AutoChoices</a:t>
            </a:r>
            <a:r>
              <a:rPr lang="en-US" dirty="0"/>
              <a:t> class returning the value of the field.</a:t>
            </a:r>
          </a:p>
          <a:p>
            <a:pPr lvl="1"/>
            <a:r>
              <a:rPr lang="en-US" dirty="0"/>
              <a:t>In CmdAutoSteamWorksLeft.java, add a new argument </a:t>
            </a:r>
            <a:r>
              <a:rPr lang="en-US" dirty="0" err="1"/>
              <a:t>neutralZoneDistance</a:t>
            </a:r>
            <a:r>
              <a:rPr lang="en-US" dirty="0"/>
              <a:t> in its constructor.</a:t>
            </a:r>
          </a:p>
          <a:p>
            <a:pPr lvl="1"/>
            <a:r>
              <a:rPr lang="en-US" dirty="0"/>
              <a:t>Change code in </a:t>
            </a:r>
            <a:r>
              <a:rPr lang="en-US" dirty="0" err="1"/>
              <a:t>cmdPeriodic</a:t>
            </a:r>
            <a:r>
              <a:rPr lang="en-US" dirty="0"/>
              <a:t> to use the new </a:t>
            </a:r>
            <a:r>
              <a:rPr lang="en-US" dirty="0" err="1"/>
              <a:t>neutralZoneDistance</a:t>
            </a:r>
            <a:r>
              <a:rPr lang="en-US" dirty="0"/>
              <a:t> argument to navigate the robot out to the neutral zone.</a:t>
            </a:r>
          </a:p>
          <a:p>
            <a:pPr lvl="1"/>
            <a:r>
              <a:rPr lang="en-US" dirty="0"/>
              <a:t>In FrcAuto.java, change code in </a:t>
            </a:r>
            <a:r>
              <a:rPr lang="en-US" dirty="0" err="1"/>
              <a:t>startMode</a:t>
            </a:r>
            <a:r>
              <a:rPr lang="en-US" dirty="0"/>
              <a:t> to add the </a:t>
            </a:r>
            <a:r>
              <a:rPr lang="en-US" dirty="0" err="1"/>
              <a:t>neutralZoneDistance</a:t>
            </a:r>
            <a:r>
              <a:rPr lang="en-US" dirty="0"/>
              <a:t> from </a:t>
            </a:r>
            <a:r>
              <a:rPr lang="en-US" dirty="0" err="1"/>
              <a:t>AutoChoices</a:t>
            </a:r>
            <a:r>
              <a:rPr lang="en-US" dirty="0"/>
              <a:t> as the new argument when constructing </a:t>
            </a:r>
            <a:r>
              <a:rPr lang="en-US" dirty="0" err="1"/>
              <a:t>CmdAutoSteamWorksLeft</a:t>
            </a:r>
            <a:r>
              <a:rPr lang="en-US" dirty="0"/>
              <a:t>.</a:t>
            </a:r>
          </a:p>
        </p:txBody>
      </p:sp>
    </p:spTree>
    <p:extLst>
      <p:ext uri="{BB962C8B-B14F-4D97-AF65-F5344CB8AC3E}">
        <p14:creationId xmlns:p14="http://schemas.microsoft.com/office/powerpoint/2010/main" val="304723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“interpreted”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learning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85000" lnSpcReduction="2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a:t>
            </a:r>
          </a:p>
          <a:p>
            <a:pPr lvl="1"/>
            <a:r>
              <a:rPr lang="en-US" dirty="0"/>
              <a:t>Optionally, the location of the object relative to the camera.</a:t>
            </a:r>
          </a:p>
          <a:p>
            <a:pPr lvl="1"/>
            <a:r>
              <a:rPr lang="en-US" dirty="0"/>
              <a:t>Some vision processor may include confidence level.</a:t>
            </a:r>
          </a:p>
          <a:p>
            <a:r>
              <a:rPr lang="en-US" dirty="0"/>
              <a:t>Vision libraries: OpenCV and </a:t>
            </a:r>
            <a:r>
              <a:rPr lang="en-US" dirty="0" err="1"/>
              <a:t>WPILib</a:t>
            </a:r>
            <a:r>
              <a:rPr lang="en-US" dirty="0"/>
              <a:t> provide some amount of processing of the camera frames. On top of it, TRC library will process the returned info adding even more info. For example, if OpenCV or </a:t>
            </a:r>
            <a:r>
              <a:rPr lang="en-US" dirty="0" err="1"/>
              <a:t>WPILib</a:t>
            </a:r>
            <a:r>
              <a:rPr lang="en-US" dirty="0"/>
              <a:t> do not give us object location info, TRC library will translate pixel coordinates and size into real world units using </a:t>
            </a:r>
            <a:r>
              <a:rPr lang="en-US" dirty="0" err="1"/>
              <a:t>Homography</a:t>
            </a:r>
            <a:r>
              <a:rPr lang="en-US" dirty="0"/>
              <a:t> mapper giving us object location info (distance and angle) from the camera.</a:t>
            </a:r>
          </a:p>
          <a:p>
            <a:r>
              <a:rPr lang="en-US" dirty="0"/>
              <a:t>Our game specific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we will sort the array with a set of criteria so that the first object  in the array should have the highest confidence.</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a:t>
            </a:r>
          </a:p>
        </p:txBody>
      </p:sp>
    </p:spTree>
    <p:extLst>
      <p:ext uri="{BB962C8B-B14F-4D97-AF65-F5344CB8AC3E}">
        <p14:creationId xmlns:p14="http://schemas.microsoft.com/office/powerpoint/2010/main" val="55998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505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16002</TotalTime>
  <Words>1141</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Consolas</vt:lpstr>
      <vt:lpstr>Wingdings 3</vt:lpstr>
      <vt:lpstr>Ion Boardroom</vt:lpstr>
      <vt:lpstr>Advanced Robotics Programming Class Lesson 8: Miscellaneous</vt:lpstr>
      <vt:lpstr>Agenda</vt:lpstr>
      <vt:lpstr>Timer</vt:lpstr>
      <vt:lpstr>Exercise: Timer</vt:lpstr>
      <vt:lpstr>Dashboard: Choice Menu</vt:lpstr>
      <vt:lpstr>Exercise: Add SteamWorks Auto to Auto Strategies</vt:lpstr>
      <vt:lpstr>What Is Vision Processing?</vt:lpstr>
      <vt:lpstr>Vision Info 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74</cp:revision>
  <dcterms:created xsi:type="dcterms:W3CDTF">2020-11-12T22:23:18Z</dcterms:created>
  <dcterms:modified xsi:type="dcterms:W3CDTF">2023-08-08T20:55:29Z</dcterms:modified>
</cp:coreProperties>
</file>