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743" y="2554771"/>
            <a:ext cx="9469040" cy="463789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83040" y="573023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6" y="1469135"/>
                </a:moveTo>
                <a:lnTo>
                  <a:pt x="109728" y="713231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31479" y="591312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5" y="0"/>
                </a:moveTo>
                <a:lnTo>
                  <a:pt x="114300" y="734567"/>
                </a:lnTo>
                <a:lnTo>
                  <a:pt x="0" y="146913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29955" y="2060448"/>
            <a:ext cx="1173480" cy="428625"/>
          </a:xfrm>
          <a:custGeom>
            <a:avLst/>
            <a:gdLst/>
            <a:ahLst/>
            <a:cxnLst/>
            <a:rect l="l" t="t" r="r" b="b"/>
            <a:pathLst>
              <a:path w="1173479" h="428625">
                <a:moveTo>
                  <a:pt x="1173479" y="315467"/>
                </a:moveTo>
                <a:lnTo>
                  <a:pt x="1121663" y="341375"/>
                </a:lnTo>
                <a:lnTo>
                  <a:pt x="1065275" y="364235"/>
                </a:lnTo>
                <a:lnTo>
                  <a:pt x="1005839" y="384047"/>
                </a:lnTo>
                <a:lnTo>
                  <a:pt x="943355" y="399287"/>
                </a:lnTo>
                <a:lnTo>
                  <a:pt x="879347" y="413003"/>
                </a:lnTo>
                <a:lnTo>
                  <a:pt x="813815" y="420623"/>
                </a:lnTo>
                <a:lnTo>
                  <a:pt x="746759" y="426719"/>
                </a:lnTo>
                <a:lnTo>
                  <a:pt x="681227" y="428243"/>
                </a:lnTo>
                <a:lnTo>
                  <a:pt x="614171" y="425195"/>
                </a:lnTo>
                <a:lnTo>
                  <a:pt x="548639" y="419099"/>
                </a:lnTo>
                <a:lnTo>
                  <a:pt x="483107" y="409955"/>
                </a:lnTo>
                <a:lnTo>
                  <a:pt x="420623" y="396239"/>
                </a:lnTo>
                <a:lnTo>
                  <a:pt x="359663" y="379475"/>
                </a:lnTo>
                <a:lnTo>
                  <a:pt x="301752" y="359663"/>
                </a:lnTo>
                <a:lnTo>
                  <a:pt x="249935" y="338327"/>
                </a:lnTo>
                <a:lnTo>
                  <a:pt x="201167" y="312419"/>
                </a:lnTo>
                <a:lnTo>
                  <a:pt x="156971" y="284987"/>
                </a:lnTo>
                <a:lnTo>
                  <a:pt x="117348" y="256031"/>
                </a:lnTo>
                <a:lnTo>
                  <a:pt x="83819" y="222503"/>
                </a:lnTo>
                <a:lnTo>
                  <a:pt x="54863" y="188975"/>
                </a:lnTo>
                <a:lnTo>
                  <a:pt x="32004" y="153924"/>
                </a:lnTo>
                <a:lnTo>
                  <a:pt x="13715" y="117348"/>
                </a:lnTo>
                <a:lnTo>
                  <a:pt x="3048" y="79248"/>
                </a:lnTo>
                <a:lnTo>
                  <a:pt x="0" y="42672"/>
                </a:lnTo>
                <a:lnTo>
                  <a:pt x="1523" y="6095"/>
                </a:lnTo>
                <a:lnTo>
                  <a:pt x="152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90481" y="2038349"/>
            <a:ext cx="126491" cy="24688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756903" y="807720"/>
            <a:ext cx="1905" cy="52069"/>
          </a:xfrm>
          <a:custGeom>
            <a:avLst/>
            <a:gdLst/>
            <a:ahLst/>
            <a:cxnLst/>
            <a:rect l="l" t="t" r="r" b="b"/>
            <a:pathLst>
              <a:path w="1904" h="52069">
                <a:moveTo>
                  <a:pt x="1524" y="51815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57032" y="364236"/>
            <a:ext cx="828040" cy="510540"/>
          </a:xfrm>
          <a:custGeom>
            <a:avLst/>
            <a:gdLst/>
            <a:ahLst/>
            <a:cxnLst/>
            <a:rect l="l" t="t" r="r" b="b"/>
            <a:pathLst>
              <a:path w="828040" h="510540">
                <a:moveTo>
                  <a:pt x="784860" y="435863"/>
                </a:moveTo>
                <a:lnTo>
                  <a:pt x="745236" y="455675"/>
                </a:lnTo>
                <a:lnTo>
                  <a:pt x="701040" y="472439"/>
                </a:lnTo>
                <a:lnTo>
                  <a:pt x="655320" y="486155"/>
                </a:lnTo>
                <a:lnTo>
                  <a:pt x="608076" y="496823"/>
                </a:lnTo>
                <a:lnTo>
                  <a:pt x="557784" y="504443"/>
                </a:lnTo>
                <a:lnTo>
                  <a:pt x="507492" y="509015"/>
                </a:lnTo>
                <a:lnTo>
                  <a:pt x="455676" y="510539"/>
                </a:lnTo>
                <a:lnTo>
                  <a:pt x="405384" y="509015"/>
                </a:lnTo>
                <a:lnTo>
                  <a:pt x="356616" y="502919"/>
                </a:lnTo>
                <a:lnTo>
                  <a:pt x="307848" y="495299"/>
                </a:lnTo>
                <a:lnTo>
                  <a:pt x="260604" y="484631"/>
                </a:lnTo>
                <a:lnTo>
                  <a:pt x="217932" y="470915"/>
                </a:lnTo>
                <a:lnTo>
                  <a:pt x="176784" y="454151"/>
                </a:lnTo>
                <a:lnTo>
                  <a:pt x="138684" y="435863"/>
                </a:lnTo>
                <a:lnTo>
                  <a:pt x="105156" y="414527"/>
                </a:lnTo>
                <a:lnTo>
                  <a:pt x="48768" y="364235"/>
                </a:lnTo>
                <a:lnTo>
                  <a:pt x="10668" y="304799"/>
                </a:lnTo>
                <a:lnTo>
                  <a:pt x="0" y="242315"/>
                </a:lnTo>
                <a:lnTo>
                  <a:pt x="6096" y="210311"/>
                </a:lnTo>
                <a:lnTo>
                  <a:pt x="35052" y="150875"/>
                </a:lnTo>
                <a:lnTo>
                  <a:pt x="88391" y="97535"/>
                </a:lnTo>
                <a:lnTo>
                  <a:pt x="123443" y="74675"/>
                </a:lnTo>
                <a:lnTo>
                  <a:pt x="161544" y="53339"/>
                </a:lnTo>
                <a:lnTo>
                  <a:pt x="204216" y="36575"/>
                </a:lnTo>
                <a:lnTo>
                  <a:pt x="249936" y="21335"/>
                </a:lnTo>
                <a:lnTo>
                  <a:pt x="298704" y="10667"/>
                </a:lnTo>
                <a:lnTo>
                  <a:pt x="348996" y="4571"/>
                </a:lnTo>
                <a:lnTo>
                  <a:pt x="399288" y="0"/>
                </a:lnTo>
                <a:lnTo>
                  <a:pt x="451104" y="0"/>
                </a:lnTo>
                <a:lnTo>
                  <a:pt x="501396" y="4571"/>
                </a:lnTo>
                <a:lnTo>
                  <a:pt x="550164" y="12191"/>
                </a:lnTo>
                <a:lnTo>
                  <a:pt x="597408" y="22859"/>
                </a:lnTo>
                <a:lnTo>
                  <a:pt x="641604" y="36575"/>
                </a:lnTo>
                <a:lnTo>
                  <a:pt x="681228" y="51815"/>
                </a:lnTo>
                <a:lnTo>
                  <a:pt x="717804" y="71627"/>
                </a:lnTo>
                <a:lnTo>
                  <a:pt x="749808" y="92963"/>
                </a:lnTo>
                <a:lnTo>
                  <a:pt x="797052" y="141731"/>
                </a:lnTo>
                <a:lnTo>
                  <a:pt x="822960" y="195071"/>
                </a:lnTo>
                <a:lnTo>
                  <a:pt x="827532" y="222503"/>
                </a:lnTo>
                <a:lnTo>
                  <a:pt x="824484" y="249935"/>
                </a:lnTo>
                <a:lnTo>
                  <a:pt x="804672" y="303275"/>
                </a:lnTo>
                <a:lnTo>
                  <a:pt x="762000" y="350519"/>
                </a:lnTo>
                <a:lnTo>
                  <a:pt x="701040" y="391667"/>
                </a:lnTo>
                <a:lnTo>
                  <a:pt x="665988" y="406907"/>
                </a:lnTo>
                <a:lnTo>
                  <a:pt x="627888" y="420623"/>
                </a:lnTo>
                <a:lnTo>
                  <a:pt x="586740" y="431291"/>
                </a:lnTo>
                <a:lnTo>
                  <a:pt x="544068" y="438911"/>
                </a:lnTo>
                <a:lnTo>
                  <a:pt x="499872" y="443483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41892" y="800100"/>
            <a:ext cx="161925" cy="1576070"/>
          </a:xfrm>
          <a:custGeom>
            <a:avLst/>
            <a:gdLst/>
            <a:ahLst/>
            <a:cxnLst/>
            <a:rect l="l" t="t" r="r" b="b"/>
            <a:pathLst>
              <a:path w="161925" h="1576070">
                <a:moveTo>
                  <a:pt x="161543" y="1575816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84463" y="382523"/>
            <a:ext cx="772795" cy="478790"/>
          </a:xfrm>
          <a:custGeom>
            <a:avLst/>
            <a:gdLst/>
            <a:ahLst/>
            <a:cxnLst/>
            <a:rect l="l" t="t" r="r" b="b"/>
            <a:pathLst>
              <a:path w="772795" h="478790">
                <a:moveTo>
                  <a:pt x="737616" y="409956"/>
                </a:moveTo>
                <a:lnTo>
                  <a:pt x="694944" y="429768"/>
                </a:lnTo>
                <a:lnTo>
                  <a:pt x="647700" y="448056"/>
                </a:lnTo>
                <a:lnTo>
                  <a:pt x="597408" y="461772"/>
                </a:lnTo>
                <a:lnTo>
                  <a:pt x="544068" y="470916"/>
                </a:lnTo>
                <a:lnTo>
                  <a:pt x="489204" y="477012"/>
                </a:lnTo>
                <a:lnTo>
                  <a:pt x="434340" y="478536"/>
                </a:lnTo>
                <a:lnTo>
                  <a:pt x="381000" y="477012"/>
                </a:lnTo>
                <a:lnTo>
                  <a:pt x="327660" y="470916"/>
                </a:lnTo>
                <a:lnTo>
                  <a:pt x="275844" y="461772"/>
                </a:lnTo>
                <a:lnTo>
                  <a:pt x="227076" y="449580"/>
                </a:lnTo>
                <a:lnTo>
                  <a:pt x="181355" y="432816"/>
                </a:lnTo>
                <a:lnTo>
                  <a:pt x="138684" y="414528"/>
                </a:lnTo>
                <a:lnTo>
                  <a:pt x="102108" y="391668"/>
                </a:lnTo>
                <a:lnTo>
                  <a:pt x="70103" y="367284"/>
                </a:lnTo>
                <a:lnTo>
                  <a:pt x="24384" y="313944"/>
                </a:lnTo>
                <a:lnTo>
                  <a:pt x="1524" y="256032"/>
                </a:lnTo>
                <a:lnTo>
                  <a:pt x="0" y="225551"/>
                </a:lnTo>
                <a:lnTo>
                  <a:pt x="4572" y="196596"/>
                </a:lnTo>
                <a:lnTo>
                  <a:pt x="33528" y="140208"/>
                </a:lnTo>
                <a:lnTo>
                  <a:pt x="83820" y="91440"/>
                </a:lnTo>
                <a:lnTo>
                  <a:pt x="115824" y="68580"/>
                </a:lnTo>
                <a:lnTo>
                  <a:pt x="152400" y="50292"/>
                </a:lnTo>
                <a:lnTo>
                  <a:pt x="192024" y="33528"/>
                </a:lnTo>
                <a:lnTo>
                  <a:pt x="234696" y="19812"/>
                </a:lnTo>
                <a:lnTo>
                  <a:pt x="280416" y="10668"/>
                </a:lnTo>
                <a:lnTo>
                  <a:pt x="327660" y="4571"/>
                </a:lnTo>
                <a:lnTo>
                  <a:pt x="374903" y="0"/>
                </a:lnTo>
                <a:lnTo>
                  <a:pt x="422148" y="1523"/>
                </a:lnTo>
                <a:lnTo>
                  <a:pt x="469392" y="4571"/>
                </a:lnTo>
                <a:lnTo>
                  <a:pt x="515112" y="10668"/>
                </a:lnTo>
                <a:lnTo>
                  <a:pt x="559308" y="21336"/>
                </a:lnTo>
                <a:lnTo>
                  <a:pt x="600456" y="33528"/>
                </a:lnTo>
                <a:lnTo>
                  <a:pt x="637032" y="50292"/>
                </a:lnTo>
                <a:lnTo>
                  <a:pt x="672084" y="67056"/>
                </a:lnTo>
                <a:lnTo>
                  <a:pt x="725424" y="109728"/>
                </a:lnTo>
                <a:lnTo>
                  <a:pt x="760476" y="158496"/>
                </a:lnTo>
                <a:lnTo>
                  <a:pt x="772668" y="208788"/>
                </a:lnTo>
                <a:lnTo>
                  <a:pt x="771144" y="234696"/>
                </a:lnTo>
                <a:lnTo>
                  <a:pt x="751332" y="283464"/>
                </a:lnTo>
                <a:lnTo>
                  <a:pt x="711708" y="327660"/>
                </a:lnTo>
                <a:lnTo>
                  <a:pt x="655320" y="364236"/>
                </a:lnTo>
                <a:lnTo>
                  <a:pt x="586740" y="391668"/>
                </a:lnTo>
                <a:lnTo>
                  <a:pt x="548640" y="400812"/>
                </a:lnTo>
                <a:lnTo>
                  <a:pt x="509016" y="408432"/>
                </a:lnTo>
                <a:lnTo>
                  <a:pt x="467868" y="41148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52331" y="792479"/>
            <a:ext cx="289560" cy="68580"/>
          </a:xfrm>
          <a:custGeom>
            <a:avLst/>
            <a:gdLst/>
            <a:ahLst/>
            <a:cxnLst/>
            <a:rect l="l" t="t" r="r" b="b"/>
            <a:pathLst>
              <a:path w="289559" h="68580">
                <a:moveTo>
                  <a:pt x="0" y="1524"/>
                </a:moveTo>
                <a:lnTo>
                  <a:pt x="1523" y="68580"/>
                </a:lnTo>
              </a:path>
              <a:path w="289559" h="68580">
                <a:moveTo>
                  <a:pt x="4571" y="15240"/>
                </a:moveTo>
                <a:lnTo>
                  <a:pt x="0" y="1524"/>
                </a:lnTo>
              </a:path>
              <a:path w="289559" h="68580">
                <a:moveTo>
                  <a:pt x="289560" y="7620"/>
                </a:moveTo>
                <a:lnTo>
                  <a:pt x="26974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220467" y="6729983"/>
            <a:ext cx="2453640" cy="718185"/>
          </a:xfrm>
          <a:custGeom>
            <a:avLst/>
            <a:gdLst/>
            <a:ahLst/>
            <a:cxnLst/>
            <a:rect l="l" t="t" r="r" b="b"/>
            <a:pathLst>
              <a:path w="2453640" h="718184">
                <a:moveTo>
                  <a:pt x="2453640" y="717803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21196" y="7444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8" y="6096"/>
                </a:lnTo>
                <a:lnTo>
                  <a:pt x="5203" y="5203"/>
                </a:lnTo>
                <a:lnTo>
                  <a:pt x="6096" y="3048"/>
                </a:lnTo>
                <a:lnTo>
                  <a:pt x="5203" y="892"/>
                </a:lnTo>
                <a:lnTo>
                  <a:pt x="3048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24244" y="6761988"/>
            <a:ext cx="1513840" cy="685800"/>
          </a:xfrm>
          <a:custGeom>
            <a:avLst/>
            <a:gdLst/>
            <a:ahLst/>
            <a:cxnLst/>
            <a:rect l="l" t="t" r="r" b="b"/>
            <a:pathLst>
              <a:path w="1513840" h="685800">
                <a:moveTo>
                  <a:pt x="0" y="685800"/>
                </a:moveTo>
                <a:lnTo>
                  <a:pt x="1513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72584" y="7168895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1524" y="278891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36575" y="118871"/>
                </a:moveTo>
                <a:lnTo>
                  <a:pt x="0" y="118871"/>
                </a:lnTo>
                <a:lnTo>
                  <a:pt x="18287" y="0"/>
                </a:lnTo>
                <a:lnTo>
                  <a:pt x="36575" y="118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18287" y="0"/>
                </a:moveTo>
                <a:lnTo>
                  <a:pt x="36575" y="118871"/>
                </a:lnTo>
                <a:lnTo>
                  <a:pt x="0" y="118871"/>
                </a:lnTo>
                <a:lnTo>
                  <a:pt x="18287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7115B53-3831-0A52-6FB9-D4D5E7E2253D}"/>
              </a:ext>
            </a:extLst>
          </p:cNvPr>
          <p:cNvSpPr txBox="1"/>
          <p:nvPr userDrawn="1"/>
        </p:nvSpPr>
        <p:spPr>
          <a:xfrm>
            <a:off x="417068" y="2909165"/>
            <a:ext cx="77851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4500"/>
              </a:lnSpc>
              <a:spcBef>
                <a:spcPts val="100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25" dirty="0">
                <a:latin typeface="Century Gothic"/>
                <a:cs typeface="Century Gothic"/>
              </a:rPr>
              <a:t> FAR </a:t>
            </a:r>
            <a:r>
              <a:rPr sz="1100" spc="-20" dirty="0">
                <a:latin typeface="Century Gothic"/>
                <a:cs typeface="Century Gothic"/>
              </a:rPr>
              <a:t>SIDE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649F1F2B-D744-1842-65B4-8D6F77C60BD6}"/>
              </a:ext>
            </a:extLst>
          </p:cNvPr>
          <p:cNvGrpSpPr/>
          <p:nvPr userDrawn="1"/>
        </p:nvGrpSpPr>
        <p:grpSpPr>
          <a:xfrm>
            <a:off x="2217419" y="6726935"/>
            <a:ext cx="125095" cy="56515"/>
            <a:chOff x="2217419" y="6726935"/>
            <a:chExt cx="125095" cy="565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0C2D692-6607-76B2-D15E-23F62AAEC7C5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109728" y="50292"/>
                  </a:moveTo>
                  <a:lnTo>
                    <a:pt x="0" y="0"/>
                  </a:lnTo>
                  <a:lnTo>
                    <a:pt x="118872" y="15239"/>
                  </a:lnTo>
                  <a:lnTo>
                    <a:pt x="109728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9A10CF3-13F4-9E7D-5765-83D2176A7F3A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0" y="0"/>
                  </a:moveTo>
                  <a:lnTo>
                    <a:pt x="118872" y="15239"/>
                  </a:lnTo>
                  <a:lnTo>
                    <a:pt x="109728" y="50292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6">
            <a:extLst>
              <a:ext uri="{FF2B5EF4-FFF2-40B4-BE49-F238E27FC236}">
                <a16:creationId xmlns:a16="http://schemas.microsoft.com/office/drawing/2014/main" id="{A76EB460-94C9-BA45-176F-6E8FD863885F}"/>
              </a:ext>
            </a:extLst>
          </p:cNvPr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918704" y="6758940"/>
            <a:ext cx="121920" cy="71628"/>
          </a:xfrm>
          <a:prstGeom prst="rect">
            <a:avLst/>
          </a:prstGeom>
        </p:spPr>
      </p:pic>
      <p:grpSp>
        <p:nvGrpSpPr>
          <p:cNvPr id="12" name="object 7">
            <a:extLst>
              <a:ext uri="{FF2B5EF4-FFF2-40B4-BE49-F238E27FC236}">
                <a16:creationId xmlns:a16="http://schemas.microsoft.com/office/drawing/2014/main" id="{9D6799A2-F26C-0261-4829-33C73FCF210A}"/>
              </a:ext>
            </a:extLst>
          </p:cNvPr>
          <p:cNvGrpSpPr/>
          <p:nvPr userDrawn="1"/>
        </p:nvGrpSpPr>
        <p:grpSpPr>
          <a:xfrm>
            <a:off x="1197863" y="3319271"/>
            <a:ext cx="271780" cy="43180"/>
            <a:chOff x="1197863" y="3319271"/>
            <a:chExt cx="271780" cy="4318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B9FABED-312D-27C2-123D-47D2D684D614}"/>
                </a:ext>
              </a:extLst>
            </p:cNvPr>
            <p:cNvSpPr/>
            <p:nvPr/>
          </p:nvSpPr>
          <p:spPr>
            <a:xfrm>
              <a:off x="1197863" y="33436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3047"/>
                  </a:moveTo>
                  <a:lnTo>
                    <a:pt x="892" y="5203"/>
                  </a:lnTo>
                  <a:lnTo>
                    <a:pt x="3047" y="6095"/>
                  </a:lnTo>
                  <a:lnTo>
                    <a:pt x="5203" y="5203"/>
                  </a:lnTo>
                  <a:lnTo>
                    <a:pt x="6095" y="3047"/>
                  </a:lnTo>
                  <a:lnTo>
                    <a:pt x="5203" y="892"/>
                  </a:lnTo>
                  <a:lnTo>
                    <a:pt x="3047" y="0"/>
                  </a:lnTo>
                  <a:lnTo>
                    <a:pt x="892" y="892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005506C-256A-7F1E-A955-42EF925224B7}"/>
                </a:ext>
              </a:extLst>
            </p:cNvPr>
            <p:cNvSpPr/>
            <p:nvPr/>
          </p:nvSpPr>
          <p:spPr>
            <a:xfrm>
              <a:off x="1200911" y="3337559"/>
              <a:ext cx="265430" cy="9525"/>
            </a:xfrm>
            <a:custGeom>
              <a:avLst/>
              <a:gdLst/>
              <a:ahLst/>
              <a:cxnLst/>
              <a:rect l="l" t="t" r="r" b="b"/>
              <a:pathLst>
                <a:path w="265430" h="9525">
                  <a:moveTo>
                    <a:pt x="0" y="9143"/>
                  </a:moveTo>
                  <a:lnTo>
                    <a:pt x="265175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C74F87D1-9B5A-369E-3FBE-2ED52B49ED6C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524" y="36576"/>
                  </a:moveTo>
                  <a:lnTo>
                    <a:pt x="0" y="0"/>
                  </a:lnTo>
                  <a:lnTo>
                    <a:pt x="118871" y="15240"/>
                  </a:lnTo>
                  <a:lnTo>
                    <a:pt x="152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91E4AC26-524A-5245-1F6C-7CD928DBACBA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18871" y="15240"/>
                  </a:moveTo>
                  <a:lnTo>
                    <a:pt x="1524" y="36576"/>
                  </a:lnTo>
                  <a:lnTo>
                    <a:pt x="0" y="0"/>
                  </a:lnTo>
                  <a:lnTo>
                    <a:pt x="118871" y="1524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2">
            <a:extLst>
              <a:ext uri="{FF2B5EF4-FFF2-40B4-BE49-F238E27FC236}">
                <a16:creationId xmlns:a16="http://schemas.microsoft.com/office/drawing/2014/main" id="{C7FF3F3A-11D1-C8E6-ABE4-3EB11D4A9F2F}"/>
              </a:ext>
            </a:extLst>
          </p:cNvPr>
          <p:cNvSpPr txBox="1"/>
          <p:nvPr userDrawn="1"/>
        </p:nvSpPr>
        <p:spPr>
          <a:xfrm>
            <a:off x="375919" y="7352529"/>
            <a:ext cx="6142990" cy="3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20" dirty="0">
                <a:latin typeface="Century Gothic"/>
                <a:cs typeface="Century Gothic"/>
              </a:rPr>
              <a:t> HERE</a:t>
            </a:r>
            <a:endParaRPr sz="1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dirty="0">
                <a:latin typeface="Gadugi"/>
                <a:cs typeface="Gadugi"/>
              </a:rPr>
              <a:t>SOLIDWORKS</a:t>
            </a:r>
            <a:r>
              <a:rPr sz="1000" b="1" spc="-2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Educational</a:t>
            </a:r>
            <a:r>
              <a:rPr sz="1000" b="1" spc="-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Product.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For</a:t>
            </a:r>
            <a:r>
              <a:rPr sz="1000" b="1" spc="-1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Instructional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Use</a:t>
            </a:r>
            <a:r>
              <a:rPr sz="1000" b="1" spc="-10" dirty="0">
                <a:latin typeface="Gadugi"/>
                <a:cs typeface="Gadugi"/>
              </a:rPr>
              <a:t> Only.</a:t>
            </a:r>
            <a:endParaRPr sz="1000" dirty="0">
              <a:latin typeface="Gadugi"/>
              <a:cs typeface="Gadugi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719A7F77-CA6C-3F32-2902-429EDCF7606E}"/>
              </a:ext>
            </a:extLst>
          </p:cNvPr>
          <p:cNvSpPr txBox="1"/>
          <p:nvPr userDrawn="1"/>
        </p:nvSpPr>
        <p:spPr>
          <a:xfrm>
            <a:off x="555751" y="82145"/>
            <a:ext cx="6922134" cy="23114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Instructions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follow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outlined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Manual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Part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1,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section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7.5</a:t>
            </a:r>
            <a:endParaRPr sz="1100">
              <a:latin typeface="Century Gothic"/>
              <a:cs typeface="Century Gothic"/>
            </a:endParaRPr>
          </a:p>
          <a:p>
            <a:pPr marL="372110" marR="274955" indent="-360045">
              <a:lnSpc>
                <a:spcPct val="104500"/>
              </a:lnSpc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(images,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etc.)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white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trapezoidal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template,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Team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designated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731520" marR="48895" lvl="1" indent="-360045">
              <a:lnSpc>
                <a:spcPct val="104500"/>
              </a:lnSpc>
              <a:spcBef>
                <a:spcPts val="10"/>
              </a:spcBef>
              <a:buChar char="•"/>
              <a:tabLst>
                <a:tab pos="731520" algn="l"/>
                <a:tab pos="732155" algn="l"/>
              </a:tabLst>
            </a:pP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fully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completed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(with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numbers)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prior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arriving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Competition.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Please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refer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&lt;SS04&gt;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perimeter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including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Curl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into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with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tab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far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side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each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end</a:t>
            </a:r>
            <a:endParaRPr sz="1100">
              <a:latin typeface="Century Gothic"/>
              <a:cs typeface="Century Gothic"/>
            </a:endParaRPr>
          </a:p>
          <a:p>
            <a:pPr marL="731520" marR="66040" indent="-360045">
              <a:lnSpc>
                <a:spcPct val="104500"/>
              </a:lnSpc>
              <a:tabLst>
                <a:tab pos="731520" algn="l"/>
              </a:tabLst>
            </a:pPr>
            <a:r>
              <a:rPr sz="1100" spc="-25" dirty="0">
                <a:latin typeface="Century Gothic"/>
                <a:cs typeface="Century Gothic"/>
              </a:rPr>
              <a:t>1.</a:t>
            </a:r>
            <a:r>
              <a:rPr sz="1100" dirty="0">
                <a:latin typeface="Century Gothic"/>
                <a:cs typeface="Century Gothic"/>
              </a:rPr>
              <a:t>	Any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tape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adhesive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may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ends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long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method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does </a:t>
            </a:r>
            <a:r>
              <a:rPr sz="1100" dirty="0">
                <a:latin typeface="Century Gothic"/>
                <a:cs typeface="Century Gothic"/>
              </a:rPr>
              <a:t>not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Signal.</a:t>
            </a:r>
            <a:endParaRPr sz="1100">
              <a:latin typeface="Century Gothic"/>
              <a:cs typeface="Century Gothic"/>
            </a:endParaRPr>
          </a:p>
          <a:p>
            <a:pPr marL="12700" marR="5080">
              <a:lnSpc>
                <a:spcPct val="104500"/>
              </a:lnSpc>
              <a:spcBef>
                <a:spcPts val="10"/>
              </a:spcBef>
            </a:pPr>
            <a:r>
              <a:rPr sz="1100" dirty="0">
                <a:latin typeface="Century Gothic"/>
                <a:cs typeface="Century Gothic"/>
              </a:rPr>
              <a:t>IMPORTANT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NOTE: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Due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fragile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construction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anticipated </a:t>
            </a:r>
            <a:r>
              <a:rPr sz="1100" dirty="0">
                <a:latin typeface="Century Gothic"/>
                <a:cs typeface="Century Gothic"/>
              </a:rPr>
              <a:t>during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normal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gameplay.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bring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multiple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copies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competition.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BB5DA-6818-5DC2-D585-8CF4E2C28604}"/>
              </a:ext>
            </a:extLst>
          </p:cNvPr>
          <p:cNvSpPr txBox="1"/>
          <p:nvPr/>
        </p:nvSpPr>
        <p:spPr>
          <a:xfrm rot="1094372">
            <a:off x="1730264" y="6257392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DF2EC-3790-D08D-32F4-FFB9FC137187}"/>
              </a:ext>
            </a:extLst>
          </p:cNvPr>
          <p:cNvSpPr txBox="1"/>
          <p:nvPr/>
        </p:nvSpPr>
        <p:spPr>
          <a:xfrm>
            <a:off x="4724400" y="6680395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86010-39CF-EE61-A488-05055B06333F}"/>
              </a:ext>
            </a:extLst>
          </p:cNvPr>
          <p:cNvSpPr txBox="1"/>
          <p:nvPr/>
        </p:nvSpPr>
        <p:spPr>
          <a:xfrm rot="20328053">
            <a:off x="7745820" y="6207206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4530A-3A67-0008-2688-D3999AC2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800600"/>
            <a:ext cx="1819382" cy="1824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69E23-73D9-C127-3543-2B77F6B5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6459">
            <a:off x="1663306" y="4391854"/>
            <a:ext cx="1819391" cy="1824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912D0-B0DD-BDAB-F0A2-A424D53A2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94755">
            <a:off x="6880450" y="4391854"/>
            <a:ext cx="1824981" cy="1824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Gadugi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am-4801 sleeve flat - Sheet1</dc:title>
  <dc:creator>josep</dc:creator>
  <cp:lastModifiedBy>Michael Tsang</cp:lastModifiedBy>
  <cp:revision>4</cp:revision>
  <dcterms:created xsi:type="dcterms:W3CDTF">2022-09-12T20:00:22Z</dcterms:created>
  <dcterms:modified xsi:type="dcterms:W3CDTF">2022-09-21T07:18:27Z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LastSaved">
    <vt:filetime>2022-09-12T00:00:00Z</vt:filetime>
  </property>
  <property fmtid="{D5CDD505-2E9C-101B-9397-08002B2CF9AE}" pid="4" name="Producer">
    <vt:lpwstr>Microsoft: Print To PDF</vt:lpwstr>
  </property>
</Properties>
</file>