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56" r:id="rId2"/>
    <p:sldId id="274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8" r:id="rId15"/>
    <p:sldId id="275" r:id="rId16"/>
    <p:sldId id="277" r:id="rId17"/>
    <p:sldId id="270" r:id="rId18"/>
    <p:sldId id="272" r:id="rId19"/>
    <p:sldId id="271" r:id="rId20"/>
    <p:sldId id="269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Rugby Match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Ceniviva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oints</a:t>
            </a:r>
          </a:p>
          <a:p>
            <a:pPr lvl="1"/>
            <a:r>
              <a:rPr lang="en-US" dirty="0" smtClean="0"/>
              <a:t>Made up of new columns: </a:t>
            </a:r>
            <a:r>
              <a:rPr lang="en-US" dirty="0" err="1" smtClean="0"/>
              <a:t>try_points</a:t>
            </a:r>
            <a:r>
              <a:rPr lang="en-US" dirty="0" smtClean="0"/>
              <a:t>, </a:t>
            </a:r>
            <a:r>
              <a:rPr lang="en-US" dirty="0" err="1" smtClean="0"/>
              <a:t>pen_points</a:t>
            </a:r>
            <a:r>
              <a:rPr lang="en-US" dirty="0" smtClean="0"/>
              <a:t>, </a:t>
            </a:r>
            <a:r>
              <a:rPr lang="en-US" dirty="0" err="1" smtClean="0"/>
              <a:t>con_points</a:t>
            </a:r>
            <a:endParaRPr lang="en-US" dirty="0" smtClean="0"/>
          </a:p>
          <a:p>
            <a:r>
              <a:rPr lang="en-US" dirty="0" err="1" smtClean="0"/>
              <a:t>meters_per_run</a:t>
            </a:r>
            <a:endParaRPr lang="en-US" dirty="0" smtClean="0"/>
          </a:p>
          <a:p>
            <a:pPr lvl="1"/>
            <a:r>
              <a:rPr lang="en-US" dirty="0" smtClean="0"/>
              <a:t>Made by dividing </a:t>
            </a:r>
            <a:r>
              <a:rPr lang="en-US" dirty="0" err="1" smtClean="0"/>
              <a:t>meters_run</a:t>
            </a:r>
            <a:r>
              <a:rPr lang="en-US" dirty="0" smtClean="0"/>
              <a:t> / runs</a:t>
            </a:r>
          </a:p>
          <a:p>
            <a:r>
              <a:rPr lang="en-US" dirty="0" err="1" smtClean="0"/>
              <a:t>point_diff</a:t>
            </a:r>
            <a:endParaRPr lang="en-US" dirty="0" smtClean="0"/>
          </a:p>
          <a:p>
            <a:pPr lvl="1"/>
            <a:r>
              <a:rPr lang="en-US" dirty="0" smtClean="0"/>
              <a:t>Should help show the ‘strength’ of a win</a:t>
            </a:r>
          </a:p>
          <a:p>
            <a:pPr lvl="1"/>
            <a:r>
              <a:rPr lang="en-US" dirty="0" smtClean="0"/>
              <a:t>Still working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3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variables to compare</a:t>
            </a:r>
          </a:p>
          <a:p>
            <a:r>
              <a:rPr lang="en-US" dirty="0" smtClean="0"/>
              <a:t>Do </a:t>
            </a:r>
            <a:r>
              <a:rPr lang="en-US" dirty="0" smtClean="0"/>
              <a:t>I want to predict Win T/F?</a:t>
            </a:r>
          </a:p>
        </p:txBody>
      </p:sp>
    </p:spTree>
    <p:extLst>
      <p:ext uri="{BB962C8B-B14F-4D97-AF65-F5344CB8AC3E}">
        <p14:creationId xmlns:p14="http://schemas.microsoft.com/office/powerpoint/2010/main" val="207292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es_win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3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s_win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4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want to look at “team strength”?</a:t>
            </a:r>
          </a:p>
        </p:txBody>
      </p:sp>
    </p:spTree>
    <p:extLst>
      <p:ext uri="{BB962C8B-B14F-4D97-AF65-F5344CB8AC3E}">
        <p14:creationId xmlns:p14="http://schemas.microsoft.com/office/powerpoint/2010/main" val="421791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“Strength”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simplify everything down to a single number, intended to predict the </a:t>
            </a:r>
            <a:r>
              <a:rPr lang="en-US" dirty="0" smtClean="0"/>
              <a:t>point dominance over opponent</a:t>
            </a:r>
            <a:endParaRPr lang="en-US" dirty="0" smtClean="0"/>
          </a:p>
          <a:p>
            <a:r>
              <a:rPr lang="en-US" dirty="0" smtClean="0"/>
              <a:t>By comparing strengths, we can predict which of two teams will win</a:t>
            </a:r>
          </a:p>
        </p:txBody>
      </p:sp>
    </p:spTree>
    <p:extLst>
      <p:ext uri="{BB962C8B-B14F-4D97-AF65-F5344CB8AC3E}">
        <p14:creationId xmlns:p14="http://schemas.microsoft.com/office/powerpoint/2010/main" val="85017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ints_scored_single_te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2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nts_vs_defenders_be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ints_vs_meters_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2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ints_vs_meters_per_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previous matches in a season, can we predict who will win a match </a:t>
            </a:r>
            <a:r>
              <a:rPr lang="en-US" dirty="0" smtClean="0"/>
              <a:t>between</a:t>
            </a:r>
            <a:r>
              <a:rPr lang="en-US" dirty="0" smtClean="0"/>
              <a:t> </a:t>
            </a:r>
            <a:r>
              <a:rPr lang="en-US" dirty="0" smtClean="0"/>
              <a:t>known opponents</a:t>
            </a:r>
          </a:p>
        </p:txBody>
      </p:sp>
    </p:spTree>
    <p:extLst>
      <p:ext uri="{BB962C8B-B14F-4D97-AF65-F5344CB8AC3E}">
        <p14:creationId xmlns:p14="http://schemas.microsoft.com/office/powerpoint/2010/main" val="339580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nts_vs_clean_brea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8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“Strength” prediction model</a:t>
            </a:r>
          </a:p>
          <a:p>
            <a:pPr lvl="1"/>
            <a:r>
              <a:rPr lang="en-US" dirty="0" smtClean="0"/>
              <a:t>Strength = </a:t>
            </a:r>
            <a:r>
              <a:rPr lang="en-US" dirty="0" smtClean="0"/>
              <a:t>point dominance over opponent</a:t>
            </a:r>
            <a:endParaRPr lang="en-US" dirty="0" smtClean="0"/>
          </a:p>
          <a:p>
            <a:r>
              <a:rPr lang="en-US" dirty="0" smtClean="0"/>
              <a:t>Use results of first 8 games to predict game 9</a:t>
            </a:r>
          </a:p>
          <a:p>
            <a:pPr lvl="1"/>
            <a:r>
              <a:rPr lang="en-US" dirty="0" smtClean="0"/>
              <a:t>Use results of first 9 games to predict game 10, and so on</a:t>
            </a:r>
          </a:p>
          <a:p>
            <a:pPr lvl="1"/>
            <a:r>
              <a:rPr lang="en-US" dirty="0" smtClean="0"/>
              <a:t>Do this for all 5 seasons</a:t>
            </a:r>
          </a:p>
          <a:p>
            <a:r>
              <a:rPr lang="en-US" dirty="0" smtClean="0"/>
              <a:t>Compare this against using a blanket “win-loss” model</a:t>
            </a:r>
          </a:p>
          <a:p>
            <a:pPr lvl="1"/>
            <a:r>
              <a:rPr lang="en-US" dirty="0" smtClean="0"/>
              <a:t>Team with more wins predicted to win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Gillick</a:t>
            </a:r>
            <a:r>
              <a:rPr lang="en-US" dirty="0" smtClean="0"/>
              <a:t>, UC Berkeley PhD, Research Analyst at Google</a:t>
            </a:r>
          </a:p>
          <a:p>
            <a:r>
              <a:rPr lang="en-US" dirty="0" smtClean="0"/>
              <a:t>“How to Predict College Football Games”</a:t>
            </a:r>
          </a:p>
          <a:p>
            <a:pPr lvl="1"/>
            <a:r>
              <a:rPr lang="en-US" dirty="0" smtClean="0"/>
              <a:t>Aimed to reduce minimum score difference between prediction and actual</a:t>
            </a:r>
          </a:p>
          <a:p>
            <a:pPr lvl="2"/>
            <a:r>
              <a:rPr lang="en-US" dirty="0"/>
              <a:t>week 1: x vs. y  result: 21-3  </a:t>
            </a:r>
          </a:p>
          <a:p>
            <a:pPr lvl="2"/>
            <a:r>
              <a:rPr lang="en-US" dirty="0"/>
              <a:t>week 2: y vs. z  result: 15-18  </a:t>
            </a:r>
          </a:p>
          <a:p>
            <a:pPr lvl="2"/>
            <a:r>
              <a:rPr lang="en-US" dirty="0"/>
              <a:t>week 3: x vs. z  result: 10-</a:t>
            </a:r>
            <a:r>
              <a:rPr lang="en-US" dirty="0" smtClean="0"/>
              <a:t>42</a:t>
            </a:r>
          </a:p>
          <a:p>
            <a:pPr marL="68580" indent="0">
              <a:buNone/>
            </a:pPr>
            <a:endParaRPr lang="en-US" sz="1400" dirty="0" smtClean="0"/>
          </a:p>
          <a:p>
            <a:pPr marL="68580" indent="0">
              <a:buNone/>
            </a:pPr>
            <a:r>
              <a:rPr lang="en-US" sz="1400" dirty="0" smtClean="0"/>
              <a:t>[</a:t>
            </a:r>
            <a:r>
              <a:rPr lang="en-US" sz="1400" dirty="0"/>
              <a:t>(</a:t>
            </a:r>
            <a:r>
              <a:rPr lang="en-US" sz="1400" dirty="0" err="1"/>
              <a:t>Sx</a:t>
            </a:r>
            <a:r>
              <a:rPr lang="en-US" sz="1400" dirty="0"/>
              <a:t> - </a:t>
            </a:r>
            <a:r>
              <a:rPr lang="en-US" sz="1400" dirty="0" err="1"/>
              <a:t>Sy</a:t>
            </a:r>
            <a:r>
              <a:rPr lang="en-US" sz="1400" dirty="0"/>
              <a:t>) - (21 - 3)]^2 + [(</a:t>
            </a:r>
            <a:r>
              <a:rPr lang="en-US" sz="1400" dirty="0" err="1"/>
              <a:t>Sy</a:t>
            </a:r>
            <a:r>
              <a:rPr lang="en-US" sz="1400" dirty="0"/>
              <a:t> - </a:t>
            </a:r>
            <a:r>
              <a:rPr lang="en-US" sz="1400" dirty="0" err="1"/>
              <a:t>Sz</a:t>
            </a:r>
            <a:r>
              <a:rPr lang="en-US" sz="1400" dirty="0"/>
              <a:t>) - (15 - 18)]^2 + [(</a:t>
            </a:r>
            <a:r>
              <a:rPr lang="en-US" sz="1400" dirty="0" err="1"/>
              <a:t>Sx</a:t>
            </a:r>
            <a:r>
              <a:rPr lang="en-US" sz="1400" dirty="0"/>
              <a:t> - </a:t>
            </a:r>
            <a:r>
              <a:rPr lang="en-US" sz="1400" dirty="0" err="1"/>
              <a:t>Sz</a:t>
            </a:r>
            <a:r>
              <a:rPr lang="en-US" sz="1400" dirty="0"/>
              <a:t>) - (10 - 42)]^</a:t>
            </a:r>
            <a:r>
              <a:rPr lang="en-US" sz="14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3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seasons of matches played in the Aviva Premiership (England’s top league)</a:t>
            </a:r>
          </a:p>
          <a:p>
            <a:r>
              <a:rPr lang="en-US" dirty="0"/>
              <a:t>Gathered from </a:t>
            </a:r>
            <a:r>
              <a:rPr lang="en-US" dirty="0" err="1" smtClean="0"/>
              <a:t>espnscrum.com</a:t>
            </a:r>
            <a:endParaRPr lang="en-US" dirty="0" smtClean="0"/>
          </a:p>
          <a:p>
            <a:r>
              <a:rPr lang="en-US" dirty="0" smtClean="0"/>
              <a:t>23 columns, 660 games</a:t>
            </a:r>
          </a:p>
        </p:txBody>
      </p:sp>
    </p:spTree>
    <p:extLst>
      <p:ext uri="{BB962C8B-B14F-4D97-AF65-F5344CB8AC3E}">
        <p14:creationId xmlns:p14="http://schemas.microsoft.com/office/powerpoint/2010/main" val="118700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6 at 11.50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99" y="606776"/>
            <a:ext cx="611547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6 at 11.5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2" y="592667"/>
            <a:ext cx="3626136" cy="557388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5152" y="1269999"/>
            <a:ext cx="3419856" cy="4536439"/>
          </a:xfrm>
        </p:spPr>
        <p:txBody>
          <a:bodyPr>
            <a:normAutofit/>
          </a:bodyPr>
          <a:lstStyle/>
          <a:p>
            <a:r>
              <a:rPr lang="en-US" dirty="0" smtClean="0"/>
              <a:t>Pretty messy tables here</a:t>
            </a:r>
          </a:p>
          <a:p>
            <a:pPr lvl="1"/>
            <a:r>
              <a:rPr lang="en-US" dirty="0" smtClean="0"/>
              <a:t># from #</a:t>
            </a:r>
          </a:p>
          <a:p>
            <a:pPr lvl="1"/>
            <a:r>
              <a:rPr lang="en-US" dirty="0" smtClean="0"/>
              <a:t>won</a:t>
            </a:r>
          </a:p>
          <a:p>
            <a:pPr lvl="1"/>
            <a:r>
              <a:rPr lang="en-US" dirty="0" smtClean="0"/>
              <a:t>lost</a:t>
            </a:r>
          </a:p>
          <a:p>
            <a:pPr lvl="1"/>
            <a:r>
              <a:rPr lang="en-US" dirty="0" smtClean="0"/>
              <a:t>(%)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/</a:t>
            </a:r>
          </a:p>
          <a:p>
            <a:r>
              <a:rPr lang="en-US" dirty="0" smtClean="0"/>
              <a:t>Missing</a:t>
            </a:r>
          </a:p>
          <a:p>
            <a:pPr lvl="1"/>
            <a:r>
              <a:rPr lang="en-US" dirty="0" smtClean="0"/>
              <a:t>Points, winner, point differential </a:t>
            </a:r>
          </a:p>
        </p:txBody>
      </p:sp>
    </p:spTree>
    <p:extLst>
      <p:ext uri="{BB962C8B-B14F-4D97-AF65-F5344CB8AC3E}">
        <p14:creationId xmlns:p14="http://schemas.microsoft.com/office/powerpoint/2010/main" val="189077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Tackles made/missed</a:t>
            </a:r>
          </a:p>
          <a:p>
            <a:pPr lvl="1"/>
            <a:r>
              <a:rPr lang="en-US" dirty="0" smtClean="0"/>
              <a:t>136/20</a:t>
            </a:r>
          </a:p>
          <a:p>
            <a:pPr lvl="1"/>
            <a:r>
              <a:rPr lang="en-US" dirty="0" smtClean="0"/>
              <a:t>Split into ‘</a:t>
            </a:r>
            <a:r>
              <a:rPr lang="en-US" dirty="0" err="1" smtClean="0"/>
              <a:t>tackles_made</a:t>
            </a:r>
            <a:r>
              <a:rPr lang="en-US" dirty="0" smtClean="0"/>
              <a:t>’ and ‘</a:t>
            </a:r>
            <a:r>
              <a:rPr lang="en-US" dirty="0" err="1" smtClean="0"/>
              <a:t>tackles_missed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Conversion goals</a:t>
            </a:r>
          </a:p>
          <a:p>
            <a:pPr lvl="1"/>
            <a:r>
              <a:rPr lang="en-US" dirty="0" smtClean="0"/>
              <a:t>1 from 3</a:t>
            </a:r>
          </a:p>
          <a:p>
            <a:pPr lvl="1"/>
            <a:r>
              <a:rPr lang="en-US" dirty="0" smtClean="0"/>
              <a:t>Split into ‘</a:t>
            </a:r>
            <a:r>
              <a:rPr lang="en-US" dirty="0" err="1" smtClean="0"/>
              <a:t>conversions_made</a:t>
            </a:r>
            <a:r>
              <a:rPr lang="en-US" dirty="0" smtClean="0"/>
              <a:t>’ and ‘</a:t>
            </a:r>
            <a:r>
              <a:rPr lang="en-US" dirty="0" err="1" smtClean="0"/>
              <a:t>conversions_missed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Mauls &amp; Rucks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from 2 (50.0%)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mauls_started</a:t>
            </a:r>
            <a:r>
              <a:rPr lang="en-US" dirty="0" smtClean="0"/>
              <a:t>, </a:t>
            </a:r>
            <a:r>
              <a:rPr lang="en-US" dirty="0" err="1" smtClean="0"/>
              <a:t>mauls_won</a:t>
            </a:r>
            <a:r>
              <a:rPr lang="en-US" dirty="0" smtClean="0"/>
              <a:t>, and </a:t>
            </a:r>
            <a:r>
              <a:rPr lang="en-US" dirty="0" err="1" smtClean="0"/>
              <a:t>maul_success</a:t>
            </a:r>
            <a:r>
              <a:rPr lang="en-US" dirty="0" smtClean="0"/>
              <a:t>; </a:t>
            </a:r>
            <a:r>
              <a:rPr lang="en-US" dirty="0" err="1" smtClean="0"/>
              <a:t>rucks_started</a:t>
            </a:r>
            <a:r>
              <a:rPr lang="en-US" dirty="0" smtClean="0"/>
              <a:t>, </a:t>
            </a:r>
            <a:r>
              <a:rPr lang="en-US" dirty="0" err="1" smtClean="0"/>
              <a:t>rucks_won</a:t>
            </a:r>
            <a:r>
              <a:rPr lang="en-US" dirty="0" smtClean="0"/>
              <a:t>, and </a:t>
            </a:r>
            <a:r>
              <a:rPr lang="en-US" dirty="0" err="1" smtClean="0"/>
              <a:t>ruck_success</a:t>
            </a:r>
            <a:endParaRPr lang="en-US" dirty="0" smtClean="0"/>
          </a:p>
          <a:p>
            <a:r>
              <a:rPr lang="en-US" dirty="0" smtClean="0"/>
              <a:t>Scrums &amp; Lineouts</a:t>
            </a:r>
          </a:p>
          <a:p>
            <a:pPr lvl="1"/>
            <a:r>
              <a:rPr lang="en-US" dirty="0" smtClean="0"/>
              <a:t>7 won, 1 lost (87.5%)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scrums_won</a:t>
            </a:r>
            <a:r>
              <a:rPr lang="en-US" dirty="0" smtClean="0"/>
              <a:t>, </a:t>
            </a:r>
            <a:r>
              <a:rPr lang="en-US" dirty="0" err="1" smtClean="0"/>
              <a:t>scrums_lost</a:t>
            </a:r>
            <a:r>
              <a:rPr lang="en-US" dirty="0" smtClean="0"/>
              <a:t>, </a:t>
            </a:r>
            <a:r>
              <a:rPr lang="en-US" dirty="0" err="1" smtClean="0"/>
              <a:t>scrum_success</a:t>
            </a:r>
            <a:r>
              <a:rPr lang="en-US" dirty="0" smtClean="0"/>
              <a:t>; </a:t>
            </a:r>
            <a:r>
              <a:rPr lang="en-US" dirty="0" err="1" smtClean="0"/>
              <a:t>lo_won</a:t>
            </a:r>
            <a:r>
              <a:rPr lang="en-US" dirty="0" smtClean="0"/>
              <a:t>, </a:t>
            </a:r>
            <a:r>
              <a:rPr lang="en-US" dirty="0" err="1" smtClean="0"/>
              <a:t>lo_lost</a:t>
            </a:r>
            <a:r>
              <a:rPr lang="en-US" dirty="0" smtClean="0"/>
              <a:t>, </a:t>
            </a:r>
            <a:r>
              <a:rPr lang="en-US" dirty="0" err="1" smtClean="0"/>
              <a:t>lo_success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5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Penalties</a:t>
            </a:r>
          </a:p>
          <a:p>
            <a:pPr lvl="1"/>
            <a:r>
              <a:rPr lang="en-US" dirty="0" smtClean="0"/>
              <a:t>10 (1)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penkicks</a:t>
            </a:r>
            <a:r>
              <a:rPr lang="en-US" dirty="0" smtClean="0"/>
              <a:t> and </a:t>
            </a:r>
            <a:r>
              <a:rPr lang="en-US" dirty="0" err="1" smtClean="0"/>
              <a:t>freekicks</a:t>
            </a:r>
            <a:endParaRPr lang="en-US" dirty="0" smtClean="0"/>
          </a:p>
          <a:p>
            <a:r>
              <a:rPr lang="en-US" dirty="0" smtClean="0"/>
              <a:t>Penalty goals</a:t>
            </a:r>
          </a:p>
          <a:p>
            <a:pPr lvl="1"/>
            <a:r>
              <a:rPr lang="en-US" dirty="0" smtClean="0"/>
              <a:t>2 from 2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pen_goals</a:t>
            </a:r>
            <a:r>
              <a:rPr lang="en-US" dirty="0" smtClean="0"/>
              <a:t>, </a:t>
            </a:r>
            <a:r>
              <a:rPr lang="en-US" dirty="0" err="1" smtClean="0"/>
              <a:t>pen_attempt</a:t>
            </a:r>
            <a:endParaRPr lang="en-US" dirty="0" smtClean="0"/>
          </a:p>
          <a:p>
            <a:r>
              <a:rPr lang="en-US" dirty="0" smtClean="0"/>
              <a:t>Drop goals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drop_goals</a:t>
            </a:r>
            <a:r>
              <a:rPr lang="en-US" dirty="0" smtClean="0"/>
              <a:t>, </a:t>
            </a:r>
            <a:r>
              <a:rPr lang="en-US" dirty="0" err="1" smtClean="0"/>
              <a:t>drop_missed</a:t>
            </a:r>
            <a:endParaRPr lang="en-US" dirty="0" smtClean="0"/>
          </a:p>
          <a:p>
            <a:r>
              <a:rPr lang="en-US" dirty="0" smtClean="0"/>
              <a:t>Tries</a:t>
            </a:r>
          </a:p>
          <a:p>
            <a:pPr lvl="1"/>
            <a:r>
              <a:rPr lang="en-US" dirty="0" smtClean="0"/>
              <a:t>Some of these had a note of (1 penalty try) that had to be removed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512</TotalTime>
  <Words>473</Words>
  <Application>Microsoft Macintosh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Rugby Match Predictions</vt:lpstr>
      <vt:lpstr>The Project</vt:lpstr>
      <vt:lpstr>Inspiration</vt:lpstr>
      <vt:lpstr>Raw Data</vt:lpstr>
      <vt:lpstr>PowerPoint Presentation</vt:lpstr>
      <vt:lpstr>PowerPoint Presentation</vt:lpstr>
      <vt:lpstr>Cleaning</vt:lpstr>
      <vt:lpstr>Cleaning</vt:lpstr>
      <vt:lpstr>Cleaning</vt:lpstr>
      <vt:lpstr>New Columns</vt:lpstr>
      <vt:lpstr>Visualizations</vt:lpstr>
      <vt:lpstr>PowerPoint Presentation</vt:lpstr>
      <vt:lpstr>PowerPoint Presentation</vt:lpstr>
      <vt:lpstr>Visualizations</vt:lpstr>
      <vt:lpstr>“Strength”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we’re going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Rugby Match Predictions</dc:title>
  <dc:creator>Trevor Ceniviva</dc:creator>
  <cp:lastModifiedBy>Trevor Ceniviva</cp:lastModifiedBy>
  <cp:revision>20</cp:revision>
  <dcterms:created xsi:type="dcterms:W3CDTF">2015-04-27T02:20:24Z</dcterms:created>
  <dcterms:modified xsi:type="dcterms:W3CDTF">2015-04-27T23:17:33Z</dcterms:modified>
</cp:coreProperties>
</file>