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259" r:id="rId6"/>
    <p:sldId id="291" r:id="rId7"/>
    <p:sldId id="294" r:id="rId8"/>
    <p:sldId id="257" r:id="rId9"/>
    <p:sldId id="290" r:id="rId10"/>
    <p:sldId id="295" r:id="rId11"/>
    <p:sldId id="292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5ADFB-EE08-A8AC-43A8-D1AE5762E502}" v="56" dt="2022-11-06T11:51:21.639"/>
    <p1510:client id="{5463A1C4-D541-83EE-3FB3-5712B8D4C5A3}" v="900" dt="2022-11-05T16:36:41.954"/>
    <p1510:client id="{953A0411-FB6C-40D1-BE56-09B4D8F024F9}" v="1739" dt="2022-11-05T16:42:12.704"/>
  </p1510:revLst>
</p1510:revInfo>
</file>

<file path=ppt/tableStyles.xml><?xml version="1.0" encoding="utf-8"?>
<a:tblStyleLst xmlns:a="http://schemas.openxmlformats.org/drawingml/2006/main" def="{B065B880-263D-4373-9796-43E8CE7392DD}">
  <a:tblStyle styleId="{B065B880-263D-4373-9796-43E8CE739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5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e079d0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7e079d0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796b26a81_0_2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796b26a81_0_2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ec1863c5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0ec1863c5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6350" y="971263"/>
            <a:ext cx="3775038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Trabalho</a:t>
            </a:r>
            <a:r>
              <a:rPr lang="en-US" sz="1600" dirty="0"/>
              <a:t> </a:t>
            </a:r>
            <a:r>
              <a:rPr lang="en-US" sz="1600" dirty="0" err="1"/>
              <a:t>Prático</a:t>
            </a:r>
            <a:r>
              <a:rPr lang="en-US" sz="1600" dirty="0"/>
              <a:t>: </a:t>
            </a:r>
            <a:br>
              <a:rPr lang="en-US" sz="1600" dirty="0"/>
            </a:br>
            <a:r>
              <a:rPr lang="en-US" sz="2000" dirty="0" err="1"/>
              <a:t>Aplicação</a:t>
            </a:r>
            <a:r>
              <a:rPr lang="en-US" sz="2000" dirty="0"/>
              <a:t> para </a:t>
            </a:r>
            <a:r>
              <a:rPr lang="en-US" sz="2000" dirty="0" err="1"/>
              <a:t>exploração</a:t>
            </a:r>
            <a:r>
              <a:rPr lang="en-US" sz="2000" dirty="0"/>
              <a:t> visual de um dataset</a:t>
            </a:r>
            <a:br>
              <a:rPr lang="en-US" sz="2800" dirty="0"/>
            </a:br>
            <a:r>
              <a:rPr lang="en-US" sz="3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Cinemas de Portugal</a:t>
            </a:r>
            <a:endParaRPr lang="pt-PT" sz="66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Visualização de Informação 2022/2023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Realizado por: Frederico Vieira, Nmec:98518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      Tiago Coelho, Nmec:98385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093375" y="633399"/>
            <a:ext cx="4699439" cy="3876713"/>
            <a:chOff x="3378550" y="-5002"/>
            <a:chExt cx="5743632" cy="4738100"/>
          </a:xfrm>
        </p:grpSpPr>
        <p:sp>
          <p:nvSpPr>
            <p:cNvPr id="49" name="Google Shape;49;p15"/>
            <p:cNvSpPr/>
            <p:nvPr/>
          </p:nvSpPr>
          <p:spPr>
            <a:xfrm>
              <a:off x="3378550" y="-5002"/>
              <a:ext cx="5743632" cy="4687517"/>
            </a:xfrm>
            <a:custGeom>
              <a:avLst/>
              <a:gdLst/>
              <a:ahLst/>
              <a:cxnLst/>
              <a:rect l="l" t="t" r="r" b="b"/>
              <a:pathLst>
                <a:path w="188393" h="119298" extrusionOk="0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244327" y="4376187"/>
              <a:ext cx="394623" cy="339634"/>
            </a:xfrm>
            <a:custGeom>
              <a:avLst/>
              <a:gdLst/>
              <a:ahLst/>
              <a:cxnLst/>
              <a:rect l="l" t="t" r="r" b="b"/>
              <a:pathLst>
                <a:path w="12494" h="10753" extrusionOk="0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319215" y="4376187"/>
              <a:ext cx="244847" cy="129372"/>
            </a:xfrm>
            <a:custGeom>
              <a:avLst/>
              <a:gdLst/>
              <a:ahLst/>
              <a:cxnLst/>
              <a:rect l="l" t="t" r="r" b="b"/>
              <a:pathLst>
                <a:path w="7752" h="4096" extrusionOk="0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18556" y="4699459"/>
              <a:ext cx="652862" cy="33638"/>
            </a:xfrm>
            <a:custGeom>
              <a:avLst/>
              <a:gdLst/>
              <a:ahLst/>
              <a:cxnLst/>
              <a:rect l="l" t="t" r="r" b="b"/>
              <a:pathLst>
                <a:path w="20670" h="1065" extrusionOk="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536760" y="3333313"/>
              <a:ext cx="1819328" cy="1133870"/>
            </a:xfrm>
            <a:custGeom>
              <a:avLst/>
              <a:gdLst/>
              <a:ahLst/>
              <a:cxnLst/>
              <a:rect l="l" t="t" r="r" b="b"/>
              <a:pathLst>
                <a:path w="57601" h="35899" extrusionOk="0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97245" y="3377501"/>
              <a:ext cx="1699336" cy="880369"/>
            </a:xfrm>
            <a:custGeom>
              <a:avLst/>
              <a:gdLst/>
              <a:ahLst/>
              <a:cxnLst/>
              <a:rect l="l" t="t" r="r" b="b"/>
              <a:pathLst>
                <a:path w="53802" h="2787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97245" y="3377501"/>
              <a:ext cx="1696430" cy="879421"/>
            </a:xfrm>
            <a:custGeom>
              <a:avLst/>
              <a:gdLst/>
              <a:ahLst/>
              <a:cxnLst/>
              <a:rect l="l" t="t" r="r" b="b"/>
              <a:pathLst>
                <a:path w="53710" h="2784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733566" y="3396673"/>
              <a:ext cx="701850" cy="861197"/>
            </a:xfrm>
            <a:custGeom>
              <a:avLst/>
              <a:gdLst/>
              <a:ahLst/>
              <a:cxnLst/>
              <a:rect l="l" t="t" r="r" b="b"/>
              <a:pathLst>
                <a:path w="22221" h="27266" extrusionOk="0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80148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14914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44188" y="777676"/>
              <a:ext cx="1838531" cy="1068584"/>
            </a:xfrm>
            <a:custGeom>
              <a:avLst/>
              <a:gdLst/>
              <a:ahLst/>
              <a:cxnLst/>
              <a:rect l="l" t="t" r="r" b="b"/>
              <a:pathLst>
                <a:path w="58209" h="33832" extrusionOk="0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34457" y="777676"/>
              <a:ext cx="1746335" cy="307259"/>
            </a:xfrm>
            <a:custGeom>
              <a:avLst/>
              <a:gdLst/>
              <a:ahLst/>
              <a:cxnLst/>
              <a:rect l="l" t="t" r="r" b="b"/>
              <a:pathLst>
                <a:path w="55290" h="9728" extrusionOk="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47881" y="1008562"/>
              <a:ext cx="1677227" cy="213641"/>
            </a:xfrm>
            <a:custGeom>
              <a:avLst/>
              <a:gdLst/>
              <a:ahLst/>
              <a:cxnLst/>
              <a:rect l="l" t="t" r="r" b="b"/>
              <a:pathLst>
                <a:path w="53102" h="6764" extrusionOk="0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647314" y="1130038"/>
              <a:ext cx="22110" cy="79689"/>
            </a:xfrm>
            <a:custGeom>
              <a:avLst/>
              <a:gdLst/>
              <a:ahLst/>
              <a:cxnLst/>
              <a:rect l="l" t="t" r="r" b="b"/>
              <a:pathLst>
                <a:path w="700" h="2523" extrusionOk="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8389075" y="1100254"/>
              <a:ext cx="23057" cy="78773"/>
            </a:xfrm>
            <a:custGeom>
              <a:avLst/>
              <a:gdLst/>
              <a:ahLst/>
              <a:cxnLst/>
              <a:rect l="l" t="t" r="r" b="b"/>
              <a:pathLst>
                <a:path w="730" h="2494" extrusionOk="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8130804" y="1068574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618" y="1038821"/>
              <a:ext cx="23057" cy="79721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613347" y="1007141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56056" y="976409"/>
              <a:ext cx="22110" cy="78773"/>
            </a:xfrm>
            <a:custGeom>
              <a:avLst/>
              <a:gdLst/>
              <a:ahLst/>
              <a:cxnLst/>
              <a:rect l="l" t="t" r="r" b="b"/>
              <a:pathLst>
                <a:path w="700" h="2494" extrusionOk="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096838" y="946656"/>
              <a:ext cx="22110" cy="78741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518668" y="1147315"/>
              <a:ext cx="19235" cy="46114"/>
            </a:xfrm>
            <a:custGeom>
              <a:avLst/>
              <a:gdLst/>
              <a:ahLst/>
              <a:cxnLst/>
              <a:rect l="l" t="t" r="r" b="b"/>
              <a:pathLst>
                <a:path w="609" h="1460" extrusionOk="0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259450" y="1116583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001211" y="1085851"/>
              <a:ext cx="19235" cy="47093"/>
            </a:xfrm>
            <a:custGeom>
              <a:avLst/>
              <a:gdLst/>
              <a:ahLst/>
              <a:cxnLst/>
              <a:rect l="l" t="t" r="r" b="b"/>
              <a:pathLst>
                <a:path w="609" h="1491" extrusionOk="0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42972" y="1055150"/>
              <a:ext cx="19204" cy="47062"/>
            </a:xfrm>
            <a:custGeom>
              <a:avLst/>
              <a:gdLst/>
              <a:ahLst/>
              <a:cxnLst/>
              <a:rect l="l" t="t" r="r" b="b"/>
              <a:pathLst>
                <a:path w="608" h="1490" extrusionOk="0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483754" y="1024418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225484" y="994665"/>
              <a:ext cx="20214" cy="47062"/>
            </a:xfrm>
            <a:custGeom>
              <a:avLst/>
              <a:gdLst/>
              <a:ahLst/>
              <a:cxnLst/>
              <a:rect l="l" t="t" r="r" b="b"/>
              <a:pathLst>
                <a:path w="640" h="1490" extrusionOk="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978773" y="1486191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024856" y="1102180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w="912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58431" y="1132913"/>
              <a:ext cx="1113687" cy="192037"/>
            </a:xfrm>
            <a:custGeom>
              <a:avLst/>
              <a:gdLst/>
              <a:ahLst/>
              <a:cxnLst/>
              <a:rect l="l" t="t" r="r" b="b"/>
              <a:pathLst>
                <a:path w="35260" h="6080" extrusionOk="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150987" y="1177795"/>
              <a:ext cx="55716" cy="52336"/>
            </a:xfrm>
            <a:custGeom>
              <a:avLst/>
              <a:gdLst/>
              <a:ahLst/>
              <a:cxnLst/>
              <a:rect l="l" t="t" r="r" b="b"/>
              <a:pathLst>
                <a:path w="1764" h="1657" extrusionOk="0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159610" y="1222172"/>
              <a:ext cx="23089" cy="124856"/>
            </a:xfrm>
            <a:custGeom>
              <a:avLst/>
              <a:gdLst/>
              <a:ahLst/>
              <a:cxnLst/>
              <a:rect l="l" t="t" r="r" b="b"/>
              <a:pathLst>
                <a:path w="731" h="3953" extrusionOk="0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01799" y="1294186"/>
              <a:ext cx="1687808" cy="314934"/>
            </a:xfrm>
            <a:custGeom>
              <a:avLst/>
              <a:gdLst/>
              <a:ahLst/>
              <a:cxnLst/>
              <a:rect l="l" t="t" r="r" b="b"/>
              <a:pathLst>
                <a:path w="53437" h="9971" extrusionOk="0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04065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24216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17361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537512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8279633" y="1471788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299784" y="1471788"/>
              <a:ext cx="27890" cy="69171"/>
            </a:xfrm>
            <a:custGeom>
              <a:avLst/>
              <a:gdLst/>
              <a:ahLst/>
              <a:cxnLst/>
              <a:rect l="l" t="t" r="r" b="b"/>
              <a:pathLst>
                <a:path w="88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879293" y="1614836"/>
              <a:ext cx="26910" cy="68192"/>
            </a:xfrm>
            <a:custGeom>
              <a:avLst/>
              <a:gdLst/>
              <a:ahLst/>
              <a:cxnLst/>
              <a:rect l="l" t="t" r="r" b="b"/>
              <a:pathLst>
                <a:path w="852" h="2159" extrusionOk="0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897518" y="1614836"/>
              <a:ext cx="29816" cy="68192"/>
            </a:xfrm>
            <a:custGeom>
              <a:avLst/>
              <a:gdLst/>
              <a:ahLst/>
              <a:cxnLst/>
              <a:rect l="l" t="t" r="r" b="b"/>
              <a:pathLst>
                <a:path w="944" h="2159" extrusionOk="0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27730" y="1519797"/>
              <a:ext cx="27858" cy="69171"/>
            </a:xfrm>
            <a:custGeom>
              <a:avLst/>
              <a:gdLst/>
              <a:ahLst/>
              <a:cxnLst/>
              <a:rect l="l" t="t" r="r" b="b"/>
              <a:pathLst>
                <a:path w="882" h="2190" extrusionOk="0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048860" y="1519797"/>
              <a:ext cx="26910" cy="69171"/>
            </a:xfrm>
            <a:custGeom>
              <a:avLst/>
              <a:gdLst/>
              <a:ahLst/>
              <a:cxnLst/>
              <a:rect l="l" t="t" r="r" b="b"/>
              <a:pathLst>
                <a:path w="852" h="2190" extrusionOk="0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81328" y="1337394"/>
              <a:ext cx="24036" cy="47062"/>
            </a:xfrm>
            <a:custGeom>
              <a:avLst/>
              <a:gdLst/>
              <a:ahLst/>
              <a:cxnLst/>
              <a:rect l="l" t="t" r="r" b="b"/>
              <a:pathLst>
                <a:path w="761" h="1490" extrusionOk="0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99584" y="1340268"/>
              <a:ext cx="29785" cy="44187"/>
            </a:xfrm>
            <a:custGeom>
              <a:avLst/>
              <a:gdLst/>
              <a:ahLst/>
              <a:cxnLst/>
              <a:rect l="l" t="t" r="r" b="b"/>
              <a:pathLst>
                <a:path w="943" h="1399" extrusionOk="0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73653" y="1366199"/>
              <a:ext cx="27858" cy="43240"/>
            </a:xfrm>
            <a:custGeom>
              <a:avLst/>
              <a:gdLst/>
              <a:ahLst/>
              <a:cxnLst/>
              <a:rect l="l" t="t" r="r" b="b"/>
              <a:pathLst>
                <a:path w="882" h="1369" extrusionOk="0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97657" y="1366199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933998" y="1427632"/>
              <a:ext cx="24036" cy="47093"/>
            </a:xfrm>
            <a:custGeom>
              <a:avLst/>
              <a:gdLst/>
              <a:ahLst/>
              <a:cxnLst/>
              <a:rect l="l" t="t" r="r" b="b"/>
              <a:pathLst>
                <a:path w="761" h="1491" extrusionOk="0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953202" y="1431486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927302" y="1456438"/>
              <a:ext cx="28806" cy="43240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1275" y="1456438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544600" y="1694525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62856" y="1697400"/>
              <a:ext cx="29785" cy="43240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536924" y="1723331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560929" y="1723331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54969" y="1636914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074173" y="1638841"/>
              <a:ext cx="28837" cy="44187"/>
            </a:xfrm>
            <a:custGeom>
              <a:avLst/>
              <a:gdLst/>
              <a:ahLst/>
              <a:cxnLst/>
              <a:rect l="l" t="t" r="r" b="b"/>
              <a:pathLst>
                <a:path w="913" h="1399" extrusionOk="0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047294" y="1665720"/>
              <a:ext cx="29785" cy="41313"/>
            </a:xfrm>
            <a:custGeom>
              <a:avLst/>
              <a:gdLst/>
              <a:ahLst/>
              <a:cxnLst/>
              <a:rect l="l" t="t" r="r" b="b"/>
              <a:pathLst>
                <a:path w="943" h="1308" extrusionOk="0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071298" y="1665720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51802" y="3336156"/>
              <a:ext cx="707567" cy="163294"/>
            </a:xfrm>
            <a:custGeom>
              <a:avLst/>
              <a:gdLst/>
              <a:ahLst/>
              <a:cxnLst/>
              <a:rect l="l" t="t" r="r" b="b"/>
              <a:pathLst>
                <a:path w="22402" h="5170" extrusionOk="0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805580" y="3281293"/>
              <a:ext cx="425324" cy="249269"/>
            </a:xfrm>
            <a:custGeom>
              <a:avLst/>
              <a:gdLst/>
              <a:ahLst/>
              <a:cxnLst/>
              <a:rect l="l" t="t" r="r" b="b"/>
              <a:pathLst>
                <a:path w="13466" h="7892" extrusionOk="0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693491" y="2845451"/>
              <a:ext cx="1845227" cy="1425084"/>
            </a:xfrm>
            <a:custGeom>
              <a:avLst/>
              <a:gdLst/>
              <a:ahLst/>
              <a:cxnLst/>
              <a:rect l="l" t="t" r="r" b="b"/>
              <a:pathLst>
                <a:path w="58421" h="45119" extrusionOk="0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130672" y="290306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397565" y="3452610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15450" y="2958178"/>
              <a:ext cx="85501" cy="89259"/>
            </a:xfrm>
            <a:custGeom>
              <a:avLst/>
              <a:gdLst/>
              <a:ahLst/>
              <a:cxnLst/>
              <a:rect l="l" t="t" r="r" b="b"/>
              <a:pathLst>
                <a:path w="2707" h="2826" extrusionOk="0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283322" y="350883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901207" y="3013452"/>
              <a:ext cx="85501" cy="90238"/>
            </a:xfrm>
            <a:custGeom>
              <a:avLst/>
              <a:gdLst/>
              <a:ahLst/>
              <a:cxnLst/>
              <a:rect l="l" t="t" r="r" b="b"/>
              <a:pathLst>
                <a:path w="2707" h="2857" extrusionOk="0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168100" y="3563978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786016" y="3069578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53857" y="3619252"/>
              <a:ext cx="85469" cy="90238"/>
            </a:xfrm>
            <a:custGeom>
              <a:avLst/>
              <a:gdLst/>
              <a:ahLst/>
              <a:cxnLst/>
              <a:rect l="l" t="t" r="r" b="b"/>
              <a:pathLst>
                <a:path w="2706" h="2857" extrusionOk="0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672721" y="312482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938666" y="3675884"/>
              <a:ext cx="85469" cy="89259"/>
            </a:xfrm>
            <a:custGeom>
              <a:avLst/>
              <a:gdLst/>
              <a:ahLst/>
              <a:cxnLst/>
              <a:rect l="l" t="t" r="r" b="b"/>
              <a:pathLst>
                <a:path w="2706" h="2826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557530" y="3181452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824423" y="3731031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443287" y="3236600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09201" y="3787253"/>
              <a:ext cx="85469" cy="89670"/>
            </a:xfrm>
            <a:custGeom>
              <a:avLst/>
              <a:gdLst/>
              <a:ahLst/>
              <a:cxnLst/>
              <a:rect l="l" t="t" r="r" b="b"/>
              <a:pathLst>
                <a:path w="2706" h="2839" extrusionOk="0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328065" y="3291874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95906" y="3842400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3822" y="3347969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480715" y="3897674"/>
              <a:ext cx="84521" cy="89638"/>
            </a:xfrm>
            <a:custGeom>
              <a:avLst/>
              <a:gdLst/>
              <a:ahLst/>
              <a:cxnLst/>
              <a:rect l="l" t="t" r="r" b="b"/>
              <a:pathLst>
                <a:path w="2676" h="2838" extrusionOk="0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098632" y="340324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366473" y="3954306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84357" y="3458390"/>
              <a:ext cx="85501" cy="90175"/>
            </a:xfrm>
            <a:custGeom>
              <a:avLst/>
              <a:gdLst/>
              <a:ahLst/>
              <a:cxnLst/>
              <a:rect l="l" t="t" r="r" b="b"/>
              <a:pathLst>
                <a:path w="2707" h="2855" extrusionOk="0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51250" y="4009422"/>
              <a:ext cx="84521" cy="89259"/>
            </a:xfrm>
            <a:custGeom>
              <a:avLst/>
              <a:gdLst/>
              <a:ahLst/>
              <a:cxnLst/>
              <a:rect l="l" t="t" r="r" b="b"/>
              <a:pathLst>
                <a:path w="2676" h="2826" extrusionOk="0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869167" y="351502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37008" y="4064695"/>
              <a:ext cx="85501" cy="90080"/>
            </a:xfrm>
            <a:custGeom>
              <a:avLst/>
              <a:gdLst/>
              <a:ahLst/>
              <a:cxnLst/>
              <a:rect l="l" t="t" r="r" b="b"/>
              <a:pathLst>
                <a:path w="2707" h="2852" extrusionOk="0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755871" y="3570295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021817" y="4120822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04241" y="3010988"/>
              <a:ext cx="625036" cy="605327"/>
            </a:xfrm>
            <a:custGeom>
              <a:avLst/>
              <a:gdLst/>
              <a:ahLst/>
              <a:cxnLst/>
              <a:rect l="l" t="t" r="r" b="b"/>
              <a:pathLst>
                <a:path w="19789" h="19165" extrusionOk="0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305040" y="3254445"/>
              <a:ext cx="626931" cy="604221"/>
            </a:xfrm>
            <a:custGeom>
              <a:avLst/>
              <a:gdLst/>
              <a:ahLst/>
              <a:cxnLst/>
              <a:rect l="l" t="t" r="r" b="b"/>
              <a:pathLst>
                <a:path w="19849" h="19130" extrusionOk="0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06755" y="3495818"/>
              <a:ext cx="626962" cy="604347"/>
            </a:xfrm>
            <a:custGeom>
              <a:avLst/>
              <a:gdLst/>
              <a:ahLst/>
              <a:cxnLst/>
              <a:rect l="l" t="t" r="r" b="b"/>
              <a:pathLst>
                <a:path w="19850" h="19134" extrusionOk="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899899" y="3495565"/>
              <a:ext cx="398445" cy="605832"/>
            </a:xfrm>
            <a:custGeom>
              <a:avLst/>
              <a:gdLst/>
              <a:ahLst/>
              <a:cxnLst/>
              <a:rect l="l" t="t" r="r" b="b"/>
              <a:pathLst>
                <a:path w="12615" h="19181" extrusionOk="0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05987" y="3437954"/>
              <a:ext cx="46114" cy="73972"/>
            </a:xfrm>
            <a:custGeom>
              <a:avLst/>
              <a:gdLst/>
              <a:ahLst/>
              <a:cxnLst/>
              <a:rect l="l" t="t" r="r" b="b"/>
              <a:pathLst>
                <a:path w="1460" h="2342" extrusionOk="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32078" y="3679895"/>
              <a:ext cx="201639" cy="311081"/>
            </a:xfrm>
            <a:custGeom>
              <a:avLst/>
              <a:gdLst/>
              <a:ahLst/>
              <a:cxnLst/>
              <a:rect l="l" t="t" r="r" b="b"/>
              <a:pathLst>
                <a:path w="6384" h="9849" extrusionOk="0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363598" y="3294937"/>
              <a:ext cx="283223" cy="524216"/>
            </a:xfrm>
            <a:custGeom>
              <a:avLst/>
              <a:gdLst/>
              <a:ahLst/>
              <a:cxnLst/>
              <a:rect l="l" t="t" r="r" b="b"/>
              <a:pathLst>
                <a:path w="8967" h="16597" extrusionOk="0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37687" y="3010736"/>
              <a:ext cx="328389" cy="607759"/>
            </a:xfrm>
            <a:custGeom>
              <a:avLst/>
              <a:gdLst/>
              <a:ahLst/>
              <a:cxnLst/>
              <a:rect l="l" t="t" r="r" b="b"/>
              <a:pathLst>
                <a:path w="10397" h="19242" extrusionOk="0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18484" y="1997047"/>
              <a:ext cx="1818380" cy="1171330"/>
            </a:xfrm>
            <a:custGeom>
              <a:avLst/>
              <a:gdLst/>
              <a:ahLst/>
              <a:cxnLst/>
              <a:rect l="l" t="t" r="r" b="b"/>
              <a:pathLst>
                <a:path w="57571" h="37085" extrusionOk="0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54588" y="2050520"/>
              <a:ext cx="75867" cy="84711"/>
            </a:xfrm>
            <a:custGeom>
              <a:avLst/>
              <a:gdLst/>
              <a:ahLst/>
              <a:cxnLst/>
              <a:rect l="l" t="t" r="r" b="b"/>
              <a:pathLst>
                <a:path w="2402" h="2682" extrusionOk="0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608186" y="2642897"/>
              <a:ext cx="75867" cy="85090"/>
            </a:xfrm>
            <a:custGeom>
              <a:avLst/>
              <a:gdLst/>
              <a:ahLst/>
              <a:cxnLst/>
              <a:rect l="l" t="t" r="r" b="b"/>
              <a:pathLst>
                <a:path w="2402" h="2694" extrusionOk="0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330744" y="2082863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485289" y="2675524"/>
              <a:ext cx="75867" cy="84837"/>
            </a:xfrm>
            <a:custGeom>
              <a:avLst/>
              <a:gdLst/>
              <a:ahLst/>
              <a:cxnLst/>
              <a:rect l="l" t="t" r="r" b="b"/>
              <a:pathLst>
                <a:path w="2402" h="2686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06867" y="2114890"/>
              <a:ext cx="75899" cy="85216"/>
            </a:xfrm>
            <a:custGeom>
              <a:avLst/>
              <a:gdLst/>
              <a:ahLst/>
              <a:cxnLst/>
              <a:rect l="l" t="t" r="r" b="b"/>
              <a:pathLst>
                <a:path w="2403" h="2698" extrusionOk="0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61444" y="2706888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84002" y="2147486"/>
              <a:ext cx="74920" cy="85122"/>
            </a:xfrm>
            <a:custGeom>
              <a:avLst/>
              <a:gdLst/>
              <a:ahLst/>
              <a:cxnLst/>
              <a:rect l="l" t="t" r="r" b="b"/>
              <a:pathLst>
                <a:path w="2372" h="2695" extrusionOk="0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38579" y="2738915"/>
              <a:ext cx="75867" cy="85153"/>
            </a:xfrm>
            <a:custGeom>
              <a:avLst/>
              <a:gdLst/>
              <a:ahLst/>
              <a:cxnLst/>
              <a:rect l="l" t="t" r="r" b="b"/>
              <a:pathLst>
                <a:path w="2402" h="2696" extrusionOk="0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61104" y="2180145"/>
              <a:ext cx="75867" cy="84206"/>
            </a:xfrm>
            <a:custGeom>
              <a:avLst/>
              <a:gdLst/>
              <a:ahLst/>
              <a:cxnLst/>
              <a:rect l="l" t="t" r="r" b="b"/>
              <a:pathLst>
                <a:path w="2402" h="2666" extrusionOk="0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114702" y="2771511"/>
              <a:ext cx="75899" cy="85122"/>
            </a:xfrm>
            <a:custGeom>
              <a:avLst/>
              <a:gdLst/>
              <a:ahLst/>
              <a:cxnLst/>
              <a:rect l="l" t="t" r="r" b="b"/>
              <a:pathLst>
                <a:path w="2403" h="2695" extrusionOk="0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837260" y="2210877"/>
              <a:ext cx="75867" cy="85248"/>
            </a:xfrm>
            <a:custGeom>
              <a:avLst/>
              <a:gdLst/>
              <a:ahLst/>
              <a:cxnLst/>
              <a:rect l="l" t="t" r="r" b="b"/>
              <a:pathLst>
                <a:path w="2402" h="2699" extrusionOk="0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991837" y="2803854"/>
              <a:ext cx="75867" cy="84900"/>
            </a:xfrm>
            <a:custGeom>
              <a:avLst/>
              <a:gdLst/>
              <a:ahLst/>
              <a:cxnLst/>
              <a:rect l="l" t="t" r="r" b="b"/>
              <a:pathLst>
                <a:path w="2402" h="2688" extrusionOk="0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713415" y="2243504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868939" y="2835881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91497" y="2276132"/>
              <a:ext cx="75867" cy="84585"/>
            </a:xfrm>
            <a:custGeom>
              <a:avLst/>
              <a:gdLst/>
              <a:ahLst/>
              <a:cxnLst/>
              <a:rect l="l" t="t" r="r" b="b"/>
              <a:pathLst>
                <a:path w="2402" h="2678" extrusionOk="0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45095" y="2867529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467652" y="2308443"/>
              <a:ext cx="75867" cy="84932"/>
            </a:xfrm>
            <a:custGeom>
              <a:avLst/>
              <a:gdLst/>
              <a:ahLst/>
              <a:cxnLst/>
              <a:rect l="l" t="t" r="r" b="b"/>
              <a:pathLst>
                <a:path w="2402" h="2689" extrusionOk="0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622197" y="289984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43807" y="2340502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9332" y="2931868"/>
              <a:ext cx="75867" cy="85437"/>
            </a:xfrm>
            <a:custGeom>
              <a:avLst/>
              <a:gdLst/>
              <a:ahLst/>
              <a:cxnLst/>
              <a:rect l="l" t="t" r="r" b="b"/>
              <a:pathLst>
                <a:path w="2402" h="2705" extrusionOk="0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220910" y="2372150"/>
              <a:ext cx="75867" cy="84679"/>
            </a:xfrm>
            <a:custGeom>
              <a:avLst/>
              <a:gdLst/>
              <a:ahLst/>
              <a:cxnLst/>
              <a:rect l="l" t="t" r="r" b="b"/>
              <a:pathLst>
                <a:path w="2402" h="2681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75487" y="2964527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98013" y="240446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251642" y="2995859"/>
              <a:ext cx="75867" cy="85027"/>
            </a:xfrm>
            <a:custGeom>
              <a:avLst/>
              <a:gdLst/>
              <a:ahLst/>
              <a:cxnLst/>
              <a:rect l="l" t="t" r="r" b="b"/>
              <a:pathLst>
                <a:path w="2402" h="2692" extrusionOk="0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974168" y="2436489"/>
              <a:ext cx="75899" cy="85090"/>
            </a:xfrm>
            <a:custGeom>
              <a:avLst/>
              <a:gdLst/>
              <a:ahLst/>
              <a:cxnLst/>
              <a:rect l="l" t="t" r="r" b="b"/>
              <a:pathLst>
                <a:path w="2403" h="2694" extrusionOk="0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129692" y="3027886"/>
              <a:ext cx="75899" cy="85627"/>
            </a:xfrm>
            <a:custGeom>
              <a:avLst/>
              <a:gdLst/>
              <a:ahLst/>
              <a:cxnLst/>
              <a:rect l="l" t="t" r="r" b="b"/>
              <a:pathLst>
                <a:path w="2403" h="2711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5347" y="2169248"/>
              <a:ext cx="579901" cy="545062"/>
            </a:xfrm>
            <a:custGeom>
              <a:avLst/>
              <a:gdLst/>
              <a:ahLst/>
              <a:cxnLst/>
              <a:rect l="l" t="t" r="r" b="b"/>
              <a:pathLst>
                <a:path w="18360" h="17257" extrusionOk="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1561" y="2308443"/>
              <a:ext cx="577974" cy="546357"/>
            </a:xfrm>
            <a:custGeom>
              <a:avLst/>
              <a:gdLst/>
              <a:ahLst/>
              <a:cxnLst/>
              <a:rect l="l" t="t" r="r" b="b"/>
              <a:pathLst>
                <a:path w="18299" h="17298" extrusionOk="0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003953" y="2447670"/>
              <a:ext cx="580848" cy="547905"/>
            </a:xfrm>
            <a:custGeom>
              <a:avLst/>
              <a:gdLst/>
              <a:ahLst/>
              <a:cxnLst/>
              <a:rect l="l" t="t" r="r" b="b"/>
              <a:pathLst>
                <a:path w="18390" h="17347" extrusionOk="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055784" y="2445269"/>
              <a:ext cx="449328" cy="550148"/>
            </a:xfrm>
            <a:custGeom>
              <a:avLst/>
              <a:gdLst/>
              <a:ahLst/>
              <a:cxnLst/>
              <a:rect l="l" t="t" r="r" b="b"/>
              <a:pathLst>
                <a:path w="14226" h="17418" extrusionOk="0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41561" y="2414569"/>
              <a:ext cx="49967" cy="68192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366833" y="2649782"/>
              <a:ext cx="217968" cy="284202"/>
            </a:xfrm>
            <a:custGeom>
              <a:avLst/>
              <a:gdLst/>
              <a:ahLst/>
              <a:cxnLst/>
              <a:rect l="l" t="t" r="r" b="b"/>
              <a:pathLst>
                <a:path w="6901" h="8998" extrusionOk="0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575167" y="2331026"/>
              <a:ext cx="334138" cy="481987"/>
            </a:xfrm>
            <a:custGeom>
              <a:avLst/>
              <a:gdLst/>
              <a:ahLst/>
              <a:cxnLst/>
              <a:rect l="l" t="t" r="r" b="b"/>
              <a:pathLst>
                <a:path w="10579" h="15260" extrusionOk="0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153110" y="2167827"/>
              <a:ext cx="408047" cy="549168"/>
            </a:xfrm>
            <a:custGeom>
              <a:avLst/>
              <a:gdLst/>
              <a:ahLst/>
              <a:cxnLst/>
              <a:rect l="l" t="t" r="r" b="b"/>
              <a:pathLst>
                <a:path w="12919" h="17387" extrusionOk="0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384110" y="2980793"/>
              <a:ext cx="407099" cy="610822"/>
            </a:xfrm>
            <a:custGeom>
              <a:avLst/>
              <a:gdLst/>
              <a:ahLst/>
              <a:cxnLst/>
              <a:rect l="l" t="t" r="r" b="b"/>
              <a:pathLst>
                <a:path w="12889" h="19339" extrusionOk="0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699991" y="3526487"/>
              <a:ext cx="283223" cy="416511"/>
            </a:xfrm>
            <a:custGeom>
              <a:avLst/>
              <a:gdLst/>
              <a:ahLst/>
              <a:cxnLst/>
              <a:rect l="l" t="t" r="r" b="b"/>
              <a:pathLst>
                <a:path w="8967" h="13187" extrusionOk="0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678861" y="3413128"/>
              <a:ext cx="35533" cy="31459"/>
            </a:xfrm>
            <a:custGeom>
              <a:avLst/>
              <a:gdLst/>
              <a:ahLst/>
              <a:cxnLst/>
              <a:rect l="l" t="t" r="r" b="b"/>
              <a:pathLst>
                <a:path w="1125" h="996" extrusionOk="0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59389" y="1266075"/>
              <a:ext cx="1763612" cy="1690271"/>
            </a:xfrm>
            <a:custGeom>
              <a:avLst/>
              <a:gdLst/>
              <a:ahLst/>
              <a:cxnLst/>
              <a:rect l="l" t="t" r="r" b="b"/>
              <a:pathLst>
                <a:path w="55837" h="53515" extrusionOk="0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663283" y="1325013"/>
              <a:ext cx="90270" cy="90775"/>
            </a:xfrm>
            <a:custGeom>
              <a:avLst/>
              <a:gdLst/>
              <a:ahLst/>
              <a:cxnLst/>
              <a:rect l="l" t="t" r="r" b="b"/>
              <a:pathLst>
                <a:path w="2858" h="2874" extrusionOk="0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072246" y="1781037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68244" y="1410071"/>
              <a:ext cx="91217" cy="91060"/>
            </a:xfrm>
            <a:custGeom>
              <a:avLst/>
              <a:gdLst/>
              <a:ahLst/>
              <a:cxnLst/>
              <a:rect l="l" t="t" r="r" b="b"/>
              <a:pathLst>
                <a:path w="2888" h="2883" extrusionOk="0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977207" y="1866095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473173" y="1495508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82167" y="195153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378134" y="1580567"/>
              <a:ext cx="91249" cy="90270"/>
            </a:xfrm>
            <a:custGeom>
              <a:avLst/>
              <a:gdLst/>
              <a:ahLst/>
              <a:cxnLst/>
              <a:rect l="l" t="t" r="r" b="b"/>
              <a:pathLst>
                <a:path w="2889" h="2858" extrusionOk="0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788076" y="2037002"/>
              <a:ext cx="90270" cy="89480"/>
            </a:xfrm>
            <a:custGeom>
              <a:avLst/>
              <a:gdLst/>
              <a:ahLst/>
              <a:cxnLst/>
              <a:rect l="l" t="t" r="r" b="b"/>
              <a:pathLst>
                <a:path w="2858" h="2833" extrusionOk="0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84042" y="1665467"/>
              <a:ext cx="90302" cy="90428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693036" y="2121460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189003" y="1750905"/>
              <a:ext cx="91249" cy="89638"/>
            </a:xfrm>
            <a:custGeom>
              <a:avLst/>
              <a:gdLst/>
              <a:ahLst/>
              <a:cxnLst/>
              <a:rect l="l" t="t" r="r" b="b"/>
              <a:pathLst>
                <a:path w="2889" h="2838" extrusionOk="0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97997" y="2205950"/>
              <a:ext cx="91217" cy="90207"/>
            </a:xfrm>
            <a:custGeom>
              <a:avLst/>
              <a:gdLst/>
              <a:ahLst/>
              <a:cxnLst/>
              <a:rect l="l" t="t" r="r" b="b"/>
              <a:pathLst>
                <a:path w="2888" h="2856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64" y="1836342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501979" y="2291387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98924" y="1921780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06939" y="2376256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04833" y="2005322"/>
              <a:ext cx="90270" cy="91060"/>
            </a:xfrm>
            <a:custGeom>
              <a:avLst/>
              <a:gdLst/>
              <a:ahLst/>
              <a:cxnLst/>
              <a:rect l="l" t="t" r="r" b="b"/>
              <a:pathLst>
                <a:path w="2858" h="2883" extrusionOk="0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12848" y="2461314"/>
              <a:ext cx="90302" cy="90459"/>
            </a:xfrm>
            <a:custGeom>
              <a:avLst/>
              <a:gdLst/>
              <a:ahLst/>
              <a:cxnLst/>
              <a:rect l="l" t="t" r="r" b="b"/>
              <a:pathLst>
                <a:path w="2859" h="2864" extrusionOk="0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809793" y="2090759"/>
              <a:ext cx="91249" cy="89859"/>
            </a:xfrm>
            <a:custGeom>
              <a:avLst/>
              <a:gdLst/>
              <a:ahLst/>
              <a:cxnLst/>
              <a:rect l="l" t="t" r="r" b="b"/>
              <a:pathLst>
                <a:path w="2889" h="2845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217808" y="254678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714754" y="2175786"/>
              <a:ext cx="91217" cy="90270"/>
            </a:xfrm>
            <a:custGeom>
              <a:avLst/>
              <a:gdLst/>
              <a:ahLst/>
              <a:cxnLst/>
              <a:rect l="l" t="t" r="r" b="b"/>
              <a:pathLst>
                <a:path w="2888" h="2858" extrusionOk="0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22769" y="2631810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19715" y="2261066"/>
              <a:ext cx="91217" cy="90428"/>
            </a:xfrm>
            <a:custGeom>
              <a:avLst/>
              <a:gdLst/>
              <a:ahLst/>
              <a:cxnLst/>
              <a:rect l="l" t="t" r="r" b="b"/>
              <a:pathLst>
                <a:path w="2888" h="2863" extrusionOk="0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027730" y="2717090"/>
              <a:ext cx="91217" cy="90049"/>
            </a:xfrm>
            <a:custGeom>
              <a:avLst/>
              <a:gdLst/>
              <a:ahLst/>
              <a:cxnLst/>
              <a:rect l="l" t="t" r="r" b="b"/>
              <a:pathLst>
                <a:path w="2888" h="2851" extrusionOk="0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525623" y="2346124"/>
              <a:ext cx="90270" cy="89638"/>
            </a:xfrm>
            <a:custGeom>
              <a:avLst/>
              <a:gdLst/>
              <a:ahLst/>
              <a:cxnLst/>
              <a:rect l="l" t="t" r="r" b="b"/>
              <a:pathLst>
                <a:path w="2858" h="2838" extrusionOk="0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933638" y="2801169"/>
              <a:ext cx="91249" cy="90207"/>
            </a:xfrm>
            <a:custGeom>
              <a:avLst/>
              <a:gdLst/>
              <a:ahLst/>
              <a:cxnLst/>
              <a:rect l="l" t="t" r="r" b="b"/>
              <a:pathLst>
                <a:path w="2889" h="2856" extrusionOk="0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430944" y="1417367"/>
              <a:ext cx="650935" cy="644776"/>
            </a:xfrm>
            <a:custGeom>
              <a:avLst/>
              <a:gdLst/>
              <a:ahLst/>
              <a:cxnLst/>
              <a:rect l="l" t="t" r="r" b="b"/>
              <a:pathLst>
                <a:path w="20609" h="20414" extrusionOk="0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17149" y="1785459"/>
              <a:ext cx="652894" cy="644776"/>
            </a:xfrm>
            <a:custGeom>
              <a:avLst/>
              <a:gdLst/>
              <a:ahLst/>
              <a:cxnLst/>
              <a:rect l="l" t="t" r="r" b="b"/>
              <a:pathLst>
                <a:path w="20671" h="20414" extrusionOk="0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607207" y="2155066"/>
              <a:ext cx="649988" cy="644776"/>
            </a:xfrm>
            <a:custGeom>
              <a:avLst/>
              <a:gdLst/>
              <a:ahLst/>
              <a:cxnLst/>
              <a:rect l="l" t="t" r="r" b="b"/>
              <a:pathLst>
                <a:path w="20579" h="20414" extrusionOk="0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747381" y="2153424"/>
              <a:ext cx="302458" cy="648061"/>
            </a:xfrm>
            <a:custGeom>
              <a:avLst/>
              <a:gdLst/>
              <a:ahLst/>
              <a:cxnLst/>
              <a:rect l="l" t="t" r="r" b="b"/>
              <a:pathLst>
                <a:path w="9576" h="20518" extrusionOk="0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8128" y="2068934"/>
              <a:ext cx="37460" cy="78773"/>
            </a:xfrm>
            <a:custGeom>
              <a:avLst/>
              <a:gdLst/>
              <a:ahLst/>
              <a:cxnLst/>
              <a:rect l="l" t="t" r="r" b="b"/>
              <a:pathLst>
                <a:path w="1186" h="2494" extrusionOk="0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093016" y="2305127"/>
              <a:ext cx="165158" cy="326431"/>
            </a:xfrm>
            <a:custGeom>
              <a:avLst/>
              <a:gdLst/>
              <a:ahLst/>
              <a:cxnLst/>
              <a:rect l="l" t="t" r="r" b="b"/>
              <a:pathLst>
                <a:path w="5229" h="10335" extrusionOk="0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7419" y="1849102"/>
              <a:ext cx="192037" cy="552043"/>
            </a:xfrm>
            <a:custGeom>
              <a:avLst/>
              <a:gdLst/>
              <a:ahLst/>
              <a:cxnLst/>
              <a:rect l="l" t="t" r="r" b="b"/>
              <a:pathLst>
                <a:path w="6080" h="17478" extrusionOk="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634478" y="1414209"/>
              <a:ext cx="196838" cy="649956"/>
            </a:xfrm>
            <a:custGeom>
              <a:avLst/>
              <a:gdLst/>
              <a:ahLst/>
              <a:cxnLst/>
              <a:rect l="l" t="t" r="r" b="b"/>
              <a:pathLst>
                <a:path w="6232" h="20578" extrusionOk="0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488163" y="1167814"/>
              <a:ext cx="119075" cy="105273"/>
            </a:xfrm>
            <a:custGeom>
              <a:avLst/>
              <a:gdLst/>
              <a:ahLst/>
              <a:cxnLst/>
              <a:rect l="l" t="t" r="r" b="b"/>
              <a:pathLst>
                <a:path w="3770" h="3333" extrusionOk="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516021" y="1230826"/>
              <a:ext cx="497337" cy="924556"/>
            </a:xfrm>
            <a:custGeom>
              <a:avLst/>
              <a:gdLst/>
              <a:ahLst/>
              <a:cxnLst/>
              <a:rect l="l" t="t" r="r" b="b"/>
              <a:pathLst>
                <a:path w="15746" h="29272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516021" y="1230826"/>
              <a:ext cx="107547" cy="77794"/>
            </a:xfrm>
            <a:custGeom>
              <a:avLst/>
              <a:gdLst/>
              <a:ahLst/>
              <a:cxnLst/>
              <a:rect l="l" t="t" r="r" b="b"/>
              <a:pathLst>
                <a:path w="3405" h="2463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33298" y="1266359"/>
              <a:ext cx="108526" cy="79721"/>
            </a:xfrm>
            <a:custGeom>
              <a:avLst/>
              <a:gdLst/>
              <a:ahLst/>
              <a:cxnLst/>
              <a:rect l="l" t="t" r="r" b="b"/>
              <a:pathLst>
                <a:path w="3436" h="2524" extrusionOk="0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549628" y="1303787"/>
              <a:ext cx="108494" cy="79721"/>
            </a:xfrm>
            <a:custGeom>
              <a:avLst/>
              <a:gdLst/>
              <a:ahLst/>
              <a:cxnLst/>
              <a:rect l="l" t="t" r="r" b="b"/>
              <a:pathLst>
                <a:path w="3435" h="2524" extrusionOk="0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921162" y="2112142"/>
              <a:ext cx="110168" cy="142922"/>
            </a:xfrm>
            <a:custGeom>
              <a:avLst/>
              <a:gdLst/>
              <a:ahLst/>
              <a:cxnLst/>
              <a:rect l="l" t="t" r="r" b="b"/>
              <a:pathLst>
                <a:path w="3488" h="4525" extrusionOk="0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994123" y="2219658"/>
              <a:ext cx="37207" cy="35407"/>
            </a:xfrm>
            <a:custGeom>
              <a:avLst/>
              <a:gdLst/>
              <a:ahLst/>
              <a:cxnLst/>
              <a:rect l="l" t="t" r="r" b="b"/>
              <a:pathLst>
                <a:path w="1178" h="1121" extrusionOk="0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684249" y="940465"/>
              <a:ext cx="1435286" cy="351825"/>
            </a:xfrm>
            <a:custGeom>
              <a:avLst/>
              <a:gdLst/>
              <a:ahLst/>
              <a:cxnLst/>
              <a:rect l="l" t="t" r="r" b="b"/>
              <a:pathLst>
                <a:path w="45442" h="11139" extrusionOk="0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707275" y="965859"/>
              <a:ext cx="322609" cy="171886"/>
            </a:xfrm>
            <a:custGeom>
              <a:avLst/>
              <a:gdLst/>
              <a:ahLst/>
              <a:cxnLst/>
              <a:rect l="l" t="t" r="r" b="b"/>
              <a:pathLst>
                <a:path w="10214" h="5442" extrusionOk="0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924264" y="991791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43148" y="1017690"/>
              <a:ext cx="322609" cy="170938"/>
            </a:xfrm>
            <a:custGeom>
              <a:avLst/>
              <a:gdLst/>
              <a:ahLst/>
              <a:cxnLst/>
              <a:rect l="l" t="t" r="r" b="b"/>
              <a:pathLst>
                <a:path w="10214" h="5412" extrusionOk="0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361084" y="1043622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578042" y="1068574"/>
              <a:ext cx="323588" cy="171886"/>
            </a:xfrm>
            <a:custGeom>
              <a:avLst/>
              <a:gdLst/>
              <a:ahLst/>
              <a:cxnLst/>
              <a:rect l="l" t="t" r="r" b="b"/>
              <a:pathLst>
                <a:path w="10245" h="5442" extrusionOk="0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796957" y="1095453"/>
              <a:ext cx="322578" cy="169959"/>
            </a:xfrm>
            <a:custGeom>
              <a:avLst/>
              <a:gdLst/>
              <a:ahLst/>
              <a:cxnLst/>
              <a:rect l="l" t="t" r="r" b="b"/>
              <a:pathLst>
                <a:path w="10213" h="5381" extrusionOk="0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405827" y="1124258"/>
              <a:ext cx="1627322" cy="1289331"/>
            </a:xfrm>
            <a:custGeom>
              <a:avLst/>
              <a:gdLst/>
              <a:ahLst/>
              <a:cxnLst/>
              <a:rect l="l" t="t" r="r" b="b"/>
              <a:pathLst>
                <a:path w="51522" h="40821" extrusionOk="0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623764" y="1124258"/>
              <a:ext cx="1408407" cy="628857"/>
            </a:xfrm>
            <a:custGeom>
              <a:avLst/>
              <a:gdLst/>
              <a:ahLst/>
              <a:cxnLst/>
              <a:rect l="l" t="t" r="r" b="b"/>
              <a:pathLst>
                <a:path w="44591" h="19910" extrusionOk="0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704400" y="1130986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13683" y="1201073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121070" y="1270181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330352" y="1340268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537739" y="1408429"/>
              <a:ext cx="227538" cy="274600"/>
            </a:xfrm>
            <a:custGeom>
              <a:avLst/>
              <a:gdLst/>
              <a:ahLst/>
              <a:cxnLst/>
              <a:rect l="l" t="t" r="r" b="b"/>
              <a:pathLst>
                <a:path w="7204" h="8694" extrusionOk="0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745095" y="1478516"/>
              <a:ext cx="228517" cy="274600"/>
            </a:xfrm>
            <a:custGeom>
              <a:avLst/>
              <a:gdLst/>
              <a:ahLst/>
              <a:cxnLst/>
              <a:rect l="l" t="t" r="r" b="b"/>
              <a:pathLst>
                <a:path w="7235" h="8694" extrusionOk="0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31439" y="1074828"/>
              <a:ext cx="105652" cy="98893"/>
            </a:xfrm>
            <a:custGeom>
              <a:avLst/>
              <a:gdLst/>
              <a:ahLst/>
              <a:cxnLst/>
              <a:rect l="l" t="t" r="r" b="b"/>
              <a:pathLst>
                <a:path w="3345" h="3131" extrusionOk="0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60245" y="1101170"/>
              <a:ext cx="48988" cy="46240"/>
            </a:xfrm>
            <a:custGeom>
              <a:avLst/>
              <a:gdLst/>
              <a:ahLst/>
              <a:cxnLst/>
              <a:rect l="l" t="t" r="r" b="b"/>
              <a:pathLst>
                <a:path w="1551" h="1464" extrusionOk="0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665993" y="1399806"/>
              <a:ext cx="1236584" cy="412848"/>
            </a:xfrm>
            <a:custGeom>
              <a:avLst/>
              <a:gdLst/>
              <a:ahLst/>
              <a:cxnLst/>
              <a:rect l="l" t="t" r="r" b="b"/>
              <a:pathLst>
                <a:path w="39151" h="13071" fill="none" extrusionOk="0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603613" y="1587010"/>
              <a:ext cx="1235605" cy="412848"/>
            </a:xfrm>
            <a:custGeom>
              <a:avLst/>
              <a:gdLst/>
              <a:ahLst/>
              <a:cxnLst/>
              <a:rect l="l" t="t" r="r" b="b"/>
              <a:pathLst>
                <a:path w="39120" h="13071" fill="none" extrusionOk="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528137" y="1708928"/>
              <a:ext cx="62412" cy="188215"/>
            </a:xfrm>
            <a:custGeom>
              <a:avLst/>
              <a:gdLst/>
              <a:ahLst/>
              <a:cxnLst/>
              <a:rect l="l" t="t" r="r" b="b"/>
              <a:pathLst>
                <a:path w="1976" h="5959" fill="none" extrusionOk="0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914662" y="1504447"/>
              <a:ext cx="62444" cy="187236"/>
            </a:xfrm>
            <a:custGeom>
              <a:avLst/>
              <a:gdLst/>
              <a:ahLst/>
              <a:cxnLst/>
              <a:rect l="l" t="t" r="r" b="b"/>
              <a:pathLst>
                <a:path w="1977" h="5928" fill="none" extrusionOk="0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568080" y="1695505"/>
              <a:ext cx="455108" cy="150755"/>
            </a:xfrm>
            <a:custGeom>
              <a:avLst/>
              <a:gdLst/>
              <a:ahLst/>
              <a:cxnLst/>
              <a:rect l="l" t="t" r="r" b="b"/>
              <a:pathLst>
                <a:path w="14409" h="4773" fill="none" extrusionOk="0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546002" y="1757885"/>
              <a:ext cx="456056" cy="151734"/>
            </a:xfrm>
            <a:custGeom>
              <a:avLst/>
              <a:gdLst/>
              <a:ahLst/>
              <a:cxnLst/>
              <a:rect l="l" t="t" r="r" b="b"/>
              <a:pathLst>
                <a:path w="14439" h="4804" fill="none" extrusionOk="0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525850" y="1821244"/>
              <a:ext cx="240994" cy="80700"/>
            </a:xfrm>
            <a:custGeom>
              <a:avLst/>
              <a:gdLst/>
              <a:ahLst/>
              <a:cxnLst/>
              <a:rect l="l" t="t" r="r" b="b"/>
              <a:pathLst>
                <a:path w="7630" h="2555" fill="none" extrusionOk="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3735" y="2277269"/>
              <a:ext cx="210261" cy="70119"/>
            </a:xfrm>
            <a:custGeom>
              <a:avLst/>
              <a:gdLst/>
              <a:ahLst/>
              <a:cxnLst/>
              <a:rect l="l" t="t" r="r" b="b"/>
              <a:pathLst>
                <a:path w="6657" h="2220" fill="none" extrusionOk="0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432479" y="2617123"/>
              <a:ext cx="1790522" cy="1349185"/>
            </a:xfrm>
            <a:custGeom>
              <a:avLst/>
              <a:gdLst/>
              <a:ahLst/>
              <a:cxnLst/>
              <a:rect l="l" t="t" r="r" b="b"/>
              <a:pathLst>
                <a:path w="56689" h="42716" extrusionOk="0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789642" y="2865792"/>
              <a:ext cx="1078154" cy="716221"/>
            </a:xfrm>
            <a:custGeom>
              <a:avLst/>
              <a:gdLst/>
              <a:ahLst/>
              <a:cxnLst/>
              <a:rect l="l" t="t" r="r" b="b"/>
              <a:pathLst>
                <a:path w="34135" h="22676" extrusionOk="0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789642" y="3635740"/>
              <a:ext cx="1078154" cy="55716"/>
            </a:xfrm>
            <a:custGeom>
              <a:avLst/>
              <a:gdLst/>
              <a:ahLst/>
              <a:cxnLst/>
              <a:rect l="l" t="t" r="r" b="b"/>
              <a:pathLst>
                <a:path w="34135" h="1764" extrusionOk="0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04385" y="3101321"/>
              <a:ext cx="228517" cy="242983"/>
            </a:xfrm>
            <a:custGeom>
              <a:avLst/>
              <a:gdLst/>
              <a:ahLst/>
              <a:cxnLst/>
              <a:rect l="l" t="t" r="r" b="b"/>
              <a:pathLst>
                <a:path w="7235" h="7693" extrusionOk="0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802118" y="3649195"/>
              <a:ext cx="402298" cy="28806"/>
            </a:xfrm>
            <a:custGeom>
              <a:avLst/>
              <a:gdLst/>
              <a:ahLst/>
              <a:cxnLst/>
              <a:rect l="l" t="t" r="r" b="b"/>
              <a:pathLst>
                <a:path w="12737" h="912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49648" y="3607882"/>
              <a:ext cx="109474" cy="110453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74600" y="3633813"/>
              <a:ext cx="59569" cy="59569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538459" y="3524371"/>
              <a:ext cx="156535" cy="154135"/>
            </a:xfrm>
            <a:custGeom>
              <a:avLst/>
              <a:gdLst/>
              <a:ahLst/>
              <a:cxnLst/>
              <a:rect l="l" t="t" r="r" b="b"/>
              <a:pathLst>
                <a:path w="4956" h="4880" extrusionOk="0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/>
          <p:nvPr/>
        </p:nvSpPr>
        <p:spPr>
          <a:xfrm>
            <a:off x="519414" y="25373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519414" y="1173395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515469" y="3821003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7942636" y="1173395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7942636" y="25373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7942636" y="3820132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2" name="Google Shape;432;p18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Tipos</a:t>
            </a:r>
            <a:r>
              <a:rPr lang="en"/>
              <a:t> de Dados </a:t>
            </a:r>
            <a:r>
              <a:rPr lang="pt-PT" err="1"/>
              <a:t>Recolhidos</a:t>
            </a:r>
          </a:p>
        </p:txBody>
      </p:sp>
      <p:sp>
        <p:nvSpPr>
          <p:cNvPr id="434" name="Google Shape;434;p18"/>
          <p:cNvSpPr txBox="1"/>
          <p:nvPr/>
        </p:nvSpPr>
        <p:spPr>
          <a:xfrm>
            <a:off x="6296689" y="3990438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Sessões</a:t>
            </a:r>
            <a:endParaRPr sz="1800" b="1" err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>
            <a:off x="6296689" y="2670681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Receitas</a:t>
            </a:r>
            <a:endParaRPr sz="1800" b="1" err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0" name="Google Shape;440;p18"/>
          <p:cNvSpPr txBox="1"/>
          <p:nvPr/>
        </p:nvSpPr>
        <p:spPr>
          <a:xfrm>
            <a:off x="6296689" y="1345325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Lotação</a:t>
            </a:r>
            <a:endParaRPr lang="en" sz="1800" b="1" err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443" name="Google Shape;443;p18"/>
          <p:cNvSpPr txBox="1"/>
          <p:nvPr/>
        </p:nvSpPr>
        <p:spPr>
          <a:xfrm>
            <a:off x="1201615" y="3985846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Espetadores</a:t>
            </a:r>
            <a:endParaRPr sz="1800" b="1" err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1203805" y="2707315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Ecrãs</a:t>
            </a:r>
            <a:endParaRPr sz="1800" b="1" err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1203805" y="1345325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Recintos</a:t>
            </a:r>
            <a:endParaRPr sz="1800" b="1" err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1" name="Google Shape;451;p18"/>
          <p:cNvGrpSpPr/>
          <p:nvPr/>
        </p:nvGrpSpPr>
        <p:grpSpPr>
          <a:xfrm>
            <a:off x="3159842" y="1179307"/>
            <a:ext cx="2850948" cy="3324050"/>
            <a:chOff x="3005825" y="1844100"/>
            <a:chExt cx="1745300" cy="2034925"/>
          </a:xfrm>
        </p:grpSpPr>
        <p:sp>
          <p:nvSpPr>
            <p:cNvPr id="452" name="Google Shape;452;p18"/>
            <p:cNvSpPr/>
            <p:nvPr/>
          </p:nvSpPr>
          <p:spPr>
            <a:xfrm>
              <a:off x="3399575" y="3187750"/>
              <a:ext cx="575450" cy="590900"/>
            </a:xfrm>
            <a:custGeom>
              <a:avLst/>
              <a:gdLst/>
              <a:ahLst/>
              <a:cxnLst/>
              <a:rect l="l" t="t" r="r" b="b"/>
              <a:pathLst>
                <a:path w="23018" h="23636" extrusionOk="0">
                  <a:moveTo>
                    <a:pt x="7468" y="2622"/>
                  </a:moveTo>
                  <a:cubicBezTo>
                    <a:pt x="8949" y="2622"/>
                    <a:pt x="10206" y="3758"/>
                    <a:pt x="10349" y="5298"/>
                  </a:cubicBezTo>
                  <a:cubicBezTo>
                    <a:pt x="10501" y="6858"/>
                    <a:pt x="9246" y="8266"/>
                    <a:pt x="7648" y="8418"/>
                  </a:cubicBezTo>
                  <a:cubicBezTo>
                    <a:pt x="7555" y="8427"/>
                    <a:pt x="7462" y="8431"/>
                    <a:pt x="7371" y="8431"/>
                  </a:cubicBezTo>
                  <a:cubicBezTo>
                    <a:pt x="5890" y="8431"/>
                    <a:pt x="4633" y="7296"/>
                    <a:pt x="4490" y="5755"/>
                  </a:cubicBezTo>
                  <a:cubicBezTo>
                    <a:pt x="4376" y="4157"/>
                    <a:pt x="5555" y="2749"/>
                    <a:pt x="7191" y="2635"/>
                  </a:cubicBezTo>
                  <a:cubicBezTo>
                    <a:pt x="7284" y="2626"/>
                    <a:pt x="7377" y="2622"/>
                    <a:pt x="7468" y="2622"/>
                  </a:cubicBezTo>
                  <a:close/>
                  <a:moveTo>
                    <a:pt x="8143" y="13210"/>
                  </a:moveTo>
                  <a:cubicBezTo>
                    <a:pt x="8870" y="13210"/>
                    <a:pt x="9477" y="13732"/>
                    <a:pt x="9550" y="14467"/>
                  </a:cubicBezTo>
                  <a:cubicBezTo>
                    <a:pt x="9588" y="15190"/>
                    <a:pt x="9017" y="15837"/>
                    <a:pt x="8257" y="15875"/>
                  </a:cubicBezTo>
                  <a:cubicBezTo>
                    <a:pt x="8213" y="15879"/>
                    <a:pt x="8169" y="15882"/>
                    <a:pt x="8126" y="15882"/>
                  </a:cubicBezTo>
                  <a:cubicBezTo>
                    <a:pt x="7487" y="15882"/>
                    <a:pt x="6885" y="15370"/>
                    <a:pt x="6849" y="14657"/>
                  </a:cubicBezTo>
                  <a:cubicBezTo>
                    <a:pt x="6811" y="13896"/>
                    <a:pt x="7305" y="13288"/>
                    <a:pt x="8066" y="13212"/>
                  </a:cubicBezTo>
                  <a:cubicBezTo>
                    <a:pt x="8092" y="13210"/>
                    <a:pt x="8117" y="13210"/>
                    <a:pt x="8143" y="13210"/>
                  </a:cubicBezTo>
                  <a:close/>
                  <a:moveTo>
                    <a:pt x="17282" y="10878"/>
                  </a:moveTo>
                  <a:cubicBezTo>
                    <a:pt x="18794" y="10878"/>
                    <a:pt x="20021" y="12047"/>
                    <a:pt x="20164" y="13554"/>
                  </a:cubicBezTo>
                  <a:cubicBezTo>
                    <a:pt x="20317" y="15190"/>
                    <a:pt x="19061" y="16597"/>
                    <a:pt x="17501" y="16712"/>
                  </a:cubicBezTo>
                  <a:cubicBezTo>
                    <a:pt x="17428" y="16717"/>
                    <a:pt x="17355" y="16719"/>
                    <a:pt x="17283" y="16719"/>
                  </a:cubicBezTo>
                  <a:cubicBezTo>
                    <a:pt x="15742" y="16719"/>
                    <a:pt x="14453" y="15575"/>
                    <a:pt x="14344" y="14048"/>
                  </a:cubicBezTo>
                  <a:cubicBezTo>
                    <a:pt x="14191" y="12413"/>
                    <a:pt x="15409" y="11043"/>
                    <a:pt x="17007" y="10891"/>
                  </a:cubicBezTo>
                  <a:cubicBezTo>
                    <a:pt x="17099" y="10882"/>
                    <a:pt x="17191" y="10878"/>
                    <a:pt x="17282" y="10878"/>
                  </a:cubicBezTo>
                  <a:close/>
                  <a:moveTo>
                    <a:pt x="8119" y="0"/>
                  </a:moveTo>
                  <a:cubicBezTo>
                    <a:pt x="7724" y="0"/>
                    <a:pt x="7326" y="16"/>
                    <a:pt x="6925" y="48"/>
                  </a:cubicBezTo>
                  <a:cubicBezTo>
                    <a:pt x="4376" y="239"/>
                    <a:pt x="1979" y="1152"/>
                    <a:pt x="1" y="2483"/>
                  </a:cubicBezTo>
                  <a:lnTo>
                    <a:pt x="1" y="12489"/>
                  </a:lnTo>
                  <a:cubicBezTo>
                    <a:pt x="1104" y="12831"/>
                    <a:pt x="1903" y="13858"/>
                    <a:pt x="1979" y="15038"/>
                  </a:cubicBezTo>
                  <a:cubicBezTo>
                    <a:pt x="2093" y="16407"/>
                    <a:pt x="1218" y="17663"/>
                    <a:pt x="1" y="18043"/>
                  </a:cubicBezTo>
                  <a:lnTo>
                    <a:pt x="1" y="19222"/>
                  </a:lnTo>
                  <a:cubicBezTo>
                    <a:pt x="1" y="21657"/>
                    <a:pt x="1979" y="23636"/>
                    <a:pt x="4414" y="23636"/>
                  </a:cubicBezTo>
                  <a:lnTo>
                    <a:pt x="5974" y="23636"/>
                  </a:lnTo>
                  <a:cubicBezTo>
                    <a:pt x="5936" y="22076"/>
                    <a:pt x="7077" y="20744"/>
                    <a:pt x="8637" y="20630"/>
                  </a:cubicBezTo>
                  <a:cubicBezTo>
                    <a:pt x="8708" y="20625"/>
                    <a:pt x="8779" y="20623"/>
                    <a:pt x="8849" y="20623"/>
                  </a:cubicBezTo>
                  <a:cubicBezTo>
                    <a:pt x="10393" y="20623"/>
                    <a:pt x="11687" y="21801"/>
                    <a:pt x="11833" y="23293"/>
                  </a:cubicBezTo>
                  <a:lnTo>
                    <a:pt x="11833" y="23636"/>
                  </a:lnTo>
                  <a:lnTo>
                    <a:pt x="19480" y="23636"/>
                  </a:lnTo>
                  <a:cubicBezTo>
                    <a:pt x="21762" y="20896"/>
                    <a:pt x="23018" y="17206"/>
                    <a:pt x="22675" y="13364"/>
                  </a:cubicBezTo>
                  <a:cubicBezTo>
                    <a:pt x="22061" y="5772"/>
                    <a:pt x="15674" y="0"/>
                    <a:pt x="8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256925" y="2151300"/>
              <a:ext cx="62800" cy="89425"/>
            </a:xfrm>
            <a:custGeom>
              <a:avLst/>
              <a:gdLst/>
              <a:ahLst/>
              <a:cxnLst/>
              <a:rect l="l" t="t" r="r" b="b"/>
              <a:pathLst>
                <a:path w="2512" h="3577" extrusionOk="0">
                  <a:moveTo>
                    <a:pt x="1332" y="0"/>
                  </a:moveTo>
                  <a:cubicBezTo>
                    <a:pt x="1294" y="229"/>
                    <a:pt x="1218" y="723"/>
                    <a:pt x="837" y="1180"/>
                  </a:cubicBezTo>
                  <a:cubicBezTo>
                    <a:pt x="533" y="1560"/>
                    <a:pt x="191" y="1750"/>
                    <a:pt x="0" y="1865"/>
                  </a:cubicBezTo>
                  <a:cubicBezTo>
                    <a:pt x="343" y="1865"/>
                    <a:pt x="571" y="1941"/>
                    <a:pt x="723" y="1979"/>
                  </a:cubicBezTo>
                  <a:cubicBezTo>
                    <a:pt x="723" y="1979"/>
                    <a:pt x="913" y="2055"/>
                    <a:pt x="1027" y="2169"/>
                  </a:cubicBezTo>
                  <a:cubicBezTo>
                    <a:pt x="1429" y="2456"/>
                    <a:pt x="1636" y="3068"/>
                    <a:pt x="1714" y="3384"/>
                  </a:cubicBezTo>
                  <a:lnTo>
                    <a:pt x="1714" y="3384"/>
                  </a:lnTo>
                  <a:cubicBezTo>
                    <a:pt x="1621" y="2792"/>
                    <a:pt x="1731" y="2334"/>
                    <a:pt x="1903" y="2093"/>
                  </a:cubicBezTo>
                  <a:cubicBezTo>
                    <a:pt x="2055" y="1903"/>
                    <a:pt x="2245" y="1750"/>
                    <a:pt x="2245" y="1750"/>
                  </a:cubicBezTo>
                  <a:cubicBezTo>
                    <a:pt x="2321" y="1674"/>
                    <a:pt x="2435" y="1598"/>
                    <a:pt x="2511" y="1560"/>
                  </a:cubicBezTo>
                  <a:cubicBezTo>
                    <a:pt x="2359" y="1522"/>
                    <a:pt x="2131" y="1408"/>
                    <a:pt x="1941" y="1294"/>
                  </a:cubicBezTo>
                  <a:cubicBezTo>
                    <a:pt x="1370" y="837"/>
                    <a:pt x="1332" y="153"/>
                    <a:pt x="1332" y="0"/>
                  </a:cubicBezTo>
                  <a:close/>
                  <a:moveTo>
                    <a:pt x="1714" y="3384"/>
                  </a:moveTo>
                  <a:lnTo>
                    <a:pt x="1714" y="3384"/>
                  </a:lnTo>
                  <a:cubicBezTo>
                    <a:pt x="1724" y="3447"/>
                    <a:pt x="1736" y="3511"/>
                    <a:pt x="1750" y="3577"/>
                  </a:cubicBezTo>
                  <a:cubicBezTo>
                    <a:pt x="1750" y="3558"/>
                    <a:pt x="1739" y="3487"/>
                    <a:pt x="1714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650300" y="3142350"/>
              <a:ext cx="62775" cy="89425"/>
            </a:xfrm>
            <a:custGeom>
              <a:avLst/>
              <a:gdLst/>
              <a:ahLst/>
              <a:cxnLst/>
              <a:rect l="l" t="t" r="r" b="b"/>
              <a:pathLst>
                <a:path w="2511" h="3577" extrusionOk="0">
                  <a:moveTo>
                    <a:pt x="1332" y="0"/>
                  </a:moveTo>
                  <a:cubicBezTo>
                    <a:pt x="1294" y="228"/>
                    <a:pt x="1217" y="723"/>
                    <a:pt x="837" y="1180"/>
                  </a:cubicBezTo>
                  <a:cubicBezTo>
                    <a:pt x="533" y="1598"/>
                    <a:pt x="190" y="1750"/>
                    <a:pt x="0" y="1864"/>
                  </a:cubicBezTo>
                  <a:cubicBezTo>
                    <a:pt x="342" y="1864"/>
                    <a:pt x="571" y="1940"/>
                    <a:pt x="723" y="2016"/>
                  </a:cubicBezTo>
                  <a:cubicBezTo>
                    <a:pt x="723" y="2016"/>
                    <a:pt x="913" y="2055"/>
                    <a:pt x="1027" y="2207"/>
                  </a:cubicBezTo>
                  <a:cubicBezTo>
                    <a:pt x="1433" y="2497"/>
                    <a:pt x="1640" y="3095"/>
                    <a:pt x="1716" y="3398"/>
                  </a:cubicBezTo>
                  <a:lnTo>
                    <a:pt x="1716" y="3398"/>
                  </a:lnTo>
                  <a:cubicBezTo>
                    <a:pt x="1619" y="2805"/>
                    <a:pt x="1729" y="2370"/>
                    <a:pt x="1902" y="2093"/>
                  </a:cubicBezTo>
                  <a:cubicBezTo>
                    <a:pt x="2054" y="1902"/>
                    <a:pt x="2245" y="1750"/>
                    <a:pt x="2245" y="1750"/>
                  </a:cubicBezTo>
                  <a:cubicBezTo>
                    <a:pt x="2321" y="1674"/>
                    <a:pt x="2435" y="1636"/>
                    <a:pt x="2511" y="1560"/>
                  </a:cubicBezTo>
                  <a:cubicBezTo>
                    <a:pt x="2359" y="1522"/>
                    <a:pt x="2131" y="1446"/>
                    <a:pt x="1940" y="1294"/>
                  </a:cubicBezTo>
                  <a:cubicBezTo>
                    <a:pt x="1370" y="875"/>
                    <a:pt x="1332" y="152"/>
                    <a:pt x="1332" y="0"/>
                  </a:cubicBezTo>
                  <a:close/>
                  <a:moveTo>
                    <a:pt x="1716" y="3398"/>
                  </a:moveTo>
                  <a:cubicBezTo>
                    <a:pt x="1725" y="3456"/>
                    <a:pt x="1737" y="3515"/>
                    <a:pt x="1750" y="3576"/>
                  </a:cubicBezTo>
                  <a:cubicBezTo>
                    <a:pt x="1750" y="3558"/>
                    <a:pt x="1739" y="3493"/>
                    <a:pt x="1716" y="33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606550" y="3324950"/>
              <a:ext cx="34250" cy="48525"/>
            </a:xfrm>
            <a:custGeom>
              <a:avLst/>
              <a:gdLst/>
              <a:ahLst/>
              <a:cxnLst/>
              <a:rect l="l" t="t" r="r" b="b"/>
              <a:pathLst>
                <a:path w="1370" h="1941" extrusionOk="0">
                  <a:moveTo>
                    <a:pt x="685" y="1"/>
                  </a:moveTo>
                  <a:cubicBezTo>
                    <a:pt x="685" y="115"/>
                    <a:pt x="647" y="419"/>
                    <a:pt x="457" y="647"/>
                  </a:cubicBezTo>
                  <a:cubicBezTo>
                    <a:pt x="266" y="876"/>
                    <a:pt x="76" y="990"/>
                    <a:pt x="0" y="1028"/>
                  </a:cubicBezTo>
                  <a:cubicBezTo>
                    <a:pt x="190" y="1028"/>
                    <a:pt x="266" y="1028"/>
                    <a:pt x="380" y="1066"/>
                  </a:cubicBezTo>
                  <a:lnTo>
                    <a:pt x="571" y="1180"/>
                  </a:lnTo>
                  <a:cubicBezTo>
                    <a:pt x="772" y="1348"/>
                    <a:pt x="914" y="1783"/>
                    <a:pt x="945" y="1908"/>
                  </a:cubicBezTo>
                  <a:lnTo>
                    <a:pt x="945" y="1908"/>
                  </a:lnTo>
                  <a:cubicBezTo>
                    <a:pt x="879" y="1543"/>
                    <a:pt x="953" y="1253"/>
                    <a:pt x="1027" y="1142"/>
                  </a:cubicBezTo>
                  <a:lnTo>
                    <a:pt x="1217" y="952"/>
                  </a:lnTo>
                  <a:cubicBezTo>
                    <a:pt x="1255" y="876"/>
                    <a:pt x="1332" y="838"/>
                    <a:pt x="1370" y="838"/>
                  </a:cubicBezTo>
                  <a:cubicBezTo>
                    <a:pt x="1255" y="838"/>
                    <a:pt x="1141" y="800"/>
                    <a:pt x="1027" y="685"/>
                  </a:cubicBezTo>
                  <a:cubicBezTo>
                    <a:pt x="761" y="457"/>
                    <a:pt x="685" y="77"/>
                    <a:pt x="685" y="1"/>
                  </a:cubicBezTo>
                  <a:close/>
                  <a:moveTo>
                    <a:pt x="945" y="1908"/>
                  </a:moveTo>
                  <a:lnTo>
                    <a:pt x="945" y="1908"/>
                  </a:lnTo>
                  <a:cubicBezTo>
                    <a:pt x="947" y="1919"/>
                    <a:pt x="949" y="1930"/>
                    <a:pt x="951" y="1941"/>
                  </a:cubicBezTo>
                  <a:cubicBezTo>
                    <a:pt x="951" y="1936"/>
                    <a:pt x="949" y="1925"/>
                    <a:pt x="945" y="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125675" y="2022900"/>
              <a:ext cx="111300" cy="160750"/>
            </a:xfrm>
            <a:custGeom>
              <a:avLst/>
              <a:gdLst/>
              <a:ahLst/>
              <a:cxnLst/>
              <a:rect l="l" t="t" r="r" b="b"/>
              <a:pathLst>
                <a:path w="4452" h="6430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8"/>
                    <a:pt x="343" y="3196"/>
                    <a:pt x="0" y="3310"/>
                  </a:cubicBezTo>
                  <a:cubicBezTo>
                    <a:pt x="533" y="3310"/>
                    <a:pt x="951" y="3424"/>
                    <a:pt x="1256" y="3577"/>
                  </a:cubicBezTo>
                  <a:cubicBezTo>
                    <a:pt x="1256" y="3577"/>
                    <a:pt x="1522" y="3653"/>
                    <a:pt x="1826" y="3881"/>
                  </a:cubicBezTo>
                  <a:cubicBezTo>
                    <a:pt x="2523" y="4433"/>
                    <a:pt x="2866" y="5538"/>
                    <a:pt x="2989" y="6099"/>
                  </a:cubicBezTo>
                  <a:lnTo>
                    <a:pt x="2989" y="6099"/>
                  </a:lnTo>
                  <a:cubicBezTo>
                    <a:pt x="2854" y="5093"/>
                    <a:pt x="3039" y="4217"/>
                    <a:pt x="3348" y="3805"/>
                  </a:cubicBezTo>
                  <a:cubicBezTo>
                    <a:pt x="3576" y="3462"/>
                    <a:pt x="3919" y="3196"/>
                    <a:pt x="3919" y="3196"/>
                  </a:cubicBezTo>
                  <a:cubicBezTo>
                    <a:pt x="4109" y="3044"/>
                    <a:pt x="4299" y="2930"/>
                    <a:pt x="4451" y="2854"/>
                  </a:cubicBezTo>
                  <a:cubicBezTo>
                    <a:pt x="4147" y="2740"/>
                    <a:pt x="3767" y="2625"/>
                    <a:pt x="3386" y="2321"/>
                  </a:cubicBezTo>
                  <a:cubicBezTo>
                    <a:pt x="2397" y="1522"/>
                    <a:pt x="2283" y="229"/>
                    <a:pt x="2283" y="0"/>
                  </a:cubicBezTo>
                  <a:close/>
                  <a:moveTo>
                    <a:pt x="2989" y="6099"/>
                  </a:moveTo>
                  <a:lnTo>
                    <a:pt x="2989" y="6099"/>
                  </a:lnTo>
                  <a:cubicBezTo>
                    <a:pt x="3003" y="6208"/>
                    <a:pt x="3021" y="6318"/>
                    <a:pt x="3044" y="6430"/>
                  </a:cubicBezTo>
                  <a:cubicBezTo>
                    <a:pt x="3044" y="6394"/>
                    <a:pt x="3027" y="6273"/>
                    <a:pt x="2989" y="60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478150" y="2160800"/>
              <a:ext cx="110350" cy="160775"/>
            </a:xfrm>
            <a:custGeom>
              <a:avLst/>
              <a:gdLst/>
              <a:ahLst/>
              <a:cxnLst/>
              <a:rect l="l" t="t" r="r" b="b"/>
              <a:pathLst>
                <a:path w="4414" h="6431" extrusionOk="0">
                  <a:moveTo>
                    <a:pt x="2283" y="1"/>
                  </a:moveTo>
                  <a:cubicBezTo>
                    <a:pt x="2207" y="381"/>
                    <a:pt x="2092" y="1218"/>
                    <a:pt x="1446" y="2093"/>
                  </a:cubicBezTo>
                  <a:cubicBezTo>
                    <a:pt x="951" y="2816"/>
                    <a:pt x="304" y="3197"/>
                    <a:pt x="0" y="3311"/>
                  </a:cubicBezTo>
                  <a:cubicBezTo>
                    <a:pt x="495" y="3311"/>
                    <a:pt x="951" y="3425"/>
                    <a:pt x="1217" y="3577"/>
                  </a:cubicBezTo>
                  <a:cubicBezTo>
                    <a:pt x="1217" y="3577"/>
                    <a:pt x="1484" y="3653"/>
                    <a:pt x="1788" y="3881"/>
                  </a:cubicBezTo>
                  <a:cubicBezTo>
                    <a:pt x="2429" y="4389"/>
                    <a:pt x="2789" y="5364"/>
                    <a:pt x="2933" y="5953"/>
                  </a:cubicBezTo>
                  <a:lnTo>
                    <a:pt x="2933" y="5953"/>
                  </a:lnTo>
                  <a:cubicBezTo>
                    <a:pt x="2834" y="5009"/>
                    <a:pt x="3016" y="4197"/>
                    <a:pt x="3310" y="3805"/>
                  </a:cubicBezTo>
                  <a:cubicBezTo>
                    <a:pt x="3538" y="3463"/>
                    <a:pt x="3881" y="3197"/>
                    <a:pt x="3881" y="3197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09" y="2740"/>
                    <a:pt x="3728" y="2626"/>
                    <a:pt x="3348" y="2321"/>
                  </a:cubicBezTo>
                  <a:cubicBezTo>
                    <a:pt x="2359" y="1523"/>
                    <a:pt x="2283" y="229"/>
                    <a:pt x="2283" y="1"/>
                  </a:cubicBezTo>
                  <a:close/>
                  <a:moveTo>
                    <a:pt x="2933" y="5953"/>
                  </a:moveTo>
                  <a:lnTo>
                    <a:pt x="2933" y="5953"/>
                  </a:lnTo>
                  <a:cubicBezTo>
                    <a:pt x="2949" y="6109"/>
                    <a:pt x="2973" y="6269"/>
                    <a:pt x="3006" y="6430"/>
                  </a:cubicBezTo>
                  <a:cubicBezTo>
                    <a:pt x="3017" y="6385"/>
                    <a:pt x="2994" y="6204"/>
                    <a:pt x="2933" y="5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3080975" y="2863675"/>
              <a:ext cx="110350" cy="159800"/>
            </a:xfrm>
            <a:custGeom>
              <a:avLst/>
              <a:gdLst/>
              <a:ahLst/>
              <a:cxnLst/>
              <a:rect l="l" t="t" r="r" b="b"/>
              <a:pathLst>
                <a:path w="4414" h="6392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7"/>
                    <a:pt x="343" y="3158"/>
                    <a:pt x="0" y="3310"/>
                  </a:cubicBezTo>
                  <a:cubicBezTo>
                    <a:pt x="533" y="3310"/>
                    <a:pt x="951" y="3424"/>
                    <a:pt x="1218" y="3538"/>
                  </a:cubicBezTo>
                  <a:cubicBezTo>
                    <a:pt x="1218" y="3538"/>
                    <a:pt x="1522" y="3653"/>
                    <a:pt x="1788" y="3881"/>
                  </a:cubicBezTo>
                  <a:cubicBezTo>
                    <a:pt x="2502" y="4446"/>
                    <a:pt x="2867" y="5545"/>
                    <a:pt x="2992" y="6089"/>
                  </a:cubicBezTo>
                  <a:lnTo>
                    <a:pt x="2992" y="6089"/>
                  </a:lnTo>
                  <a:cubicBezTo>
                    <a:pt x="2850" y="5077"/>
                    <a:pt x="3033" y="4220"/>
                    <a:pt x="3310" y="3805"/>
                  </a:cubicBezTo>
                  <a:cubicBezTo>
                    <a:pt x="3576" y="3462"/>
                    <a:pt x="3881" y="3158"/>
                    <a:pt x="3881" y="3158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47" y="2739"/>
                    <a:pt x="3766" y="2587"/>
                    <a:pt x="3386" y="2321"/>
                  </a:cubicBezTo>
                  <a:cubicBezTo>
                    <a:pt x="2359" y="1522"/>
                    <a:pt x="2283" y="229"/>
                    <a:pt x="2283" y="0"/>
                  </a:cubicBezTo>
                  <a:close/>
                  <a:moveTo>
                    <a:pt x="2992" y="6089"/>
                  </a:moveTo>
                  <a:cubicBezTo>
                    <a:pt x="3006" y="6188"/>
                    <a:pt x="3023" y="6289"/>
                    <a:pt x="3044" y="6392"/>
                  </a:cubicBezTo>
                  <a:cubicBezTo>
                    <a:pt x="3044" y="6350"/>
                    <a:pt x="3027" y="6241"/>
                    <a:pt x="2992" y="6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005825" y="3082425"/>
              <a:ext cx="51400" cy="72300"/>
            </a:xfrm>
            <a:custGeom>
              <a:avLst/>
              <a:gdLst/>
              <a:ahLst/>
              <a:cxnLst/>
              <a:rect l="l" t="t" r="r" b="b"/>
              <a:pathLst>
                <a:path w="2056" h="2892" extrusionOk="0">
                  <a:moveTo>
                    <a:pt x="1066" y="0"/>
                  </a:moveTo>
                  <a:cubicBezTo>
                    <a:pt x="990" y="115"/>
                    <a:pt x="952" y="571"/>
                    <a:pt x="685" y="951"/>
                  </a:cubicBezTo>
                  <a:cubicBezTo>
                    <a:pt x="419" y="1256"/>
                    <a:pt x="153" y="1408"/>
                    <a:pt x="1" y="1522"/>
                  </a:cubicBezTo>
                  <a:cubicBezTo>
                    <a:pt x="229" y="1522"/>
                    <a:pt x="419" y="1560"/>
                    <a:pt x="571" y="1598"/>
                  </a:cubicBezTo>
                  <a:cubicBezTo>
                    <a:pt x="571" y="1598"/>
                    <a:pt x="723" y="1636"/>
                    <a:pt x="876" y="1750"/>
                  </a:cubicBezTo>
                  <a:cubicBezTo>
                    <a:pt x="1108" y="1959"/>
                    <a:pt x="1269" y="2324"/>
                    <a:pt x="1342" y="2585"/>
                  </a:cubicBezTo>
                  <a:lnTo>
                    <a:pt x="1342" y="2585"/>
                  </a:lnTo>
                  <a:cubicBezTo>
                    <a:pt x="1328" y="2198"/>
                    <a:pt x="1401" y="1895"/>
                    <a:pt x="1522" y="1712"/>
                  </a:cubicBezTo>
                  <a:lnTo>
                    <a:pt x="1827" y="1408"/>
                  </a:lnTo>
                  <a:cubicBezTo>
                    <a:pt x="1903" y="1370"/>
                    <a:pt x="2017" y="1332"/>
                    <a:pt x="2055" y="1256"/>
                  </a:cubicBezTo>
                  <a:cubicBezTo>
                    <a:pt x="1903" y="1218"/>
                    <a:pt x="1751" y="1180"/>
                    <a:pt x="1560" y="1028"/>
                  </a:cubicBezTo>
                  <a:cubicBezTo>
                    <a:pt x="1104" y="685"/>
                    <a:pt x="1066" y="76"/>
                    <a:pt x="1066" y="0"/>
                  </a:cubicBezTo>
                  <a:close/>
                  <a:moveTo>
                    <a:pt x="1342" y="2585"/>
                  </a:moveTo>
                  <a:cubicBezTo>
                    <a:pt x="1346" y="2682"/>
                    <a:pt x="1355" y="2785"/>
                    <a:pt x="1370" y="2892"/>
                  </a:cubicBezTo>
                  <a:cubicBezTo>
                    <a:pt x="1400" y="2877"/>
                    <a:pt x="1389" y="2752"/>
                    <a:pt x="1342" y="25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589425" y="2324400"/>
              <a:ext cx="46625" cy="70400"/>
            </a:xfrm>
            <a:custGeom>
              <a:avLst/>
              <a:gdLst/>
              <a:ahLst/>
              <a:cxnLst/>
              <a:rect l="l" t="t" r="r" b="b"/>
              <a:pathLst>
                <a:path w="1865" h="2816" extrusionOk="0">
                  <a:moveTo>
                    <a:pt x="951" y="0"/>
                  </a:moveTo>
                  <a:cubicBezTo>
                    <a:pt x="951" y="153"/>
                    <a:pt x="913" y="533"/>
                    <a:pt x="609" y="913"/>
                  </a:cubicBezTo>
                  <a:cubicBezTo>
                    <a:pt x="419" y="1218"/>
                    <a:pt x="152" y="1408"/>
                    <a:pt x="0" y="1446"/>
                  </a:cubicBezTo>
                  <a:cubicBezTo>
                    <a:pt x="228" y="1446"/>
                    <a:pt x="381" y="1484"/>
                    <a:pt x="533" y="1522"/>
                  </a:cubicBezTo>
                  <a:cubicBezTo>
                    <a:pt x="533" y="1522"/>
                    <a:pt x="685" y="1560"/>
                    <a:pt x="761" y="1674"/>
                  </a:cubicBezTo>
                  <a:cubicBezTo>
                    <a:pt x="1002" y="1867"/>
                    <a:pt x="1152" y="2213"/>
                    <a:pt x="1229" y="2479"/>
                  </a:cubicBezTo>
                  <a:lnTo>
                    <a:pt x="1229" y="2479"/>
                  </a:lnTo>
                  <a:cubicBezTo>
                    <a:pt x="1192" y="2109"/>
                    <a:pt x="1281" y="1822"/>
                    <a:pt x="1370" y="1674"/>
                  </a:cubicBezTo>
                  <a:cubicBezTo>
                    <a:pt x="1484" y="1484"/>
                    <a:pt x="1636" y="1408"/>
                    <a:pt x="1636" y="1408"/>
                  </a:cubicBezTo>
                  <a:cubicBezTo>
                    <a:pt x="1712" y="1332"/>
                    <a:pt x="1788" y="1294"/>
                    <a:pt x="1864" y="1256"/>
                  </a:cubicBezTo>
                  <a:cubicBezTo>
                    <a:pt x="1750" y="1218"/>
                    <a:pt x="1560" y="1142"/>
                    <a:pt x="1446" y="1028"/>
                  </a:cubicBezTo>
                  <a:cubicBezTo>
                    <a:pt x="989" y="685"/>
                    <a:pt x="951" y="115"/>
                    <a:pt x="951" y="0"/>
                  </a:cubicBezTo>
                  <a:close/>
                  <a:moveTo>
                    <a:pt x="1229" y="2479"/>
                  </a:moveTo>
                  <a:cubicBezTo>
                    <a:pt x="1239" y="2585"/>
                    <a:pt x="1260" y="2698"/>
                    <a:pt x="1294" y="2816"/>
                  </a:cubicBezTo>
                  <a:cubicBezTo>
                    <a:pt x="1294" y="2760"/>
                    <a:pt x="1273" y="2633"/>
                    <a:pt x="1229" y="24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275550" y="1901150"/>
              <a:ext cx="46625" cy="70425"/>
            </a:xfrm>
            <a:custGeom>
              <a:avLst/>
              <a:gdLst/>
              <a:ahLst/>
              <a:cxnLst/>
              <a:rect l="l" t="t" r="r" b="b"/>
              <a:pathLst>
                <a:path w="1865" h="2817" extrusionOk="0">
                  <a:moveTo>
                    <a:pt x="952" y="1"/>
                  </a:moveTo>
                  <a:cubicBezTo>
                    <a:pt x="952" y="153"/>
                    <a:pt x="914" y="533"/>
                    <a:pt x="609" y="914"/>
                  </a:cubicBezTo>
                  <a:cubicBezTo>
                    <a:pt x="419" y="1218"/>
                    <a:pt x="153" y="1408"/>
                    <a:pt x="1" y="1446"/>
                  </a:cubicBezTo>
                  <a:cubicBezTo>
                    <a:pt x="229" y="1446"/>
                    <a:pt x="381" y="1485"/>
                    <a:pt x="533" y="1523"/>
                  </a:cubicBezTo>
                  <a:cubicBezTo>
                    <a:pt x="533" y="1523"/>
                    <a:pt x="685" y="1599"/>
                    <a:pt x="762" y="1675"/>
                  </a:cubicBezTo>
                  <a:cubicBezTo>
                    <a:pt x="983" y="1856"/>
                    <a:pt x="1130" y="2123"/>
                    <a:pt x="1214" y="2357"/>
                  </a:cubicBezTo>
                  <a:lnTo>
                    <a:pt x="1214" y="2357"/>
                  </a:lnTo>
                  <a:cubicBezTo>
                    <a:pt x="1196" y="2046"/>
                    <a:pt x="1265" y="1806"/>
                    <a:pt x="1370" y="1675"/>
                  </a:cubicBezTo>
                  <a:cubicBezTo>
                    <a:pt x="1484" y="1485"/>
                    <a:pt x="1599" y="1408"/>
                    <a:pt x="1599" y="1408"/>
                  </a:cubicBezTo>
                  <a:cubicBezTo>
                    <a:pt x="1713" y="1332"/>
                    <a:pt x="1789" y="1294"/>
                    <a:pt x="1865" y="1256"/>
                  </a:cubicBezTo>
                  <a:cubicBezTo>
                    <a:pt x="1751" y="1218"/>
                    <a:pt x="1560" y="1142"/>
                    <a:pt x="1446" y="1028"/>
                  </a:cubicBezTo>
                  <a:cubicBezTo>
                    <a:pt x="990" y="686"/>
                    <a:pt x="952" y="115"/>
                    <a:pt x="952" y="1"/>
                  </a:cubicBezTo>
                  <a:close/>
                  <a:moveTo>
                    <a:pt x="1214" y="2357"/>
                  </a:moveTo>
                  <a:cubicBezTo>
                    <a:pt x="1222" y="2497"/>
                    <a:pt x="1247" y="2651"/>
                    <a:pt x="1294" y="2816"/>
                  </a:cubicBezTo>
                  <a:cubicBezTo>
                    <a:pt x="1312" y="2745"/>
                    <a:pt x="1288" y="2564"/>
                    <a:pt x="1214" y="2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766700" y="1974400"/>
              <a:ext cx="29525" cy="43775"/>
            </a:xfrm>
            <a:custGeom>
              <a:avLst/>
              <a:gdLst/>
              <a:ahLst/>
              <a:cxnLst/>
              <a:rect l="l" t="t" r="r" b="b"/>
              <a:pathLst>
                <a:path w="1181" h="1751" extrusionOk="0">
                  <a:moveTo>
                    <a:pt x="610" y="0"/>
                  </a:moveTo>
                  <a:cubicBezTo>
                    <a:pt x="572" y="76"/>
                    <a:pt x="572" y="305"/>
                    <a:pt x="381" y="571"/>
                  </a:cubicBezTo>
                  <a:cubicBezTo>
                    <a:pt x="229" y="761"/>
                    <a:pt x="115" y="837"/>
                    <a:pt x="1" y="875"/>
                  </a:cubicBezTo>
                  <a:cubicBezTo>
                    <a:pt x="153" y="875"/>
                    <a:pt x="229" y="875"/>
                    <a:pt x="343" y="951"/>
                  </a:cubicBezTo>
                  <a:cubicBezTo>
                    <a:pt x="343" y="951"/>
                    <a:pt x="381" y="989"/>
                    <a:pt x="496" y="1027"/>
                  </a:cubicBezTo>
                  <a:cubicBezTo>
                    <a:pt x="638" y="1129"/>
                    <a:pt x="736" y="1317"/>
                    <a:pt x="786" y="1476"/>
                  </a:cubicBezTo>
                  <a:lnTo>
                    <a:pt x="786" y="1476"/>
                  </a:lnTo>
                  <a:cubicBezTo>
                    <a:pt x="791" y="1280"/>
                    <a:pt x="834" y="1135"/>
                    <a:pt x="914" y="1027"/>
                  </a:cubicBezTo>
                  <a:cubicBezTo>
                    <a:pt x="952" y="951"/>
                    <a:pt x="1066" y="837"/>
                    <a:pt x="1066" y="837"/>
                  </a:cubicBezTo>
                  <a:cubicBezTo>
                    <a:pt x="1104" y="799"/>
                    <a:pt x="1142" y="761"/>
                    <a:pt x="1180" y="761"/>
                  </a:cubicBezTo>
                  <a:cubicBezTo>
                    <a:pt x="1104" y="685"/>
                    <a:pt x="990" y="685"/>
                    <a:pt x="914" y="609"/>
                  </a:cubicBezTo>
                  <a:cubicBezTo>
                    <a:pt x="686" y="419"/>
                    <a:pt x="610" y="38"/>
                    <a:pt x="610" y="0"/>
                  </a:cubicBezTo>
                  <a:close/>
                  <a:moveTo>
                    <a:pt x="786" y="1476"/>
                  </a:moveTo>
                  <a:cubicBezTo>
                    <a:pt x="784" y="1558"/>
                    <a:pt x="789" y="1649"/>
                    <a:pt x="800" y="1750"/>
                  </a:cubicBezTo>
                  <a:cubicBezTo>
                    <a:pt x="835" y="1732"/>
                    <a:pt x="830" y="1615"/>
                    <a:pt x="786" y="1476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029600" y="2308025"/>
              <a:ext cx="359550" cy="441000"/>
            </a:xfrm>
            <a:custGeom>
              <a:avLst/>
              <a:gdLst/>
              <a:ahLst/>
              <a:cxnLst/>
              <a:rect l="l" t="t" r="r" b="b"/>
              <a:pathLst>
                <a:path w="14382" h="17640" extrusionOk="0">
                  <a:moveTo>
                    <a:pt x="11291" y="1"/>
                  </a:moveTo>
                  <a:cubicBezTo>
                    <a:pt x="10179" y="1"/>
                    <a:pt x="9872" y="2032"/>
                    <a:pt x="6126" y="5411"/>
                  </a:cubicBezTo>
                  <a:cubicBezTo>
                    <a:pt x="3957" y="7427"/>
                    <a:pt x="3044" y="7694"/>
                    <a:pt x="2436" y="9291"/>
                  </a:cubicBezTo>
                  <a:cubicBezTo>
                    <a:pt x="1827" y="10813"/>
                    <a:pt x="2321" y="11574"/>
                    <a:pt x="1561" y="13704"/>
                  </a:cubicBezTo>
                  <a:cubicBezTo>
                    <a:pt x="876" y="15797"/>
                    <a:pt x="1" y="16139"/>
                    <a:pt x="229" y="16710"/>
                  </a:cubicBezTo>
                  <a:cubicBezTo>
                    <a:pt x="481" y="17273"/>
                    <a:pt x="1684" y="17640"/>
                    <a:pt x="3280" y="17640"/>
                  </a:cubicBezTo>
                  <a:cubicBezTo>
                    <a:pt x="5783" y="17640"/>
                    <a:pt x="9252" y="16738"/>
                    <a:pt x="11528" y="14275"/>
                  </a:cubicBezTo>
                  <a:cubicBezTo>
                    <a:pt x="13583" y="11992"/>
                    <a:pt x="13887" y="9291"/>
                    <a:pt x="14001" y="8226"/>
                  </a:cubicBezTo>
                  <a:cubicBezTo>
                    <a:pt x="14381" y="4612"/>
                    <a:pt x="13164" y="237"/>
                    <a:pt x="11414" y="9"/>
                  </a:cubicBezTo>
                  <a:cubicBezTo>
                    <a:pt x="11372" y="3"/>
                    <a:pt x="11331" y="1"/>
                    <a:pt x="112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3175" y="2436625"/>
              <a:ext cx="214975" cy="438475"/>
            </a:xfrm>
            <a:custGeom>
              <a:avLst/>
              <a:gdLst/>
              <a:ahLst/>
              <a:cxnLst/>
              <a:rect l="l" t="t" r="r" b="b"/>
              <a:pathLst>
                <a:path w="8599" h="17539" extrusionOk="0">
                  <a:moveTo>
                    <a:pt x="6430" y="1"/>
                  </a:moveTo>
                  <a:cubicBezTo>
                    <a:pt x="5846" y="1"/>
                    <a:pt x="5314" y="51"/>
                    <a:pt x="4832" y="153"/>
                  </a:cubicBezTo>
                  <a:cubicBezTo>
                    <a:pt x="4794" y="153"/>
                    <a:pt x="4756" y="191"/>
                    <a:pt x="4642" y="191"/>
                  </a:cubicBezTo>
                  <a:cubicBezTo>
                    <a:pt x="4604" y="229"/>
                    <a:pt x="4604" y="229"/>
                    <a:pt x="4566" y="229"/>
                  </a:cubicBezTo>
                  <a:cubicBezTo>
                    <a:pt x="3919" y="381"/>
                    <a:pt x="3538" y="571"/>
                    <a:pt x="3424" y="609"/>
                  </a:cubicBezTo>
                  <a:cubicBezTo>
                    <a:pt x="3310" y="647"/>
                    <a:pt x="2968" y="799"/>
                    <a:pt x="2549" y="1104"/>
                  </a:cubicBezTo>
                  <a:cubicBezTo>
                    <a:pt x="2511" y="1142"/>
                    <a:pt x="2397" y="1180"/>
                    <a:pt x="2359" y="1218"/>
                  </a:cubicBezTo>
                  <a:cubicBezTo>
                    <a:pt x="2321" y="1332"/>
                    <a:pt x="2207" y="1370"/>
                    <a:pt x="2131" y="1408"/>
                  </a:cubicBezTo>
                  <a:cubicBezTo>
                    <a:pt x="1142" y="2131"/>
                    <a:pt x="419" y="3044"/>
                    <a:pt x="0" y="3691"/>
                  </a:cubicBezTo>
                  <a:cubicBezTo>
                    <a:pt x="190" y="3881"/>
                    <a:pt x="761" y="4528"/>
                    <a:pt x="1370" y="5213"/>
                  </a:cubicBezTo>
                  <a:cubicBezTo>
                    <a:pt x="1446" y="5365"/>
                    <a:pt x="1560" y="5517"/>
                    <a:pt x="1712" y="5669"/>
                  </a:cubicBezTo>
                  <a:cubicBezTo>
                    <a:pt x="1941" y="5935"/>
                    <a:pt x="2169" y="6164"/>
                    <a:pt x="2397" y="6468"/>
                  </a:cubicBezTo>
                  <a:cubicBezTo>
                    <a:pt x="2511" y="6658"/>
                    <a:pt x="2663" y="6810"/>
                    <a:pt x="2777" y="6925"/>
                  </a:cubicBezTo>
                  <a:cubicBezTo>
                    <a:pt x="3348" y="7609"/>
                    <a:pt x="3805" y="8066"/>
                    <a:pt x="3843" y="8066"/>
                  </a:cubicBezTo>
                  <a:cubicBezTo>
                    <a:pt x="4071" y="8713"/>
                    <a:pt x="4299" y="9283"/>
                    <a:pt x="4566" y="9854"/>
                  </a:cubicBezTo>
                  <a:lnTo>
                    <a:pt x="4832" y="10539"/>
                  </a:lnTo>
                  <a:cubicBezTo>
                    <a:pt x="4984" y="10881"/>
                    <a:pt x="5136" y="11262"/>
                    <a:pt x="5250" y="11604"/>
                  </a:cubicBezTo>
                  <a:lnTo>
                    <a:pt x="5250" y="11642"/>
                  </a:lnTo>
                  <a:cubicBezTo>
                    <a:pt x="5250" y="11756"/>
                    <a:pt x="5212" y="11794"/>
                    <a:pt x="5212" y="11870"/>
                  </a:cubicBezTo>
                  <a:cubicBezTo>
                    <a:pt x="5174" y="12137"/>
                    <a:pt x="5136" y="12403"/>
                    <a:pt x="5060" y="12745"/>
                  </a:cubicBezTo>
                  <a:lnTo>
                    <a:pt x="5060" y="12783"/>
                  </a:lnTo>
                  <a:cubicBezTo>
                    <a:pt x="5022" y="13316"/>
                    <a:pt x="4984" y="13925"/>
                    <a:pt x="4984" y="14305"/>
                  </a:cubicBezTo>
                  <a:cubicBezTo>
                    <a:pt x="4984" y="14876"/>
                    <a:pt x="5022" y="15446"/>
                    <a:pt x="5060" y="15979"/>
                  </a:cubicBezTo>
                  <a:cubicBezTo>
                    <a:pt x="5174" y="16778"/>
                    <a:pt x="5288" y="17463"/>
                    <a:pt x="5288" y="17539"/>
                  </a:cubicBezTo>
                  <a:cubicBezTo>
                    <a:pt x="6125" y="17463"/>
                    <a:pt x="6848" y="17387"/>
                    <a:pt x="7495" y="17311"/>
                  </a:cubicBezTo>
                  <a:cubicBezTo>
                    <a:pt x="7875" y="17273"/>
                    <a:pt x="8256" y="17196"/>
                    <a:pt x="8598" y="17158"/>
                  </a:cubicBezTo>
                  <a:lnTo>
                    <a:pt x="8598" y="343"/>
                  </a:lnTo>
                  <a:cubicBezTo>
                    <a:pt x="8218" y="229"/>
                    <a:pt x="7837" y="153"/>
                    <a:pt x="7343" y="39"/>
                  </a:cubicBezTo>
                  <a:cubicBezTo>
                    <a:pt x="7026" y="13"/>
                    <a:pt x="6721" y="1"/>
                    <a:pt x="6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265475" y="2832275"/>
              <a:ext cx="162675" cy="497450"/>
            </a:xfrm>
            <a:custGeom>
              <a:avLst/>
              <a:gdLst/>
              <a:ahLst/>
              <a:cxnLst/>
              <a:rect l="l" t="t" r="r" b="b"/>
              <a:pathLst>
                <a:path w="6507" h="19898" extrusionOk="0">
                  <a:moveTo>
                    <a:pt x="3082" y="1"/>
                  </a:moveTo>
                  <a:cubicBezTo>
                    <a:pt x="3044" y="39"/>
                    <a:pt x="3044" y="115"/>
                    <a:pt x="3044" y="153"/>
                  </a:cubicBezTo>
                  <a:lnTo>
                    <a:pt x="3044" y="191"/>
                  </a:lnTo>
                  <a:cubicBezTo>
                    <a:pt x="2207" y="3273"/>
                    <a:pt x="1446" y="6811"/>
                    <a:pt x="876" y="10691"/>
                  </a:cubicBezTo>
                  <a:cubicBezTo>
                    <a:pt x="838" y="10957"/>
                    <a:pt x="838" y="11148"/>
                    <a:pt x="800" y="11376"/>
                  </a:cubicBezTo>
                  <a:cubicBezTo>
                    <a:pt x="685" y="11794"/>
                    <a:pt x="647" y="12289"/>
                    <a:pt x="609" y="12708"/>
                  </a:cubicBezTo>
                  <a:cubicBezTo>
                    <a:pt x="419" y="14191"/>
                    <a:pt x="229" y="15713"/>
                    <a:pt x="115" y="17273"/>
                  </a:cubicBezTo>
                  <a:lnTo>
                    <a:pt x="1" y="19251"/>
                  </a:lnTo>
                  <a:lnTo>
                    <a:pt x="1" y="19403"/>
                  </a:lnTo>
                  <a:cubicBezTo>
                    <a:pt x="1370" y="19555"/>
                    <a:pt x="2702" y="19708"/>
                    <a:pt x="4071" y="19898"/>
                  </a:cubicBezTo>
                  <a:cubicBezTo>
                    <a:pt x="4109" y="19708"/>
                    <a:pt x="4109" y="19441"/>
                    <a:pt x="4148" y="19251"/>
                  </a:cubicBezTo>
                  <a:cubicBezTo>
                    <a:pt x="4452" y="17691"/>
                    <a:pt x="4908" y="16702"/>
                    <a:pt x="5441" y="15028"/>
                  </a:cubicBezTo>
                  <a:cubicBezTo>
                    <a:pt x="5631" y="14496"/>
                    <a:pt x="5783" y="13887"/>
                    <a:pt x="5974" y="13126"/>
                  </a:cubicBezTo>
                  <a:cubicBezTo>
                    <a:pt x="6012" y="12974"/>
                    <a:pt x="6012" y="12860"/>
                    <a:pt x="6050" y="12708"/>
                  </a:cubicBezTo>
                  <a:cubicBezTo>
                    <a:pt x="6126" y="12403"/>
                    <a:pt x="6202" y="12137"/>
                    <a:pt x="6240" y="11794"/>
                  </a:cubicBezTo>
                  <a:cubicBezTo>
                    <a:pt x="6240" y="11718"/>
                    <a:pt x="6316" y="11642"/>
                    <a:pt x="6316" y="11566"/>
                  </a:cubicBezTo>
                  <a:cubicBezTo>
                    <a:pt x="6316" y="11338"/>
                    <a:pt x="6354" y="11262"/>
                    <a:pt x="6354" y="11148"/>
                  </a:cubicBezTo>
                  <a:cubicBezTo>
                    <a:pt x="6354" y="10996"/>
                    <a:pt x="6392" y="10767"/>
                    <a:pt x="6506" y="10197"/>
                  </a:cubicBezTo>
                  <a:lnTo>
                    <a:pt x="6506" y="343"/>
                  </a:lnTo>
                  <a:cubicBezTo>
                    <a:pt x="6126" y="305"/>
                    <a:pt x="5783" y="229"/>
                    <a:pt x="5441" y="229"/>
                  </a:cubicBezTo>
                  <a:cubicBezTo>
                    <a:pt x="4680" y="153"/>
                    <a:pt x="3881" y="39"/>
                    <a:pt x="3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222675" y="3313550"/>
              <a:ext cx="168375" cy="466050"/>
            </a:xfrm>
            <a:custGeom>
              <a:avLst/>
              <a:gdLst/>
              <a:ahLst/>
              <a:cxnLst/>
              <a:rect l="l" t="t" r="r" b="b"/>
              <a:pathLst>
                <a:path w="6735" h="18642" extrusionOk="0">
                  <a:moveTo>
                    <a:pt x="1751" y="0"/>
                  </a:moveTo>
                  <a:lnTo>
                    <a:pt x="876" y="9435"/>
                  </a:lnTo>
                  <a:lnTo>
                    <a:pt x="191" y="17006"/>
                  </a:lnTo>
                  <a:cubicBezTo>
                    <a:pt x="77" y="17196"/>
                    <a:pt x="39" y="17424"/>
                    <a:pt x="1" y="17652"/>
                  </a:cubicBezTo>
                  <a:lnTo>
                    <a:pt x="3120" y="18642"/>
                  </a:lnTo>
                  <a:cubicBezTo>
                    <a:pt x="3158" y="18375"/>
                    <a:pt x="3158" y="18033"/>
                    <a:pt x="3234" y="17767"/>
                  </a:cubicBezTo>
                  <a:cubicBezTo>
                    <a:pt x="3234" y="17691"/>
                    <a:pt x="3273" y="17614"/>
                    <a:pt x="3273" y="17538"/>
                  </a:cubicBezTo>
                  <a:cubicBezTo>
                    <a:pt x="3349" y="16930"/>
                    <a:pt x="3615" y="15979"/>
                    <a:pt x="3881" y="14799"/>
                  </a:cubicBezTo>
                  <a:cubicBezTo>
                    <a:pt x="4300" y="12973"/>
                    <a:pt x="4756" y="11527"/>
                    <a:pt x="5175" y="10272"/>
                  </a:cubicBezTo>
                  <a:cubicBezTo>
                    <a:pt x="6088" y="7266"/>
                    <a:pt x="6735" y="5364"/>
                    <a:pt x="6354" y="2815"/>
                  </a:cubicBezTo>
                  <a:cubicBezTo>
                    <a:pt x="6202" y="1826"/>
                    <a:pt x="5936" y="989"/>
                    <a:pt x="5783" y="609"/>
                  </a:cubicBezTo>
                  <a:cubicBezTo>
                    <a:pt x="4452" y="419"/>
                    <a:pt x="3082" y="228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119950" y="3739625"/>
              <a:ext cx="178850" cy="73275"/>
            </a:xfrm>
            <a:custGeom>
              <a:avLst/>
              <a:gdLst/>
              <a:ahLst/>
              <a:cxnLst/>
              <a:rect l="l" t="t" r="r" b="b"/>
              <a:pathLst>
                <a:path w="7154" h="2931" extrusionOk="0">
                  <a:moveTo>
                    <a:pt x="1142" y="1"/>
                  </a:moveTo>
                  <a:cubicBezTo>
                    <a:pt x="990" y="1"/>
                    <a:pt x="724" y="1"/>
                    <a:pt x="419" y="153"/>
                  </a:cubicBezTo>
                  <a:cubicBezTo>
                    <a:pt x="191" y="267"/>
                    <a:pt x="115" y="419"/>
                    <a:pt x="1" y="533"/>
                  </a:cubicBezTo>
                  <a:cubicBezTo>
                    <a:pt x="914" y="914"/>
                    <a:pt x="1827" y="1218"/>
                    <a:pt x="2664" y="1561"/>
                  </a:cubicBezTo>
                  <a:cubicBezTo>
                    <a:pt x="3919" y="2055"/>
                    <a:pt x="5137" y="2474"/>
                    <a:pt x="6392" y="2930"/>
                  </a:cubicBezTo>
                  <a:cubicBezTo>
                    <a:pt x="6506" y="2854"/>
                    <a:pt x="6621" y="2702"/>
                    <a:pt x="6773" y="2550"/>
                  </a:cubicBezTo>
                  <a:cubicBezTo>
                    <a:pt x="7153" y="2017"/>
                    <a:pt x="7077" y="1446"/>
                    <a:pt x="7077" y="1218"/>
                  </a:cubicBezTo>
                  <a:cubicBezTo>
                    <a:pt x="7039" y="1180"/>
                    <a:pt x="7039" y="1180"/>
                    <a:pt x="7001" y="1180"/>
                  </a:cubicBezTo>
                  <a:lnTo>
                    <a:pt x="3996" y="39"/>
                  </a:lnTo>
                  <a:cubicBezTo>
                    <a:pt x="2664" y="39"/>
                    <a:pt x="1675" y="39"/>
                    <a:pt x="1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118050" y="3712475"/>
              <a:ext cx="188350" cy="116575"/>
            </a:xfrm>
            <a:custGeom>
              <a:avLst/>
              <a:gdLst/>
              <a:ahLst/>
              <a:cxnLst/>
              <a:rect l="l" t="t" r="r" b="b"/>
              <a:pathLst>
                <a:path w="7534" h="4663" extrusionOk="0">
                  <a:moveTo>
                    <a:pt x="4319" y="1"/>
                  </a:moveTo>
                  <a:cubicBezTo>
                    <a:pt x="4275" y="1"/>
                    <a:pt x="4230" y="7"/>
                    <a:pt x="4186" y="22"/>
                  </a:cubicBezTo>
                  <a:cubicBezTo>
                    <a:pt x="3843" y="136"/>
                    <a:pt x="3615" y="668"/>
                    <a:pt x="3729" y="1163"/>
                  </a:cubicBezTo>
                  <a:cubicBezTo>
                    <a:pt x="3555" y="989"/>
                    <a:pt x="2903" y="464"/>
                    <a:pt x="2006" y="464"/>
                  </a:cubicBezTo>
                  <a:cubicBezTo>
                    <a:pt x="1923" y="464"/>
                    <a:pt x="1838" y="468"/>
                    <a:pt x="1751" y="478"/>
                  </a:cubicBezTo>
                  <a:cubicBezTo>
                    <a:pt x="952" y="516"/>
                    <a:pt x="1" y="1049"/>
                    <a:pt x="39" y="1505"/>
                  </a:cubicBezTo>
                  <a:cubicBezTo>
                    <a:pt x="39" y="1886"/>
                    <a:pt x="800" y="2114"/>
                    <a:pt x="1066" y="2190"/>
                  </a:cubicBezTo>
                  <a:lnTo>
                    <a:pt x="6773" y="4663"/>
                  </a:lnTo>
                  <a:lnTo>
                    <a:pt x="7343" y="3369"/>
                  </a:lnTo>
                  <a:cubicBezTo>
                    <a:pt x="7458" y="3141"/>
                    <a:pt x="7534" y="2761"/>
                    <a:pt x="7343" y="2456"/>
                  </a:cubicBezTo>
                  <a:cubicBezTo>
                    <a:pt x="6963" y="1924"/>
                    <a:pt x="5822" y="2418"/>
                    <a:pt x="5175" y="1886"/>
                  </a:cubicBezTo>
                  <a:cubicBezTo>
                    <a:pt x="4947" y="1695"/>
                    <a:pt x="4642" y="1239"/>
                    <a:pt x="4756" y="136"/>
                  </a:cubicBezTo>
                  <a:cubicBezTo>
                    <a:pt x="4665" y="105"/>
                    <a:pt x="4499" y="1"/>
                    <a:pt x="4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271175" y="3781725"/>
              <a:ext cx="19050" cy="18800"/>
            </a:xfrm>
            <a:custGeom>
              <a:avLst/>
              <a:gdLst/>
              <a:ahLst/>
              <a:cxnLst/>
              <a:rect l="l" t="t" r="r" b="b"/>
              <a:pathLst>
                <a:path w="762" h="752" extrusionOk="0">
                  <a:moveTo>
                    <a:pt x="457" y="67"/>
                  </a:moveTo>
                  <a:lnTo>
                    <a:pt x="610" y="219"/>
                  </a:lnTo>
                  <a:cubicBezTo>
                    <a:pt x="648" y="257"/>
                    <a:pt x="648" y="371"/>
                    <a:pt x="610" y="409"/>
                  </a:cubicBezTo>
                  <a:cubicBezTo>
                    <a:pt x="581" y="525"/>
                    <a:pt x="485" y="575"/>
                    <a:pt x="374" y="575"/>
                  </a:cubicBezTo>
                  <a:cubicBezTo>
                    <a:pt x="339" y="575"/>
                    <a:pt x="303" y="570"/>
                    <a:pt x="267" y="561"/>
                  </a:cubicBezTo>
                  <a:lnTo>
                    <a:pt x="153" y="409"/>
                  </a:lnTo>
                  <a:cubicBezTo>
                    <a:pt x="77" y="371"/>
                    <a:pt x="77" y="257"/>
                    <a:pt x="153" y="219"/>
                  </a:cubicBezTo>
                  <a:lnTo>
                    <a:pt x="267" y="67"/>
                  </a:lnTo>
                  <a:lnTo>
                    <a:pt x="381" y="67"/>
                  </a:lnTo>
                  <a:cubicBezTo>
                    <a:pt x="381" y="67"/>
                    <a:pt x="398" y="84"/>
                    <a:pt x="421" y="84"/>
                  </a:cubicBezTo>
                  <a:cubicBezTo>
                    <a:pt x="432" y="84"/>
                    <a:pt x="445" y="79"/>
                    <a:pt x="457" y="67"/>
                  </a:cubicBezTo>
                  <a:close/>
                  <a:moveTo>
                    <a:pt x="381" y="0"/>
                  </a:moveTo>
                  <a:cubicBezTo>
                    <a:pt x="334" y="0"/>
                    <a:pt x="286" y="10"/>
                    <a:pt x="229" y="29"/>
                  </a:cubicBezTo>
                  <a:cubicBezTo>
                    <a:pt x="115" y="67"/>
                    <a:pt x="77" y="105"/>
                    <a:pt x="39" y="219"/>
                  </a:cubicBezTo>
                  <a:cubicBezTo>
                    <a:pt x="1" y="295"/>
                    <a:pt x="1" y="409"/>
                    <a:pt x="39" y="485"/>
                  </a:cubicBezTo>
                  <a:cubicBezTo>
                    <a:pt x="77" y="599"/>
                    <a:pt x="153" y="637"/>
                    <a:pt x="229" y="675"/>
                  </a:cubicBezTo>
                  <a:cubicBezTo>
                    <a:pt x="267" y="752"/>
                    <a:pt x="343" y="752"/>
                    <a:pt x="381" y="752"/>
                  </a:cubicBezTo>
                  <a:cubicBezTo>
                    <a:pt x="534" y="752"/>
                    <a:pt x="648" y="637"/>
                    <a:pt x="686" y="485"/>
                  </a:cubicBezTo>
                  <a:cubicBezTo>
                    <a:pt x="762" y="409"/>
                    <a:pt x="762" y="295"/>
                    <a:pt x="686" y="219"/>
                  </a:cubicBezTo>
                  <a:cubicBezTo>
                    <a:pt x="648" y="105"/>
                    <a:pt x="610" y="67"/>
                    <a:pt x="534" y="29"/>
                  </a:cubicBezTo>
                  <a:cubicBezTo>
                    <a:pt x="477" y="10"/>
                    <a:pt x="429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273100" y="2382425"/>
              <a:ext cx="84650" cy="164925"/>
            </a:xfrm>
            <a:custGeom>
              <a:avLst/>
              <a:gdLst/>
              <a:ahLst/>
              <a:cxnLst/>
              <a:rect l="l" t="t" r="r" b="b"/>
              <a:pathLst>
                <a:path w="3386" h="6597" extrusionOk="0">
                  <a:moveTo>
                    <a:pt x="304" y="0"/>
                  </a:moveTo>
                  <a:lnTo>
                    <a:pt x="304" y="190"/>
                  </a:lnTo>
                  <a:cubicBezTo>
                    <a:pt x="190" y="1370"/>
                    <a:pt x="114" y="2435"/>
                    <a:pt x="0" y="3576"/>
                  </a:cubicBezTo>
                  <a:cubicBezTo>
                    <a:pt x="2159" y="5979"/>
                    <a:pt x="2884" y="6597"/>
                    <a:pt x="3137" y="6597"/>
                  </a:cubicBezTo>
                  <a:cubicBezTo>
                    <a:pt x="3160" y="6597"/>
                    <a:pt x="3180" y="6591"/>
                    <a:pt x="3196" y="6582"/>
                  </a:cubicBezTo>
                  <a:cubicBezTo>
                    <a:pt x="3386" y="6429"/>
                    <a:pt x="2815" y="5593"/>
                    <a:pt x="2435" y="3652"/>
                  </a:cubicBezTo>
                  <a:cubicBezTo>
                    <a:pt x="2359" y="3196"/>
                    <a:pt x="2283" y="2815"/>
                    <a:pt x="2245" y="2587"/>
                  </a:cubicBezTo>
                  <a:lnTo>
                    <a:pt x="2245" y="2359"/>
                  </a:lnTo>
                  <a:lnTo>
                    <a:pt x="2283" y="875"/>
                  </a:lnTo>
                  <a:lnTo>
                    <a:pt x="2283" y="30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3181775" y="2527925"/>
              <a:ext cx="95150" cy="256825"/>
            </a:xfrm>
            <a:custGeom>
              <a:avLst/>
              <a:gdLst/>
              <a:ahLst/>
              <a:cxnLst/>
              <a:rect l="l" t="t" r="r" b="b"/>
              <a:pathLst>
                <a:path w="3806" h="10273" extrusionOk="0">
                  <a:moveTo>
                    <a:pt x="1294" y="1"/>
                  </a:moveTo>
                  <a:cubicBezTo>
                    <a:pt x="686" y="1751"/>
                    <a:pt x="305" y="3044"/>
                    <a:pt x="191" y="3539"/>
                  </a:cubicBezTo>
                  <a:cubicBezTo>
                    <a:pt x="153" y="3729"/>
                    <a:pt x="153" y="3919"/>
                    <a:pt x="153" y="3919"/>
                  </a:cubicBezTo>
                  <a:cubicBezTo>
                    <a:pt x="115" y="4186"/>
                    <a:pt x="39" y="4490"/>
                    <a:pt x="39" y="4756"/>
                  </a:cubicBezTo>
                  <a:cubicBezTo>
                    <a:pt x="39" y="4946"/>
                    <a:pt x="1" y="5099"/>
                    <a:pt x="1" y="5289"/>
                  </a:cubicBezTo>
                  <a:lnTo>
                    <a:pt x="1" y="5441"/>
                  </a:lnTo>
                  <a:lnTo>
                    <a:pt x="1" y="5822"/>
                  </a:lnTo>
                  <a:lnTo>
                    <a:pt x="1" y="7343"/>
                  </a:lnTo>
                  <a:cubicBezTo>
                    <a:pt x="39" y="8485"/>
                    <a:pt x="191" y="9474"/>
                    <a:pt x="381" y="10273"/>
                  </a:cubicBezTo>
                  <a:cubicBezTo>
                    <a:pt x="1104" y="10197"/>
                    <a:pt x="1827" y="10120"/>
                    <a:pt x="2512" y="10082"/>
                  </a:cubicBezTo>
                  <a:cubicBezTo>
                    <a:pt x="2702" y="8865"/>
                    <a:pt x="2892" y="7648"/>
                    <a:pt x="3082" y="6430"/>
                  </a:cubicBezTo>
                  <a:cubicBezTo>
                    <a:pt x="3158" y="5974"/>
                    <a:pt x="3235" y="5555"/>
                    <a:pt x="3273" y="5137"/>
                  </a:cubicBezTo>
                  <a:lnTo>
                    <a:pt x="3273" y="4985"/>
                  </a:lnTo>
                  <a:cubicBezTo>
                    <a:pt x="3387" y="4338"/>
                    <a:pt x="3463" y="3653"/>
                    <a:pt x="3615" y="3044"/>
                  </a:cubicBezTo>
                  <a:cubicBezTo>
                    <a:pt x="3653" y="2778"/>
                    <a:pt x="3805" y="2093"/>
                    <a:pt x="3653" y="1256"/>
                  </a:cubicBezTo>
                  <a:cubicBezTo>
                    <a:pt x="3577" y="724"/>
                    <a:pt x="3387" y="343"/>
                    <a:pt x="3235" y="39"/>
                  </a:cubicBezTo>
                  <a:cubicBezTo>
                    <a:pt x="2892" y="1"/>
                    <a:pt x="2512" y="1"/>
                    <a:pt x="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3284500" y="3110950"/>
              <a:ext cx="138900" cy="49475"/>
            </a:xfrm>
            <a:custGeom>
              <a:avLst/>
              <a:gdLst/>
              <a:ahLst/>
              <a:cxnLst/>
              <a:rect l="l" t="t" r="r" b="b"/>
              <a:pathLst>
                <a:path w="5556" h="1979" extrusionOk="0">
                  <a:moveTo>
                    <a:pt x="5555" y="1"/>
                  </a:moveTo>
                  <a:lnTo>
                    <a:pt x="5555" y="1"/>
                  </a:lnTo>
                  <a:cubicBezTo>
                    <a:pt x="3691" y="39"/>
                    <a:pt x="1827" y="115"/>
                    <a:pt x="1" y="191"/>
                  </a:cubicBezTo>
                  <a:cubicBezTo>
                    <a:pt x="1751" y="800"/>
                    <a:pt x="3463" y="1370"/>
                    <a:pt x="5175" y="1979"/>
                  </a:cubicBezTo>
                  <a:cubicBezTo>
                    <a:pt x="5213" y="1827"/>
                    <a:pt x="5213" y="1713"/>
                    <a:pt x="5251" y="1561"/>
                  </a:cubicBezTo>
                  <a:cubicBezTo>
                    <a:pt x="5365" y="1180"/>
                    <a:pt x="5403" y="800"/>
                    <a:pt x="5479" y="419"/>
                  </a:cubicBezTo>
                  <a:cubicBezTo>
                    <a:pt x="5479" y="191"/>
                    <a:pt x="5555" y="115"/>
                    <a:pt x="5555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158950" y="2709600"/>
              <a:ext cx="269200" cy="418500"/>
            </a:xfrm>
            <a:custGeom>
              <a:avLst/>
              <a:gdLst/>
              <a:ahLst/>
              <a:cxnLst/>
              <a:rect l="l" t="t" r="r" b="b"/>
              <a:pathLst>
                <a:path w="10768" h="16740" extrusionOk="0">
                  <a:moveTo>
                    <a:pt x="10767" y="0"/>
                  </a:moveTo>
                  <a:cubicBezTo>
                    <a:pt x="10387" y="76"/>
                    <a:pt x="10006" y="114"/>
                    <a:pt x="9626" y="305"/>
                  </a:cubicBezTo>
                  <a:cubicBezTo>
                    <a:pt x="9512" y="305"/>
                    <a:pt x="9398" y="305"/>
                    <a:pt x="9245" y="343"/>
                  </a:cubicBezTo>
                  <a:cubicBezTo>
                    <a:pt x="9131" y="343"/>
                    <a:pt x="9055" y="343"/>
                    <a:pt x="8941" y="381"/>
                  </a:cubicBezTo>
                  <a:cubicBezTo>
                    <a:pt x="8447" y="495"/>
                    <a:pt x="7952" y="571"/>
                    <a:pt x="7419" y="685"/>
                  </a:cubicBezTo>
                  <a:lnTo>
                    <a:pt x="7419" y="723"/>
                  </a:lnTo>
                  <a:cubicBezTo>
                    <a:pt x="7419" y="837"/>
                    <a:pt x="7381" y="875"/>
                    <a:pt x="7381" y="951"/>
                  </a:cubicBezTo>
                  <a:cubicBezTo>
                    <a:pt x="7343" y="1256"/>
                    <a:pt x="7229" y="1598"/>
                    <a:pt x="7191" y="1864"/>
                  </a:cubicBezTo>
                  <a:cubicBezTo>
                    <a:pt x="6392" y="5440"/>
                    <a:pt x="4528" y="10082"/>
                    <a:pt x="1" y="14913"/>
                  </a:cubicBezTo>
                  <a:cubicBezTo>
                    <a:pt x="2093" y="15788"/>
                    <a:pt x="3805" y="16131"/>
                    <a:pt x="5023" y="16283"/>
                  </a:cubicBezTo>
                  <a:cubicBezTo>
                    <a:pt x="5822" y="16321"/>
                    <a:pt x="8675" y="16549"/>
                    <a:pt x="9664" y="16663"/>
                  </a:cubicBezTo>
                  <a:cubicBezTo>
                    <a:pt x="9930" y="16663"/>
                    <a:pt x="10197" y="16701"/>
                    <a:pt x="10463" y="16701"/>
                  </a:cubicBezTo>
                  <a:cubicBezTo>
                    <a:pt x="10577" y="16740"/>
                    <a:pt x="10653" y="16740"/>
                    <a:pt x="10767" y="16740"/>
                  </a:cubicBezTo>
                  <a:lnTo>
                    <a:pt x="10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55975" y="2502250"/>
              <a:ext cx="172175" cy="225425"/>
            </a:xfrm>
            <a:custGeom>
              <a:avLst/>
              <a:gdLst/>
              <a:ahLst/>
              <a:cxnLst/>
              <a:rect l="l" t="t" r="r" b="b"/>
              <a:pathLst>
                <a:path w="6887" h="9017" extrusionOk="0">
                  <a:moveTo>
                    <a:pt x="6886" y="1"/>
                  </a:moveTo>
                  <a:cubicBezTo>
                    <a:pt x="6544" y="1"/>
                    <a:pt x="6163" y="1"/>
                    <a:pt x="5783" y="77"/>
                  </a:cubicBezTo>
                  <a:cubicBezTo>
                    <a:pt x="5250" y="153"/>
                    <a:pt x="4642" y="305"/>
                    <a:pt x="4033" y="495"/>
                  </a:cubicBezTo>
                  <a:lnTo>
                    <a:pt x="3614" y="647"/>
                  </a:lnTo>
                  <a:cubicBezTo>
                    <a:pt x="3272" y="800"/>
                    <a:pt x="3044" y="876"/>
                    <a:pt x="2739" y="1028"/>
                  </a:cubicBezTo>
                  <a:cubicBezTo>
                    <a:pt x="2017" y="1370"/>
                    <a:pt x="1446" y="1751"/>
                    <a:pt x="989" y="2131"/>
                  </a:cubicBezTo>
                  <a:cubicBezTo>
                    <a:pt x="875" y="2169"/>
                    <a:pt x="837" y="2207"/>
                    <a:pt x="761" y="2321"/>
                  </a:cubicBezTo>
                  <a:cubicBezTo>
                    <a:pt x="457" y="2550"/>
                    <a:pt x="190" y="2778"/>
                    <a:pt x="0" y="2968"/>
                  </a:cubicBezTo>
                  <a:cubicBezTo>
                    <a:pt x="38" y="2968"/>
                    <a:pt x="38" y="3006"/>
                    <a:pt x="38" y="3006"/>
                  </a:cubicBezTo>
                  <a:cubicBezTo>
                    <a:pt x="267" y="3387"/>
                    <a:pt x="457" y="3767"/>
                    <a:pt x="685" y="4223"/>
                  </a:cubicBezTo>
                  <a:cubicBezTo>
                    <a:pt x="799" y="4414"/>
                    <a:pt x="875" y="4604"/>
                    <a:pt x="1027" y="4832"/>
                  </a:cubicBezTo>
                  <a:cubicBezTo>
                    <a:pt x="1522" y="5669"/>
                    <a:pt x="1979" y="6582"/>
                    <a:pt x="2473" y="7457"/>
                  </a:cubicBezTo>
                  <a:lnTo>
                    <a:pt x="3310" y="9017"/>
                  </a:lnTo>
                  <a:cubicBezTo>
                    <a:pt x="3348" y="9017"/>
                    <a:pt x="3462" y="8979"/>
                    <a:pt x="3538" y="8979"/>
                  </a:cubicBezTo>
                  <a:cubicBezTo>
                    <a:pt x="4071" y="8865"/>
                    <a:pt x="4604" y="8751"/>
                    <a:pt x="5060" y="8637"/>
                  </a:cubicBezTo>
                  <a:cubicBezTo>
                    <a:pt x="5174" y="8637"/>
                    <a:pt x="5250" y="8637"/>
                    <a:pt x="5403" y="8599"/>
                  </a:cubicBezTo>
                  <a:cubicBezTo>
                    <a:pt x="5555" y="8522"/>
                    <a:pt x="5631" y="8522"/>
                    <a:pt x="5783" y="8484"/>
                  </a:cubicBezTo>
                  <a:cubicBezTo>
                    <a:pt x="6163" y="8408"/>
                    <a:pt x="6506" y="8370"/>
                    <a:pt x="6886" y="8256"/>
                  </a:cubicBezTo>
                  <a:lnTo>
                    <a:pt x="6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287350" y="2382225"/>
              <a:ext cx="42825" cy="59450"/>
            </a:xfrm>
            <a:custGeom>
              <a:avLst/>
              <a:gdLst/>
              <a:ahLst/>
              <a:cxnLst/>
              <a:rect l="l" t="t" r="r" b="b"/>
              <a:pathLst>
                <a:path w="1713" h="2378" extrusionOk="0">
                  <a:moveTo>
                    <a:pt x="798" y="1"/>
                  </a:moveTo>
                  <a:cubicBezTo>
                    <a:pt x="721" y="1"/>
                    <a:pt x="645" y="15"/>
                    <a:pt x="571" y="46"/>
                  </a:cubicBezTo>
                  <a:cubicBezTo>
                    <a:pt x="533" y="46"/>
                    <a:pt x="533" y="84"/>
                    <a:pt x="495" y="84"/>
                  </a:cubicBezTo>
                  <a:cubicBezTo>
                    <a:pt x="115" y="312"/>
                    <a:pt x="1" y="883"/>
                    <a:pt x="267" y="1492"/>
                  </a:cubicBezTo>
                  <a:cubicBezTo>
                    <a:pt x="455" y="2025"/>
                    <a:pt x="877" y="2378"/>
                    <a:pt x="1275" y="2378"/>
                  </a:cubicBezTo>
                  <a:cubicBezTo>
                    <a:pt x="1359" y="2378"/>
                    <a:pt x="1443" y="2362"/>
                    <a:pt x="1522" y="2329"/>
                  </a:cubicBezTo>
                  <a:cubicBezTo>
                    <a:pt x="1599" y="2253"/>
                    <a:pt x="1675" y="2253"/>
                    <a:pt x="1713" y="2215"/>
                  </a:cubicBezTo>
                  <a:lnTo>
                    <a:pt x="1713" y="617"/>
                  </a:lnTo>
                  <a:cubicBezTo>
                    <a:pt x="1637" y="465"/>
                    <a:pt x="1522" y="312"/>
                    <a:pt x="1408" y="236"/>
                  </a:cubicBezTo>
                  <a:cubicBezTo>
                    <a:pt x="1215" y="98"/>
                    <a:pt x="1002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277850" y="2297750"/>
              <a:ext cx="103700" cy="136475"/>
            </a:xfrm>
            <a:custGeom>
              <a:avLst/>
              <a:gdLst/>
              <a:ahLst/>
              <a:cxnLst/>
              <a:rect l="l" t="t" r="r" b="b"/>
              <a:pathLst>
                <a:path w="4148" h="5459" extrusionOk="0">
                  <a:moveTo>
                    <a:pt x="2202" y="0"/>
                  </a:moveTo>
                  <a:cubicBezTo>
                    <a:pt x="2074" y="0"/>
                    <a:pt x="1948" y="13"/>
                    <a:pt x="1826" y="39"/>
                  </a:cubicBezTo>
                  <a:cubicBezTo>
                    <a:pt x="647" y="305"/>
                    <a:pt x="0" y="1637"/>
                    <a:pt x="0" y="2664"/>
                  </a:cubicBezTo>
                  <a:cubicBezTo>
                    <a:pt x="0" y="4129"/>
                    <a:pt x="1341" y="5459"/>
                    <a:pt x="2261" y="5459"/>
                  </a:cubicBezTo>
                  <a:cubicBezTo>
                    <a:pt x="2321" y="5459"/>
                    <a:pt x="2379" y="5453"/>
                    <a:pt x="2435" y="5441"/>
                  </a:cubicBezTo>
                  <a:cubicBezTo>
                    <a:pt x="2778" y="5365"/>
                    <a:pt x="3158" y="5061"/>
                    <a:pt x="3386" y="4681"/>
                  </a:cubicBezTo>
                  <a:cubicBezTo>
                    <a:pt x="3538" y="4452"/>
                    <a:pt x="3576" y="4262"/>
                    <a:pt x="3691" y="4034"/>
                  </a:cubicBezTo>
                  <a:cubicBezTo>
                    <a:pt x="3805" y="3501"/>
                    <a:pt x="3881" y="3159"/>
                    <a:pt x="3881" y="2702"/>
                  </a:cubicBezTo>
                  <a:cubicBezTo>
                    <a:pt x="3919" y="1523"/>
                    <a:pt x="4147" y="1523"/>
                    <a:pt x="4071" y="1066"/>
                  </a:cubicBezTo>
                  <a:cubicBezTo>
                    <a:pt x="3842" y="477"/>
                    <a:pt x="2992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324450" y="237385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115" y="1"/>
                  </a:moveTo>
                  <a:cubicBezTo>
                    <a:pt x="38" y="1"/>
                    <a:pt x="0" y="77"/>
                    <a:pt x="0" y="191"/>
                  </a:cubicBezTo>
                  <a:cubicBezTo>
                    <a:pt x="0" y="267"/>
                    <a:pt x="38" y="381"/>
                    <a:pt x="115" y="381"/>
                  </a:cubicBezTo>
                  <a:cubicBezTo>
                    <a:pt x="153" y="381"/>
                    <a:pt x="191" y="267"/>
                    <a:pt x="191" y="191"/>
                  </a:cubicBezTo>
                  <a:cubicBezTo>
                    <a:pt x="191" y="77"/>
                    <a:pt x="153" y="1"/>
                    <a:pt x="11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361550" y="237480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76" y="1"/>
                  </a:moveTo>
                  <a:cubicBezTo>
                    <a:pt x="0" y="1"/>
                    <a:pt x="0" y="77"/>
                    <a:pt x="0" y="191"/>
                  </a:cubicBezTo>
                  <a:cubicBezTo>
                    <a:pt x="0" y="267"/>
                    <a:pt x="38" y="381"/>
                    <a:pt x="76" y="381"/>
                  </a:cubicBezTo>
                  <a:cubicBezTo>
                    <a:pt x="152" y="381"/>
                    <a:pt x="190" y="267"/>
                    <a:pt x="190" y="191"/>
                  </a:cubicBezTo>
                  <a:cubicBezTo>
                    <a:pt x="190" y="77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276900" y="2351025"/>
              <a:ext cx="23800" cy="38075"/>
            </a:xfrm>
            <a:custGeom>
              <a:avLst/>
              <a:gdLst/>
              <a:ahLst/>
              <a:cxnLst/>
              <a:rect l="l" t="t" r="r" b="b"/>
              <a:pathLst>
                <a:path w="952" h="1523" extrusionOk="0">
                  <a:moveTo>
                    <a:pt x="495" y="1"/>
                  </a:moveTo>
                  <a:cubicBezTo>
                    <a:pt x="228" y="1"/>
                    <a:pt x="0" y="343"/>
                    <a:pt x="0" y="761"/>
                  </a:cubicBezTo>
                  <a:cubicBezTo>
                    <a:pt x="0" y="1180"/>
                    <a:pt x="190" y="1522"/>
                    <a:pt x="495" y="1522"/>
                  </a:cubicBezTo>
                  <a:cubicBezTo>
                    <a:pt x="723" y="1522"/>
                    <a:pt x="951" y="1180"/>
                    <a:pt x="951" y="761"/>
                  </a:cubicBezTo>
                  <a:cubicBezTo>
                    <a:pt x="951" y="381"/>
                    <a:pt x="761" y="39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327300" y="2403350"/>
              <a:ext cx="26650" cy="19975"/>
            </a:xfrm>
            <a:custGeom>
              <a:avLst/>
              <a:gdLst/>
              <a:ahLst/>
              <a:cxnLst/>
              <a:rect l="l" t="t" r="r" b="b"/>
              <a:pathLst>
                <a:path w="1066" h="799" extrusionOk="0">
                  <a:moveTo>
                    <a:pt x="77" y="0"/>
                  </a:moveTo>
                  <a:lnTo>
                    <a:pt x="77" y="0"/>
                  </a:lnTo>
                  <a:cubicBezTo>
                    <a:pt x="1" y="419"/>
                    <a:pt x="267" y="799"/>
                    <a:pt x="571" y="799"/>
                  </a:cubicBezTo>
                  <a:cubicBezTo>
                    <a:pt x="761" y="799"/>
                    <a:pt x="990" y="647"/>
                    <a:pt x="1066" y="380"/>
                  </a:cubicBezTo>
                  <a:lnTo>
                    <a:pt x="1066" y="380"/>
                  </a:lnTo>
                  <a:cubicBezTo>
                    <a:pt x="1012" y="407"/>
                    <a:pt x="920" y="434"/>
                    <a:pt x="817" y="434"/>
                  </a:cubicBezTo>
                  <a:cubicBezTo>
                    <a:pt x="775" y="434"/>
                    <a:pt x="730" y="430"/>
                    <a:pt x="685" y="419"/>
                  </a:cubicBezTo>
                  <a:cubicBezTo>
                    <a:pt x="305" y="380"/>
                    <a:pt x="115" y="38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344425" y="2379550"/>
              <a:ext cx="7625" cy="28575"/>
            </a:xfrm>
            <a:custGeom>
              <a:avLst/>
              <a:gdLst/>
              <a:ahLst/>
              <a:cxnLst/>
              <a:rect l="l" t="t" r="r" b="b"/>
              <a:pathLst>
                <a:path w="305" h="1143" extrusionOk="0">
                  <a:moveTo>
                    <a:pt x="191" y="1"/>
                  </a:moveTo>
                  <a:cubicBezTo>
                    <a:pt x="153" y="1"/>
                    <a:pt x="115" y="1"/>
                    <a:pt x="115" y="39"/>
                  </a:cubicBezTo>
                  <a:cubicBezTo>
                    <a:pt x="0" y="305"/>
                    <a:pt x="0" y="572"/>
                    <a:pt x="38" y="686"/>
                  </a:cubicBezTo>
                  <a:cubicBezTo>
                    <a:pt x="38" y="762"/>
                    <a:pt x="115" y="800"/>
                    <a:pt x="115" y="838"/>
                  </a:cubicBezTo>
                  <a:cubicBezTo>
                    <a:pt x="115" y="876"/>
                    <a:pt x="153" y="876"/>
                    <a:pt x="153" y="952"/>
                  </a:cubicBezTo>
                  <a:cubicBezTo>
                    <a:pt x="191" y="990"/>
                    <a:pt x="191" y="1028"/>
                    <a:pt x="191" y="1028"/>
                  </a:cubicBezTo>
                  <a:lnTo>
                    <a:pt x="76" y="1028"/>
                  </a:lnTo>
                  <a:cubicBezTo>
                    <a:pt x="76" y="1028"/>
                    <a:pt x="0" y="1028"/>
                    <a:pt x="0" y="1104"/>
                  </a:cubicBezTo>
                  <a:cubicBezTo>
                    <a:pt x="0" y="1104"/>
                    <a:pt x="0" y="1142"/>
                    <a:pt x="76" y="1142"/>
                  </a:cubicBezTo>
                  <a:lnTo>
                    <a:pt x="305" y="1142"/>
                  </a:lnTo>
                  <a:cubicBezTo>
                    <a:pt x="305" y="1104"/>
                    <a:pt x="305" y="1028"/>
                    <a:pt x="267" y="914"/>
                  </a:cubicBezTo>
                  <a:cubicBezTo>
                    <a:pt x="191" y="838"/>
                    <a:pt x="191" y="838"/>
                    <a:pt x="191" y="800"/>
                  </a:cubicBezTo>
                  <a:cubicBezTo>
                    <a:pt x="191" y="762"/>
                    <a:pt x="153" y="724"/>
                    <a:pt x="153" y="648"/>
                  </a:cubicBezTo>
                  <a:cubicBezTo>
                    <a:pt x="115" y="572"/>
                    <a:pt x="153" y="381"/>
                    <a:pt x="267" y="77"/>
                  </a:cubicBezTo>
                  <a:cubicBezTo>
                    <a:pt x="267" y="39"/>
                    <a:pt x="267" y="1"/>
                    <a:pt x="191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315900" y="23565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73" y="0"/>
                  </a:moveTo>
                  <a:cubicBezTo>
                    <a:pt x="317" y="0"/>
                    <a:pt x="171" y="74"/>
                    <a:pt x="76" y="200"/>
                  </a:cubicBezTo>
                  <a:cubicBezTo>
                    <a:pt x="0" y="238"/>
                    <a:pt x="0" y="314"/>
                    <a:pt x="76" y="314"/>
                  </a:cubicBezTo>
                  <a:cubicBezTo>
                    <a:pt x="95" y="333"/>
                    <a:pt x="114" y="343"/>
                    <a:pt x="128" y="343"/>
                  </a:cubicBezTo>
                  <a:cubicBezTo>
                    <a:pt x="143" y="343"/>
                    <a:pt x="152" y="333"/>
                    <a:pt x="152" y="314"/>
                  </a:cubicBezTo>
                  <a:cubicBezTo>
                    <a:pt x="210" y="198"/>
                    <a:pt x="313" y="148"/>
                    <a:pt x="426" y="148"/>
                  </a:cubicBezTo>
                  <a:cubicBezTo>
                    <a:pt x="461" y="148"/>
                    <a:pt x="497" y="153"/>
                    <a:pt x="533" y="162"/>
                  </a:cubicBezTo>
                  <a:cubicBezTo>
                    <a:pt x="647" y="162"/>
                    <a:pt x="723" y="238"/>
                    <a:pt x="723" y="314"/>
                  </a:cubicBezTo>
                  <a:cubicBezTo>
                    <a:pt x="723" y="352"/>
                    <a:pt x="761" y="352"/>
                    <a:pt x="761" y="352"/>
                  </a:cubicBezTo>
                  <a:cubicBezTo>
                    <a:pt x="837" y="352"/>
                    <a:pt x="837" y="314"/>
                    <a:pt x="875" y="238"/>
                  </a:cubicBezTo>
                  <a:cubicBezTo>
                    <a:pt x="837" y="162"/>
                    <a:pt x="723" y="48"/>
                    <a:pt x="571" y="10"/>
                  </a:cubicBezTo>
                  <a:cubicBezTo>
                    <a:pt x="538" y="3"/>
                    <a:pt x="505" y="0"/>
                    <a:pt x="47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350125" y="23603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98" y="0"/>
                  </a:moveTo>
                  <a:cubicBezTo>
                    <a:pt x="329" y="0"/>
                    <a:pt x="203" y="74"/>
                    <a:pt x="77" y="200"/>
                  </a:cubicBezTo>
                  <a:cubicBezTo>
                    <a:pt x="1" y="238"/>
                    <a:pt x="1" y="276"/>
                    <a:pt x="77" y="276"/>
                  </a:cubicBezTo>
                  <a:cubicBezTo>
                    <a:pt x="96" y="314"/>
                    <a:pt x="115" y="333"/>
                    <a:pt x="129" y="333"/>
                  </a:cubicBezTo>
                  <a:cubicBezTo>
                    <a:pt x="143" y="333"/>
                    <a:pt x="153" y="314"/>
                    <a:pt x="153" y="276"/>
                  </a:cubicBezTo>
                  <a:cubicBezTo>
                    <a:pt x="235" y="194"/>
                    <a:pt x="317" y="132"/>
                    <a:pt x="414" y="132"/>
                  </a:cubicBezTo>
                  <a:cubicBezTo>
                    <a:pt x="451" y="132"/>
                    <a:pt x="491" y="141"/>
                    <a:pt x="533" y="162"/>
                  </a:cubicBezTo>
                  <a:cubicBezTo>
                    <a:pt x="647" y="162"/>
                    <a:pt x="723" y="238"/>
                    <a:pt x="723" y="276"/>
                  </a:cubicBezTo>
                  <a:cubicBezTo>
                    <a:pt x="723" y="352"/>
                    <a:pt x="762" y="352"/>
                    <a:pt x="762" y="352"/>
                  </a:cubicBezTo>
                  <a:cubicBezTo>
                    <a:pt x="812" y="352"/>
                    <a:pt x="829" y="319"/>
                    <a:pt x="812" y="319"/>
                  </a:cubicBezTo>
                  <a:cubicBezTo>
                    <a:pt x="811" y="319"/>
                    <a:pt x="809" y="319"/>
                    <a:pt x="807" y="319"/>
                  </a:cubicBezTo>
                  <a:lnTo>
                    <a:pt x="807" y="319"/>
                  </a:lnTo>
                  <a:cubicBezTo>
                    <a:pt x="876" y="265"/>
                    <a:pt x="876" y="238"/>
                    <a:pt x="876" y="238"/>
                  </a:cubicBezTo>
                  <a:cubicBezTo>
                    <a:pt x="838" y="124"/>
                    <a:pt x="723" y="48"/>
                    <a:pt x="609" y="10"/>
                  </a:cubicBezTo>
                  <a:cubicBezTo>
                    <a:pt x="570" y="4"/>
                    <a:pt x="533" y="0"/>
                    <a:pt x="498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191300" y="2657275"/>
              <a:ext cx="213075" cy="153950"/>
            </a:xfrm>
            <a:custGeom>
              <a:avLst/>
              <a:gdLst/>
              <a:ahLst/>
              <a:cxnLst/>
              <a:rect l="l" t="t" r="r" b="b"/>
              <a:pathLst>
                <a:path w="8523" h="6158" extrusionOk="0">
                  <a:moveTo>
                    <a:pt x="6962" y="1"/>
                  </a:moveTo>
                  <a:cubicBezTo>
                    <a:pt x="5212" y="1104"/>
                    <a:pt x="3576" y="2245"/>
                    <a:pt x="1864" y="3349"/>
                  </a:cubicBezTo>
                  <a:cubicBezTo>
                    <a:pt x="1256" y="3881"/>
                    <a:pt x="609" y="4452"/>
                    <a:pt x="0" y="4946"/>
                  </a:cubicBezTo>
                  <a:cubicBezTo>
                    <a:pt x="38" y="5289"/>
                    <a:pt x="229" y="5707"/>
                    <a:pt x="571" y="5974"/>
                  </a:cubicBezTo>
                  <a:cubicBezTo>
                    <a:pt x="733" y="6077"/>
                    <a:pt x="941" y="6157"/>
                    <a:pt x="1247" y="6157"/>
                  </a:cubicBezTo>
                  <a:cubicBezTo>
                    <a:pt x="1732" y="6157"/>
                    <a:pt x="2464" y="5956"/>
                    <a:pt x="3652" y="5327"/>
                  </a:cubicBezTo>
                  <a:cubicBezTo>
                    <a:pt x="4870" y="4718"/>
                    <a:pt x="6658" y="3577"/>
                    <a:pt x="8522" y="1599"/>
                  </a:cubicBezTo>
                  <a:lnTo>
                    <a:pt x="69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237900" y="2730525"/>
              <a:ext cx="18100" cy="16175"/>
            </a:xfrm>
            <a:custGeom>
              <a:avLst/>
              <a:gdLst/>
              <a:ahLst/>
              <a:cxnLst/>
              <a:rect l="l" t="t" r="r" b="b"/>
              <a:pathLst>
                <a:path w="724" h="647" extrusionOk="0">
                  <a:moveTo>
                    <a:pt x="609" y="0"/>
                  </a:moveTo>
                  <a:lnTo>
                    <a:pt x="0" y="571"/>
                  </a:lnTo>
                  <a:cubicBezTo>
                    <a:pt x="0" y="571"/>
                    <a:pt x="0" y="609"/>
                    <a:pt x="38" y="647"/>
                  </a:cubicBezTo>
                  <a:lnTo>
                    <a:pt x="723" y="7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349175" y="3325900"/>
              <a:ext cx="19050" cy="11450"/>
            </a:xfrm>
            <a:custGeom>
              <a:avLst/>
              <a:gdLst/>
              <a:ahLst/>
              <a:cxnLst/>
              <a:rect l="l" t="t" r="r" b="b"/>
              <a:pathLst>
                <a:path w="762" h="458" extrusionOk="0">
                  <a:moveTo>
                    <a:pt x="685" y="1"/>
                  </a:moveTo>
                  <a:lnTo>
                    <a:pt x="77" y="343"/>
                  </a:lnTo>
                  <a:cubicBezTo>
                    <a:pt x="1" y="381"/>
                    <a:pt x="1" y="381"/>
                    <a:pt x="1" y="419"/>
                  </a:cubicBezTo>
                  <a:cubicBezTo>
                    <a:pt x="1" y="457"/>
                    <a:pt x="77" y="457"/>
                    <a:pt x="77" y="457"/>
                  </a:cubicBezTo>
                  <a:lnTo>
                    <a:pt x="723" y="153"/>
                  </a:lnTo>
                  <a:cubicBezTo>
                    <a:pt x="761" y="77"/>
                    <a:pt x="761" y="77"/>
                    <a:pt x="761" y="39"/>
                  </a:cubicBezTo>
                  <a:cubicBezTo>
                    <a:pt x="723" y="1"/>
                    <a:pt x="723" y="1"/>
                    <a:pt x="68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399575" y="2043825"/>
              <a:ext cx="979675" cy="1737675"/>
            </a:xfrm>
            <a:custGeom>
              <a:avLst/>
              <a:gdLst/>
              <a:ahLst/>
              <a:cxnLst/>
              <a:rect l="l" t="t" r="r" b="b"/>
              <a:pathLst>
                <a:path w="39187" h="69507" extrusionOk="0">
                  <a:moveTo>
                    <a:pt x="33898" y="1941"/>
                  </a:moveTo>
                  <a:cubicBezTo>
                    <a:pt x="36181" y="1941"/>
                    <a:pt x="38083" y="3805"/>
                    <a:pt x="38083" y="6087"/>
                  </a:cubicBezTo>
                  <a:lnTo>
                    <a:pt x="38083" y="63344"/>
                  </a:lnTo>
                  <a:cubicBezTo>
                    <a:pt x="38083" y="65626"/>
                    <a:pt x="36219" y="67490"/>
                    <a:pt x="33898" y="67490"/>
                  </a:cubicBezTo>
                  <a:lnTo>
                    <a:pt x="5289" y="67490"/>
                  </a:lnTo>
                  <a:cubicBezTo>
                    <a:pt x="3006" y="67490"/>
                    <a:pt x="1142" y="65626"/>
                    <a:pt x="1142" y="63344"/>
                  </a:cubicBezTo>
                  <a:lnTo>
                    <a:pt x="1142" y="6087"/>
                  </a:lnTo>
                  <a:cubicBezTo>
                    <a:pt x="1142" y="3805"/>
                    <a:pt x="3006" y="1941"/>
                    <a:pt x="5289" y="1941"/>
                  </a:cubicBezTo>
                  <a:close/>
                  <a:moveTo>
                    <a:pt x="4414" y="0"/>
                  </a:moveTo>
                  <a:cubicBezTo>
                    <a:pt x="1979" y="0"/>
                    <a:pt x="1" y="1941"/>
                    <a:pt x="1" y="4452"/>
                  </a:cubicBezTo>
                  <a:lnTo>
                    <a:pt x="1" y="65056"/>
                  </a:lnTo>
                  <a:cubicBezTo>
                    <a:pt x="1" y="67490"/>
                    <a:pt x="1979" y="69507"/>
                    <a:pt x="4414" y="69507"/>
                  </a:cubicBezTo>
                  <a:lnTo>
                    <a:pt x="34773" y="69507"/>
                  </a:lnTo>
                  <a:cubicBezTo>
                    <a:pt x="37170" y="69507"/>
                    <a:pt x="39186" y="67490"/>
                    <a:pt x="39186" y="65056"/>
                  </a:cubicBezTo>
                  <a:lnTo>
                    <a:pt x="39186" y="4452"/>
                  </a:lnTo>
                  <a:cubicBezTo>
                    <a:pt x="39186" y="1941"/>
                    <a:pt x="37170" y="0"/>
                    <a:pt x="34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5118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555575" y="238432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5964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6383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6820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7239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3765750" y="238432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3808550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5118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555575" y="247467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5964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6383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6820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7239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765750" y="247467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808550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5118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555575" y="25650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5964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6383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6820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37239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765750" y="25650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808550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5118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3555575" y="26563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5964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6383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6820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7239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765750" y="26563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808550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5118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555575" y="274382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46" y="3120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5964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6383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6820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7239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765750" y="274382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85" y="3120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808550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5118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555575" y="283417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46" y="3121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5964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6383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6820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7239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765750" y="283417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85" y="312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08550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5118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555575" y="29255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5964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6383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6820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7239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765750" y="29255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808550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5118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555575" y="30168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5964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6383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6820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7239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765750" y="30168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808550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9198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9626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0045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0463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0901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319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1737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2165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9198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9626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0045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0463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0901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1319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1737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2165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9198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9626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0045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0463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0901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1319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1737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42165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9198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9626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40045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40463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0901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41319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41737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2165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39198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39626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40045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0463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0901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41319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41737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42165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9198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9626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40045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40463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40901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1319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41737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42165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39198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9626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0045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40463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40901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1319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41737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2165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39198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39626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0045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0463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0901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41319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1737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42165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567925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6506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72962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8123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3" y="312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8951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9769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05775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413860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567925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6506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72962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8123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3" y="3082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8951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9769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405775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13860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6506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4" y="457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743875" y="2232150"/>
              <a:ext cx="14300" cy="109400"/>
            </a:xfrm>
            <a:custGeom>
              <a:avLst/>
              <a:gdLst/>
              <a:ahLst/>
              <a:cxnLst/>
              <a:rect l="l" t="t" r="r" b="b"/>
              <a:pathLst>
                <a:path w="572" h="4376" extrusionOk="0">
                  <a:moveTo>
                    <a:pt x="1" y="0"/>
                  </a:moveTo>
                  <a:lnTo>
                    <a:pt x="1" y="4375"/>
                  </a:lnTo>
                  <a:lnTo>
                    <a:pt x="572" y="437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3779075" y="2229275"/>
              <a:ext cx="82775" cy="113225"/>
            </a:xfrm>
            <a:custGeom>
              <a:avLst/>
              <a:gdLst/>
              <a:ahLst/>
              <a:cxnLst/>
              <a:rect l="l" t="t" r="r" b="b"/>
              <a:pathLst>
                <a:path w="3311" h="4529" extrusionOk="0">
                  <a:moveTo>
                    <a:pt x="2283" y="1"/>
                  </a:moveTo>
                  <a:cubicBezTo>
                    <a:pt x="952" y="1"/>
                    <a:pt x="1" y="914"/>
                    <a:pt x="1" y="2284"/>
                  </a:cubicBezTo>
                  <a:cubicBezTo>
                    <a:pt x="1" y="3767"/>
                    <a:pt x="952" y="4528"/>
                    <a:pt x="2169" y="4528"/>
                  </a:cubicBezTo>
                  <a:cubicBezTo>
                    <a:pt x="2702" y="4528"/>
                    <a:pt x="3120" y="4452"/>
                    <a:pt x="3310" y="4338"/>
                  </a:cubicBezTo>
                  <a:lnTo>
                    <a:pt x="3120" y="3881"/>
                  </a:lnTo>
                  <a:cubicBezTo>
                    <a:pt x="2930" y="3958"/>
                    <a:pt x="2550" y="4072"/>
                    <a:pt x="2207" y="4072"/>
                  </a:cubicBezTo>
                  <a:cubicBezTo>
                    <a:pt x="1180" y="4072"/>
                    <a:pt x="571" y="3387"/>
                    <a:pt x="571" y="2284"/>
                  </a:cubicBezTo>
                  <a:cubicBezTo>
                    <a:pt x="571" y="1142"/>
                    <a:pt x="1218" y="496"/>
                    <a:pt x="2283" y="496"/>
                  </a:cubicBezTo>
                  <a:cubicBezTo>
                    <a:pt x="2626" y="496"/>
                    <a:pt x="2930" y="572"/>
                    <a:pt x="3158" y="686"/>
                  </a:cubicBezTo>
                  <a:lnTo>
                    <a:pt x="3310" y="191"/>
                  </a:lnTo>
                  <a:cubicBezTo>
                    <a:pt x="3158" y="115"/>
                    <a:pt x="2854" y="1"/>
                    <a:pt x="2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881800" y="2231200"/>
              <a:ext cx="78000" cy="108450"/>
            </a:xfrm>
            <a:custGeom>
              <a:avLst/>
              <a:gdLst/>
              <a:ahLst/>
              <a:cxnLst/>
              <a:rect l="l" t="t" r="r" b="b"/>
              <a:pathLst>
                <a:path w="3120" h="4338" extrusionOk="0">
                  <a:moveTo>
                    <a:pt x="2245" y="0"/>
                  </a:moveTo>
                  <a:lnTo>
                    <a:pt x="913" y="1636"/>
                  </a:lnTo>
                  <a:cubicBezTo>
                    <a:pt x="761" y="1788"/>
                    <a:pt x="685" y="1940"/>
                    <a:pt x="533" y="2131"/>
                  </a:cubicBezTo>
                  <a:lnTo>
                    <a:pt x="533" y="38"/>
                  </a:lnTo>
                  <a:lnTo>
                    <a:pt x="0" y="38"/>
                  </a:lnTo>
                  <a:lnTo>
                    <a:pt x="0" y="4337"/>
                  </a:lnTo>
                  <a:lnTo>
                    <a:pt x="571" y="4337"/>
                  </a:lnTo>
                  <a:lnTo>
                    <a:pt x="571" y="2701"/>
                  </a:lnTo>
                  <a:lnTo>
                    <a:pt x="1028" y="2207"/>
                  </a:lnTo>
                  <a:lnTo>
                    <a:pt x="2435" y="4337"/>
                  </a:lnTo>
                  <a:lnTo>
                    <a:pt x="3120" y="4337"/>
                  </a:lnTo>
                  <a:lnTo>
                    <a:pt x="1370" y="1826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0250" y="2232150"/>
              <a:ext cx="61850" cy="109400"/>
            </a:xfrm>
            <a:custGeom>
              <a:avLst/>
              <a:gdLst/>
              <a:ahLst/>
              <a:cxnLst/>
              <a:rect l="l" t="t" r="r" b="b"/>
              <a:pathLst>
                <a:path w="2474" h="4376" extrusionOk="0">
                  <a:moveTo>
                    <a:pt x="0" y="0"/>
                  </a:moveTo>
                  <a:lnTo>
                    <a:pt x="0" y="4375"/>
                  </a:lnTo>
                  <a:lnTo>
                    <a:pt x="2473" y="4375"/>
                  </a:lnTo>
                  <a:lnTo>
                    <a:pt x="2473" y="3881"/>
                  </a:lnTo>
                  <a:lnTo>
                    <a:pt x="571" y="3881"/>
                  </a:lnTo>
                  <a:lnTo>
                    <a:pt x="571" y="2321"/>
                  </a:lnTo>
                  <a:lnTo>
                    <a:pt x="2283" y="2321"/>
                  </a:lnTo>
                  <a:lnTo>
                    <a:pt x="2283" y="1864"/>
                  </a:lnTo>
                  <a:lnTo>
                    <a:pt x="571" y="1864"/>
                  </a:lnTo>
                  <a:lnTo>
                    <a:pt x="571" y="457"/>
                  </a:lnTo>
                  <a:lnTo>
                    <a:pt x="2359" y="457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0415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5" y="457"/>
                  </a:lnTo>
                  <a:lnTo>
                    <a:pt x="3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3363450" y="2540050"/>
              <a:ext cx="58975" cy="163850"/>
            </a:xfrm>
            <a:custGeom>
              <a:avLst/>
              <a:gdLst/>
              <a:ahLst/>
              <a:cxnLst/>
              <a:rect l="l" t="t" r="r" b="b"/>
              <a:pathLst>
                <a:path w="2359" h="6554" extrusionOk="0">
                  <a:moveTo>
                    <a:pt x="1427" y="1"/>
                  </a:moveTo>
                  <a:cubicBezTo>
                    <a:pt x="991" y="1"/>
                    <a:pt x="182" y="1545"/>
                    <a:pt x="0" y="1836"/>
                  </a:cubicBezTo>
                  <a:lnTo>
                    <a:pt x="0" y="4766"/>
                  </a:lnTo>
                  <a:cubicBezTo>
                    <a:pt x="457" y="5375"/>
                    <a:pt x="913" y="5945"/>
                    <a:pt x="1332" y="6554"/>
                  </a:cubicBezTo>
                  <a:cubicBezTo>
                    <a:pt x="1446" y="6402"/>
                    <a:pt x="1484" y="6288"/>
                    <a:pt x="1598" y="6097"/>
                  </a:cubicBezTo>
                  <a:cubicBezTo>
                    <a:pt x="2359" y="4461"/>
                    <a:pt x="1979" y="2750"/>
                    <a:pt x="1636" y="1836"/>
                  </a:cubicBezTo>
                  <a:cubicBezTo>
                    <a:pt x="1674" y="1342"/>
                    <a:pt x="1826" y="86"/>
                    <a:pt x="1484" y="10"/>
                  </a:cubicBezTo>
                  <a:cubicBezTo>
                    <a:pt x="1466" y="4"/>
                    <a:pt x="1447" y="1"/>
                    <a:pt x="1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406800" y="2907425"/>
              <a:ext cx="156975" cy="491750"/>
            </a:xfrm>
            <a:custGeom>
              <a:avLst/>
              <a:gdLst/>
              <a:ahLst/>
              <a:cxnLst/>
              <a:rect l="l" t="t" r="r" b="b"/>
              <a:pathLst>
                <a:path w="6279" h="19670" extrusionOk="0">
                  <a:moveTo>
                    <a:pt x="6278" y="0"/>
                  </a:moveTo>
                  <a:cubicBezTo>
                    <a:pt x="5974" y="0"/>
                    <a:pt x="5745" y="0"/>
                    <a:pt x="5517" y="38"/>
                  </a:cubicBezTo>
                  <a:cubicBezTo>
                    <a:pt x="4033" y="76"/>
                    <a:pt x="2550" y="76"/>
                    <a:pt x="1028" y="152"/>
                  </a:cubicBezTo>
                  <a:lnTo>
                    <a:pt x="1028" y="267"/>
                  </a:lnTo>
                  <a:cubicBezTo>
                    <a:pt x="1028" y="381"/>
                    <a:pt x="990" y="457"/>
                    <a:pt x="990" y="571"/>
                  </a:cubicBezTo>
                  <a:cubicBezTo>
                    <a:pt x="571" y="3462"/>
                    <a:pt x="229" y="6734"/>
                    <a:pt x="77" y="10310"/>
                  </a:cubicBezTo>
                  <a:cubicBezTo>
                    <a:pt x="39" y="10500"/>
                    <a:pt x="39" y="10729"/>
                    <a:pt x="39" y="10919"/>
                  </a:cubicBezTo>
                  <a:lnTo>
                    <a:pt x="39" y="11413"/>
                  </a:lnTo>
                  <a:cubicBezTo>
                    <a:pt x="1" y="11794"/>
                    <a:pt x="1" y="12136"/>
                    <a:pt x="1" y="12517"/>
                  </a:cubicBezTo>
                  <a:lnTo>
                    <a:pt x="1" y="12935"/>
                  </a:lnTo>
                  <a:cubicBezTo>
                    <a:pt x="1" y="14419"/>
                    <a:pt x="1" y="15941"/>
                    <a:pt x="39" y="17501"/>
                  </a:cubicBezTo>
                  <a:cubicBezTo>
                    <a:pt x="77" y="18223"/>
                    <a:pt x="77" y="18908"/>
                    <a:pt x="115" y="19631"/>
                  </a:cubicBezTo>
                  <a:cubicBezTo>
                    <a:pt x="1523" y="19631"/>
                    <a:pt x="2854" y="19669"/>
                    <a:pt x="4224" y="19669"/>
                  </a:cubicBezTo>
                  <a:lnTo>
                    <a:pt x="4224" y="19060"/>
                  </a:lnTo>
                  <a:cubicBezTo>
                    <a:pt x="4376" y="17120"/>
                    <a:pt x="4870" y="16055"/>
                    <a:pt x="5251" y="13468"/>
                  </a:cubicBezTo>
                  <a:cubicBezTo>
                    <a:pt x="5327" y="13125"/>
                    <a:pt x="5365" y="12745"/>
                    <a:pt x="5403" y="12365"/>
                  </a:cubicBezTo>
                  <a:cubicBezTo>
                    <a:pt x="5441" y="12022"/>
                    <a:pt x="5441" y="11718"/>
                    <a:pt x="5517" y="11413"/>
                  </a:cubicBezTo>
                  <a:lnTo>
                    <a:pt x="5517" y="11147"/>
                  </a:lnTo>
                  <a:cubicBezTo>
                    <a:pt x="5555" y="10729"/>
                    <a:pt x="5517" y="10995"/>
                    <a:pt x="5593" y="9435"/>
                  </a:cubicBezTo>
                  <a:cubicBezTo>
                    <a:pt x="5745" y="7115"/>
                    <a:pt x="5898" y="4794"/>
                    <a:pt x="6088" y="2549"/>
                  </a:cubicBezTo>
                  <a:cubicBezTo>
                    <a:pt x="6126" y="1788"/>
                    <a:pt x="6164" y="1027"/>
                    <a:pt x="6278" y="267"/>
                  </a:cubicBezTo>
                  <a:lnTo>
                    <a:pt x="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242275" y="2909325"/>
              <a:ext cx="213050" cy="497450"/>
            </a:xfrm>
            <a:custGeom>
              <a:avLst/>
              <a:gdLst/>
              <a:ahLst/>
              <a:cxnLst/>
              <a:rect l="l" t="t" r="r" b="b"/>
              <a:pathLst>
                <a:path w="8522" h="19898" extrusionOk="0">
                  <a:moveTo>
                    <a:pt x="3386" y="0"/>
                  </a:moveTo>
                  <a:cubicBezTo>
                    <a:pt x="3310" y="38"/>
                    <a:pt x="3310" y="115"/>
                    <a:pt x="3310" y="153"/>
                  </a:cubicBezTo>
                  <a:cubicBezTo>
                    <a:pt x="2435" y="3386"/>
                    <a:pt x="1522" y="7153"/>
                    <a:pt x="913" y="11376"/>
                  </a:cubicBezTo>
                  <a:cubicBezTo>
                    <a:pt x="837" y="11414"/>
                    <a:pt x="837" y="11528"/>
                    <a:pt x="837" y="11566"/>
                  </a:cubicBezTo>
                  <a:cubicBezTo>
                    <a:pt x="609" y="13392"/>
                    <a:pt x="381" y="15218"/>
                    <a:pt x="190" y="17196"/>
                  </a:cubicBezTo>
                  <a:cubicBezTo>
                    <a:pt x="76" y="17881"/>
                    <a:pt x="38" y="18604"/>
                    <a:pt x="0" y="19327"/>
                  </a:cubicBezTo>
                  <a:cubicBezTo>
                    <a:pt x="1332" y="19517"/>
                    <a:pt x="2663" y="19707"/>
                    <a:pt x="4033" y="19897"/>
                  </a:cubicBezTo>
                  <a:cubicBezTo>
                    <a:pt x="4033" y="19707"/>
                    <a:pt x="4071" y="19441"/>
                    <a:pt x="4147" y="19251"/>
                  </a:cubicBezTo>
                  <a:cubicBezTo>
                    <a:pt x="4527" y="17348"/>
                    <a:pt x="5174" y="16359"/>
                    <a:pt x="5859" y="13924"/>
                  </a:cubicBezTo>
                  <a:cubicBezTo>
                    <a:pt x="5973" y="13506"/>
                    <a:pt x="6087" y="12973"/>
                    <a:pt x="6239" y="12441"/>
                  </a:cubicBezTo>
                  <a:lnTo>
                    <a:pt x="6239" y="12365"/>
                  </a:lnTo>
                  <a:cubicBezTo>
                    <a:pt x="6277" y="12136"/>
                    <a:pt x="6315" y="11870"/>
                    <a:pt x="6353" y="11604"/>
                  </a:cubicBezTo>
                  <a:cubicBezTo>
                    <a:pt x="6353" y="11490"/>
                    <a:pt x="6430" y="11414"/>
                    <a:pt x="6430" y="11337"/>
                  </a:cubicBezTo>
                  <a:cubicBezTo>
                    <a:pt x="6430" y="11185"/>
                    <a:pt x="6468" y="11033"/>
                    <a:pt x="6620" y="10234"/>
                  </a:cubicBezTo>
                  <a:cubicBezTo>
                    <a:pt x="6620" y="10158"/>
                    <a:pt x="6658" y="10006"/>
                    <a:pt x="6658" y="9892"/>
                  </a:cubicBezTo>
                  <a:cubicBezTo>
                    <a:pt x="7076" y="7571"/>
                    <a:pt x="7533" y="5327"/>
                    <a:pt x="7989" y="3120"/>
                  </a:cubicBezTo>
                  <a:cubicBezTo>
                    <a:pt x="8142" y="2359"/>
                    <a:pt x="8332" y="1636"/>
                    <a:pt x="8484" y="875"/>
                  </a:cubicBezTo>
                  <a:cubicBezTo>
                    <a:pt x="8484" y="761"/>
                    <a:pt x="8522" y="685"/>
                    <a:pt x="8522" y="571"/>
                  </a:cubicBezTo>
                  <a:cubicBezTo>
                    <a:pt x="8294" y="533"/>
                    <a:pt x="7989" y="533"/>
                    <a:pt x="7837" y="495"/>
                  </a:cubicBezTo>
                  <a:cubicBezTo>
                    <a:pt x="7761" y="457"/>
                    <a:pt x="7685" y="457"/>
                    <a:pt x="7609" y="457"/>
                  </a:cubicBezTo>
                  <a:cubicBezTo>
                    <a:pt x="6163" y="305"/>
                    <a:pt x="4794" y="153"/>
                    <a:pt x="3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4216575" y="2539350"/>
              <a:ext cx="183600" cy="245400"/>
            </a:xfrm>
            <a:custGeom>
              <a:avLst/>
              <a:gdLst/>
              <a:ahLst/>
              <a:cxnLst/>
              <a:rect l="l" t="t" r="r" b="b"/>
              <a:pathLst>
                <a:path w="7344" h="9816" extrusionOk="0">
                  <a:moveTo>
                    <a:pt x="5517" y="0"/>
                  </a:moveTo>
                  <a:cubicBezTo>
                    <a:pt x="5213" y="114"/>
                    <a:pt x="4833" y="343"/>
                    <a:pt x="4452" y="685"/>
                  </a:cubicBezTo>
                  <a:cubicBezTo>
                    <a:pt x="3843" y="1256"/>
                    <a:pt x="3539" y="1864"/>
                    <a:pt x="3425" y="2131"/>
                  </a:cubicBezTo>
                  <a:cubicBezTo>
                    <a:pt x="3082" y="2739"/>
                    <a:pt x="2778" y="3310"/>
                    <a:pt x="2474" y="3881"/>
                  </a:cubicBezTo>
                  <a:cubicBezTo>
                    <a:pt x="2474" y="3881"/>
                    <a:pt x="2398" y="3919"/>
                    <a:pt x="2398" y="3957"/>
                  </a:cubicBezTo>
                  <a:cubicBezTo>
                    <a:pt x="2207" y="4337"/>
                    <a:pt x="1979" y="4718"/>
                    <a:pt x="1789" y="5098"/>
                  </a:cubicBezTo>
                  <a:cubicBezTo>
                    <a:pt x="1180" y="6201"/>
                    <a:pt x="610" y="7267"/>
                    <a:pt x="1" y="8332"/>
                  </a:cubicBezTo>
                  <a:cubicBezTo>
                    <a:pt x="495" y="8826"/>
                    <a:pt x="1028" y="9359"/>
                    <a:pt x="1561" y="9816"/>
                  </a:cubicBezTo>
                  <a:cubicBezTo>
                    <a:pt x="2207" y="9283"/>
                    <a:pt x="2930" y="8598"/>
                    <a:pt x="3691" y="7723"/>
                  </a:cubicBezTo>
                  <a:cubicBezTo>
                    <a:pt x="4034" y="7343"/>
                    <a:pt x="4300" y="6962"/>
                    <a:pt x="4642" y="6544"/>
                  </a:cubicBezTo>
                  <a:cubicBezTo>
                    <a:pt x="4680" y="6430"/>
                    <a:pt x="4794" y="6354"/>
                    <a:pt x="4833" y="6240"/>
                  </a:cubicBezTo>
                  <a:cubicBezTo>
                    <a:pt x="4871" y="6240"/>
                    <a:pt x="4871" y="6201"/>
                    <a:pt x="4947" y="6163"/>
                  </a:cubicBezTo>
                  <a:lnTo>
                    <a:pt x="5213" y="5745"/>
                  </a:lnTo>
                  <a:cubicBezTo>
                    <a:pt x="5403" y="5441"/>
                    <a:pt x="5555" y="5212"/>
                    <a:pt x="5708" y="4984"/>
                  </a:cubicBezTo>
                  <a:cubicBezTo>
                    <a:pt x="5746" y="4870"/>
                    <a:pt x="5822" y="4718"/>
                    <a:pt x="5898" y="4642"/>
                  </a:cubicBezTo>
                  <a:cubicBezTo>
                    <a:pt x="6583" y="3348"/>
                    <a:pt x="7077" y="2207"/>
                    <a:pt x="7343" y="1256"/>
                  </a:cubicBezTo>
                  <a:cubicBezTo>
                    <a:pt x="6735" y="837"/>
                    <a:pt x="6164" y="457"/>
                    <a:pt x="5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4261275" y="2667750"/>
              <a:ext cx="76125" cy="65650"/>
            </a:xfrm>
            <a:custGeom>
              <a:avLst/>
              <a:gdLst/>
              <a:ahLst/>
              <a:cxnLst/>
              <a:rect l="l" t="t" r="r" b="b"/>
              <a:pathLst>
                <a:path w="3045" h="2626" extrusionOk="0">
                  <a:moveTo>
                    <a:pt x="1" y="0"/>
                  </a:moveTo>
                  <a:cubicBezTo>
                    <a:pt x="610" y="875"/>
                    <a:pt x="1294" y="1788"/>
                    <a:pt x="1903" y="2625"/>
                  </a:cubicBezTo>
                  <a:cubicBezTo>
                    <a:pt x="2246" y="2245"/>
                    <a:pt x="2512" y="1864"/>
                    <a:pt x="2854" y="1446"/>
                  </a:cubicBezTo>
                  <a:cubicBezTo>
                    <a:pt x="2892" y="1370"/>
                    <a:pt x="3006" y="1256"/>
                    <a:pt x="3045" y="1180"/>
                  </a:cubicBezTo>
                  <a:cubicBezTo>
                    <a:pt x="2055" y="799"/>
                    <a:pt x="1066" y="41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254625" y="2539350"/>
              <a:ext cx="124625" cy="198800"/>
            </a:xfrm>
            <a:custGeom>
              <a:avLst/>
              <a:gdLst/>
              <a:ahLst/>
              <a:cxnLst/>
              <a:rect l="l" t="t" r="r" b="b"/>
              <a:pathLst>
                <a:path w="4985" h="7952" extrusionOk="0">
                  <a:moveTo>
                    <a:pt x="3615" y="0"/>
                  </a:moveTo>
                  <a:cubicBezTo>
                    <a:pt x="3425" y="114"/>
                    <a:pt x="3234" y="305"/>
                    <a:pt x="2930" y="495"/>
                  </a:cubicBezTo>
                  <a:cubicBezTo>
                    <a:pt x="2588" y="723"/>
                    <a:pt x="1979" y="1294"/>
                    <a:pt x="990" y="2968"/>
                  </a:cubicBezTo>
                  <a:cubicBezTo>
                    <a:pt x="685" y="3500"/>
                    <a:pt x="381" y="4109"/>
                    <a:pt x="1" y="4908"/>
                  </a:cubicBezTo>
                  <a:cubicBezTo>
                    <a:pt x="1180" y="5935"/>
                    <a:pt x="2321" y="6962"/>
                    <a:pt x="3501" y="7951"/>
                  </a:cubicBezTo>
                  <a:cubicBezTo>
                    <a:pt x="4033" y="6582"/>
                    <a:pt x="4490" y="5250"/>
                    <a:pt x="4984" y="3881"/>
                  </a:cubicBezTo>
                  <a:cubicBezTo>
                    <a:pt x="4490" y="2587"/>
                    <a:pt x="4071" y="1294"/>
                    <a:pt x="3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4517125" y="2552650"/>
              <a:ext cx="124625" cy="255875"/>
            </a:xfrm>
            <a:custGeom>
              <a:avLst/>
              <a:gdLst/>
              <a:ahLst/>
              <a:cxnLst/>
              <a:rect l="l" t="t" r="r" b="b"/>
              <a:pathLst>
                <a:path w="4985" h="10235" extrusionOk="0">
                  <a:moveTo>
                    <a:pt x="2245" y="1"/>
                  </a:moveTo>
                  <a:cubicBezTo>
                    <a:pt x="1523" y="191"/>
                    <a:pt x="800" y="381"/>
                    <a:pt x="191" y="534"/>
                  </a:cubicBezTo>
                  <a:cubicBezTo>
                    <a:pt x="77" y="800"/>
                    <a:pt x="1" y="1256"/>
                    <a:pt x="1" y="1751"/>
                  </a:cubicBezTo>
                  <a:cubicBezTo>
                    <a:pt x="1" y="2626"/>
                    <a:pt x="267" y="3273"/>
                    <a:pt x="381" y="3539"/>
                  </a:cubicBezTo>
                  <a:lnTo>
                    <a:pt x="1104" y="5403"/>
                  </a:lnTo>
                  <a:cubicBezTo>
                    <a:pt x="1104" y="5441"/>
                    <a:pt x="1142" y="5479"/>
                    <a:pt x="1142" y="5517"/>
                  </a:cubicBezTo>
                  <a:cubicBezTo>
                    <a:pt x="1294" y="5936"/>
                    <a:pt x="1409" y="6316"/>
                    <a:pt x="1561" y="6773"/>
                  </a:cubicBezTo>
                  <a:cubicBezTo>
                    <a:pt x="1979" y="7914"/>
                    <a:pt x="2436" y="9093"/>
                    <a:pt x="2854" y="10235"/>
                  </a:cubicBezTo>
                  <a:cubicBezTo>
                    <a:pt x="3577" y="10197"/>
                    <a:pt x="4262" y="10083"/>
                    <a:pt x="4985" y="10045"/>
                  </a:cubicBezTo>
                  <a:cubicBezTo>
                    <a:pt x="4985" y="9170"/>
                    <a:pt x="4947" y="8180"/>
                    <a:pt x="4794" y="7039"/>
                  </a:cubicBezTo>
                  <a:cubicBezTo>
                    <a:pt x="4718" y="6583"/>
                    <a:pt x="4604" y="6088"/>
                    <a:pt x="4528" y="5555"/>
                  </a:cubicBezTo>
                  <a:cubicBezTo>
                    <a:pt x="4452" y="5479"/>
                    <a:pt x="4452" y="5327"/>
                    <a:pt x="4414" y="5251"/>
                  </a:cubicBezTo>
                  <a:cubicBezTo>
                    <a:pt x="4376" y="5213"/>
                    <a:pt x="4376" y="5137"/>
                    <a:pt x="4376" y="5099"/>
                  </a:cubicBezTo>
                  <a:cubicBezTo>
                    <a:pt x="4338" y="4909"/>
                    <a:pt x="4262" y="4718"/>
                    <a:pt x="4224" y="4566"/>
                  </a:cubicBezTo>
                  <a:cubicBezTo>
                    <a:pt x="4186" y="4262"/>
                    <a:pt x="4072" y="3996"/>
                    <a:pt x="3996" y="3729"/>
                  </a:cubicBezTo>
                  <a:cubicBezTo>
                    <a:pt x="3957" y="3577"/>
                    <a:pt x="3881" y="3501"/>
                    <a:pt x="3843" y="3349"/>
                  </a:cubicBezTo>
                  <a:cubicBezTo>
                    <a:pt x="3311" y="1941"/>
                    <a:pt x="2740" y="876"/>
                    <a:pt x="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4555175" y="2682950"/>
              <a:ext cx="80875" cy="44725"/>
            </a:xfrm>
            <a:custGeom>
              <a:avLst/>
              <a:gdLst/>
              <a:ahLst/>
              <a:cxnLst/>
              <a:rect l="l" t="t" r="r" b="b"/>
              <a:pathLst>
                <a:path w="3235" h="1789" extrusionOk="0">
                  <a:moveTo>
                    <a:pt x="2854" y="1"/>
                  </a:moveTo>
                  <a:cubicBezTo>
                    <a:pt x="1903" y="496"/>
                    <a:pt x="952" y="1028"/>
                    <a:pt x="1" y="1523"/>
                  </a:cubicBezTo>
                  <a:cubicBezTo>
                    <a:pt x="1104" y="1599"/>
                    <a:pt x="2131" y="1713"/>
                    <a:pt x="3234" y="1789"/>
                  </a:cubicBezTo>
                  <a:cubicBezTo>
                    <a:pt x="3120" y="1332"/>
                    <a:pt x="3044" y="838"/>
                    <a:pt x="2930" y="305"/>
                  </a:cubicBezTo>
                  <a:cubicBezTo>
                    <a:pt x="2892" y="229"/>
                    <a:pt x="2892" y="77"/>
                    <a:pt x="285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509525" y="2551700"/>
              <a:ext cx="151250" cy="171225"/>
            </a:xfrm>
            <a:custGeom>
              <a:avLst/>
              <a:gdLst/>
              <a:ahLst/>
              <a:cxnLst/>
              <a:rect l="l" t="t" r="r" b="b"/>
              <a:pathLst>
                <a:path w="6050" h="6849" extrusionOk="0">
                  <a:moveTo>
                    <a:pt x="2588" y="1"/>
                  </a:moveTo>
                  <a:cubicBezTo>
                    <a:pt x="1789" y="305"/>
                    <a:pt x="914" y="610"/>
                    <a:pt x="115" y="914"/>
                  </a:cubicBezTo>
                  <a:cubicBezTo>
                    <a:pt x="77" y="1104"/>
                    <a:pt x="1" y="1370"/>
                    <a:pt x="1" y="1713"/>
                  </a:cubicBezTo>
                  <a:cubicBezTo>
                    <a:pt x="1" y="2131"/>
                    <a:pt x="1" y="2968"/>
                    <a:pt x="647" y="4794"/>
                  </a:cubicBezTo>
                  <a:cubicBezTo>
                    <a:pt x="837" y="5327"/>
                    <a:pt x="1066" y="6050"/>
                    <a:pt x="1446" y="6849"/>
                  </a:cubicBezTo>
                  <a:cubicBezTo>
                    <a:pt x="2968" y="6621"/>
                    <a:pt x="4528" y="6430"/>
                    <a:pt x="6050" y="6202"/>
                  </a:cubicBezTo>
                  <a:cubicBezTo>
                    <a:pt x="5859" y="5327"/>
                    <a:pt x="5517" y="4148"/>
                    <a:pt x="4756" y="2892"/>
                  </a:cubicBezTo>
                  <a:cubicBezTo>
                    <a:pt x="4071" y="1561"/>
                    <a:pt x="3196" y="610"/>
                    <a:pt x="2588" y="1"/>
                  </a:cubicBezTo>
                  <a:close/>
                </a:path>
              </a:pathLst>
            </a:custGeom>
            <a:solidFill>
              <a:srgbClr val="FF5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4438200" y="2432825"/>
              <a:ext cx="59925" cy="95125"/>
            </a:xfrm>
            <a:custGeom>
              <a:avLst/>
              <a:gdLst/>
              <a:ahLst/>
              <a:cxnLst/>
              <a:rect l="l" t="t" r="r" b="b"/>
              <a:pathLst>
                <a:path w="2397" h="3805" extrusionOk="0">
                  <a:moveTo>
                    <a:pt x="2055" y="0"/>
                  </a:moveTo>
                  <a:cubicBezTo>
                    <a:pt x="1370" y="115"/>
                    <a:pt x="685" y="229"/>
                    <a:pt x="0" y="343"/>
                  </a:cubicBezTo>
                  <a:lnTo>
                    <a:pt x="0" y="951"/>
                  </a:lnTo>
                  <a:lnTo>
                    <a:pt x="0" y="1332"/>
                  </a:lnTo>
                  <a:lnTo>
                    <a:pt x="76" y="2473"/>
                  </a:lnTo>
                  <a:lnTo>
                    <a:pt x="76" y="2778"/>
                  </a:lnTo>
                  <a:lnTo>
                    <a:pt x="114" y="3805"/>
                  </a:lnTo>
                  <a:lnTo>
                    <a:pt x="2397" y="3729"/>
                  </a:lnTo>
                  <a:cubicBezTo>
                    <a:pt x="2283" y="2473"/>
                    <a:pt x="2169" y="1256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4438200" y="2450175"/>
              <a:ext cx="50425" cy="51150"/>
            </a:xfrm>
            <a:custGeom>
              <a:avLst/>
              <a:gdLst/>
              <a:ahLst/>
              <a:cxnLst/>
              <a:rect l="l" t="t" r="r" b="b"/>
              <a:pathLst>
                <a:path w="2017" h="2046" extrusionOk="0">
                  <a:moveTo>
                    <a:pt x="1401" y="1"/>
                  </a:moveTo>
                  <a:cubicBezTo>
                    <a:pt x="1019" y="1"/>
                    <a:pt x="418" y="248"/>
                    <a:pt x="0" y="638"/>
                  </a:cubicBezTo>
                  <a:lnTo>
                    <a:pt x="76" y="1779"/>
                  </a:lnTo>
                  <a:lnTo>
                    <a:pt x="76" y="2046"/>
                  </a:lnTo>
                  <a:cubicBezTo>
                    <a:pt x="152" y="2046"/>
                    <a:pt x="305" y="2046"/>
                    <a:pt x="381" y="2008"/>
                  </a:cubicBezTo>
                  <a:cubicBezTo>
                    <a:pt x="1408" y="1779"/>
                    <a:pt x="2017" y="448"/>
                    <a:pt x="1712" y="105"/>
                  </a:cubicBezTo>
                  <a:cubicBezTo>
                    <a:pt x="1651" y="34"/>
                    <a:pt x="1541" y="1"/>
                    <a:pt x="140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323100" y="2512725"/>
              <a:ext cx="254925" cy="443825"/>
            </a:xfrm>
            <a:custGeom>
              <a:avLst/>
              <a:gdLst/>
              <a:ahLst/>
              <a:cxnLst/>
              <a:rect l="l" t="t" r="r" b="b"/>
              <a:pathLst>
                <a:path w="10197" h="17753" extrusionOk="0">
                  <a:moveTo>
                    <a:pt x="5669" y="0"/>
                  </a:moveTo>
                  <a:cubicBezTo>
                    <a:pt x="5555" y="0"/>
                    <a:pt x="5175" y="0"/>
                    <a:pt x="4718" y="38"/>
                  </a:cubicBezTo>
                  <a:cubicBezTo>
                    <a:pt x="4528" y="38"/>
                    <a:pt x="4338" y="76"/>
                    <a:pt x="4148" y="152"/>
                  </a:cubicBezTo>
                  <a:cubicBezTo>
                    <a:pt x="2892" y="342"/>
                    <a:pt x="1865" y="837"/>
                    <a:pt x="1180" y="1294"/>
                  </a:cubicBezTo>
                  <a:cubicBezTo>
                    <a:pt x="1447" y="1978"/>
                    <a:pt x="2702" y="6924"/>
                    <a:pt x="2816" y="6924"/>
                  </a:cubicBezTo>
                  <a:cubicBezTo>
                    <a:pt x="2740" y="7799"/>
                    <a:pt x="2702" y="8712"/>
                    <a:pt x="2626" y="9549"/>
                  </a:cubicBezTo>
                  <a:cubicBezTo>
                    <a:pt x="2626" y="9930"/>
                    <a:pt x="2550" y="10272"/>
                    <a:pt x="2550" y="10652"/>
                  </a:cubicBezTo>
                  <a:cubicBezTo>
                    <a:pt x="2322" y="10919"/>
                    <a:pt x="2093" y="11261"/>
                    <a:pt x="1865" y="11642"/>
                  </a:cubicBezTo>
                  <a:cubicBezTo>
                    <a:pt x="1561" y="12136"/>
                    <a:pt x="1294" y="12631"/>
                    <a:pt x="1104" y="12973"/>
                  </a:cubicBezTo>
                  <a:cubicBezTo>
                    <a:pt x="495" y="14267"/>
                    <a:pt x="39" y="15864"/>
                    <a:pt x="1" y="16017"/>
                  </a:cubicBezTo>
                  <a:cubicBezTo>
                    <a:pt x="1637" y="16587"/>
                    <a:pt x="3006" y="17082"/>
                    <a:pt x="3995" y="17386"/>
                  </a:cubicBezTo>
                  <a:cubicBezTo>
                    <a:pt x="4871" y="17691"/>
                    <a:pt x="4909" y="17729"/>
                    <a:pt x="5061" y="17729"/>
                  </a:cubicBezTo>
                  <a:cubicBezTo>
                    <a:pt x="5183" y="17745"/>
                    <a:pt x="5302" y="17752"/>
                    <a:pt x="5417" y="17752"/>
                  </a:cubicBezTo>
                  <a:cubicBezTo>
                    <a:pt x="6662" y="17752"/>
                    <a:pt x="7546" y="16892"/>
                    <a:pt x="9322" y="16892"/>
                  </a:cubicBezTo>
                  <a:lnTo>
                    <a:pt x="9740" y="16892"/>
                  </a:lnTo>
                  <a:cubicBezTo>
                    <a:pt x="9854" y="16625"/>
                    <a:pt x="10045" y="16169"/>
                    <a:pt x="10121" y="15484"/>
                  </a:cubicBezTo>
                  <a:cubicBezTo>
                    <a:pt x="10197" y="15027"/>
                    <a:pt x="10197" y="14495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990" y="10234"/>
                    <a:pt x="8218" y="9663"/>
                    <a:pt x="8409" y="8978"/>
                  </a:cubicBezTo>
                  <a:cubicBezTo>
                    <a:pt x="8713" y="8141"/>
                    <a:pt x="8941" y="7228"/>
                    <a:pt x="9170" y="6315"/>
                  </a:cubicBezTo>
                  <a:cubicBezTo>
                    <a:pt x="9588" y="4565"/>
                    <a:pt x="9892" y="2929"/>
                    <a:pt x="10083" y="1522"/>
                  </a:cubicBezTo>
                  <a:cubicBezTo>
                    <a:pt x="8827" y="761"/>
                    <a:pt x="7800" y="381"/>
                    <a:pt x="7191" y="228"/>
                  </a:cubicBezTo>
                  <a:cubicBezTo>
                    <a:pt x="7115" y="228"/>
                    <a:pt x="7039" y="190"/>
                    <a:pt x="7001" y="190"/>
                  </a:cubicBezTo>
                  <a:cubicBezTo>
                    <a:pt x="6278" y="38"/>
                    <a:pt x="5860" y="0"/>
                    <a:pt x="5669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4078675" y="2613525"/>
              <a:ext cx="186450" cy="183350"/>
            </a:xfrm>
            <a:custGeom>
              <a:avLst/>
              <a:gdLst/>
              <a:ahLst/>
              <a:cxnLst/>
              <a:rect l="l" t="t" r="r" b="b"/>
              <a:pathLst>
                <a:path w="7458" h="7334" extrusionOk="0">
                  <a:moveTo>
                    <a:pt x="1903" y="1"/>
                  </a:moveTo>
                  <a:cubicBezTo>
                    <a:pt x="1218" y="381"/>
                    <a:pt x="609" y="762"/>
                    <a:pt x="0" y="1142"/>
                  </a:cubicBezTo>
                  <a:cubicBezTo>
                    <a:pt x="1370" y="3539"/>
                    <a:pt x="2778" y="5061"/>
                    <a:pt x="3843" y="5936"/>
                  </a:cubicBezTo>
                  <a:cubicBezTo>
                    <a:pt x="5034" y="7007"/>
                    <a:pt x="5782" y="7334"/>
                    <a:pt x="6306" y="7334"/>
                  </a:cubicBezTo>
                  <a:cubicBezTo>
                    <a:pt x="6452" y="7334"/>
                    <a:pt x="6580" y="7308"/>
                    <a:pt x="6696" y="7267"/>
                  </a:cubicBezTo>
                  <a:cubicBezTo>
                    <a:pt x="7077" y="7153"/>
                    <a:pt x="7305" y="6849"/>
                    <a:pt x="7457" y="6582"/>
                  </a:cubicBezTo>
                  <a:cubicBezTo>
                    <a:pt x="7039" y="5859"/>
                    <a:pt x="6544" y="5137"/>
                    <a:pt x="6088" y="4414"/>
                  </a:cubicBezTo>
                  <a:cubicBezTo>
                    <a:pt x="4680" y="2968"/>
                    <a:pt x="3272" y="1484"/>
                    <a:pt x="1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483850" y="2774275"/>
              <a:ext cx="160750" cy="211150"/>
            </a:xfrm>
            <a:custGeom>
              <a:avLst/>
              <a:gdLst/>
              <a:ahLst/>
              <a:cxnLst/>
              <a:rect l="l" t="t" r="r" b="b"/>
              <a:pathLst>
                <a:path w="6430" h="8446" extrusionOk="0">
                  <a:moveTo>
                    <a:pt x="5212" y="0"/>
                  </a:moveTo>
                  <a:lnTo>
                    <a:pt x="3424" y="1788"/>
                  </a:lnTo>
                  <a:cubicBezTo>
                    <a:pt x="2283" y="3500"/>
                    <a:pt x="1142" y="5174"/>
                    <a:pt x="0" y="6848"/>
                  </a:cubicBezTo>
                  <a:cubicBezTo>
                    <a:pt x="533" y="7419"/>
                    <a:pt x="989" y="7951"/>
                    <a:pt x="1522" y="8446"/>
                  </a:cubicBezTo>
                  <a:cubicBezTo>
                    <a:pt x="3576" y="6658"/>
                    <a:pt x="4718" y="4908"/>
                    <a:pt x="5365" y="3652"/>
                  </a:cubicBezTo>
                  <a:cubicBezTo>
                    <a:pt x="6354" y="1864"/>
                    <a:pt x="6430" y="1027"/>
                    <a:pt x="6087" y="571"/>
                  </a:cubicBezTo>
                  <a:cubicBezTo>
                    <a:pt x="5897" y="228"/>
                    <a:pt x="5517" y="76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389675" y="2359500"/>
              <a:ext cx="108450" cy="127275"/>
            </a:xfrm>
            <a:custGeom>
              <a:avLst/>
              <a:gdLst/>
              <a:ahLst/>
              <a:cxnLst/>
              <a:rect l="l" t="t" r="r" b="b"/>
              <a:pathLst>
                <a:path w="4338" h="5091" extrusionOk="0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96" y="2096"/>
                    <a:pt x="610" y="2211"/>
                    <a:pt x="572" y="2477"/>
                  </a:cubicBezTo>
                  <a:cubicBezTo>
                    <a:pt x="572" y="2515"/>
                    <a:pt x="534" y="2857"/>
                    <a:pt x="343" y="2971"/>
                  </a:cubicBezTo>
                  <a:cubicBezTo>
                    <a:pt x="191" y="3086"/>
                    <a:pt x="39" y="3009"/>
                    <a:pt x="39" y="3124"/>
                  </a:cubicBezTo>
                  <a:cubicBezTo>
                    <a:pt x="1" y="3238"/>
                    <a:pt x="305" y="3314"/>
                    <a:pt x="381" y="3542"/>
                  </a:cubicBezTo>
                  <a:cubicBezTo>
                    <a:pt x="534" y="3846"/>
                    <a:pt x="343" y="3999"/>
                    <a:pt x="381" y="4265"/>
                  </a:cubicBezTo>
                  <a:cubicBezTo>
                    <a:pt x="419" y="4607"/>
                    <a:pt x="762" y="4798"/>
                    <a:pt x="914" y="4874"/>
                  </a:cubicBezTo>
                  <a:cubicBezTo>
                    <a:pt x="1198" y="5041"/>
                    <a:pt x="1504" y="5090"/>
                    <a:pt x="1770" y="5090"/>
                  </a:cubicBezTo>
                  <a:cubicBezTo>
                    <a:pt x="2111" y="5090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300" y="1792"/>
                    <a:pt x="4338" y="1031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108150" y="3821425"/>
              <a:ext cx="180750" cy="52325"/>
            </a:xfrm>
            <a:custGeom>
              <a:avLst/>
              <a:gdLst/>
              <a:ahLst/>
              <a:cxnLst/>
              <a:rect l="l" t="t" r="r" b="b"/>
              <a:pathLst>
                <a:path w="7230" h="2093" extrusionOk="0">
                  <a:moveTo>
                    <a:pt x="6735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4" y="685"/>
                    <a:pt x="1332" y="1028"/>
                    <a:pt x="838" y="1256"/>
                  </a:cubicBezTo>
                  <a:cubicBezTo>
                    <a:pt x="724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lnTo>
                    <a:pt x="2930" y="2093"/>
                  </a:ln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407750" y="2416650"/>
              <a:ext cx="4775" cy="11450"/>
            </a:xfrm>
            <a:custGeom>
              <a:avLst/>
              <a:gdLst/>
              <a:ahLst/>
              <a:cxnLst/>
              <a:rect l="l" t="t" r="r" b="b"/>
              <a:pathLst>
                <a:path w="191" h="458" extrusionOk="0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115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4206113" y="3385300"/>
              <a:ext cx="160765" cy="450431"/>
            </a:xfrm>
            <a:custGeom>
              <a:avLst/>
              <a:gdLst/>
              <a:ahLst/>
              <a:cxnLst/>
              <a:rect l="l" t="t" r="r" b="b"/>
              <a:pathLst>
                <a:path w="6582" h="17730" extrusionOk="0">
                  <a:moveTo>
                    <a:pt x="1522" y="1"/>
                  </a:moveTo>
                  <a:cubicBezTo>
                    <a:pt x="1256" y="3120"/>
                    <a:pt x="989" y="6278"/>
                    <a:pt x="761" y="9398"/>
                  </a:cubicBezTo>
                  <a:cubicBezTo>
                    <a:pt x="571" y="11947"/>
                    <a:pt x="305" y="14457"/>
                    <a:pt x="114" y="16968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577"/>
                    <a:pt x="3272" y="17539"/>
                  </a:cubicBezTo>
                  <a:cubicBezTo>
                    <a:pt x="3348" y="16930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51"/>
                    <a:pt x="6163" y="2740"/>
                  </a:cubicBezTo>
                  <a:cubicBezTo>
                    <a:pt x="6011" y="1751"/>
                    <a:pt x="5745" y="990"/>
                    <a:pt x="5555" y="571"/>
                  </a:cubicBezTo>
                  <a:cubicBezTo>
                    <a:pt x="4223" y="381"/>
                    <a:pt x="2854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4454350" y="2407150"/>
              <a:ext cx="28575" cy="42825"/>
            </a:xfrm>
            <a:custGeom>
              <a:avLst/>
              <a:gdLst/>
              <a:ahLst/>
              <a:cxnLst/>
              <a:rect l="l" t="t" r="r" b="b"/>
              <a:pathLst>
                <a:path w="1143" h="1713" extrusionOk="0">
                  <a:moveTo>
                    <a:pt x="572" y="0"/>
                  </a:moveTo>
                  <a:cubicBezTo>
                    <a:pt x="229" y="0"/>
                    <a:pt x="1" y="381"/>
                    <a:pt x="1" y="837"/>
                  </a:cubicBezTo>
                  <a:cubicBezTo>
                    <a:pt x="1" y="1332"/>
                    <a:pt x="229" y="1712"/>
                    <a:pt x="572" y="1712"/>
                  </a:cubicBezTo>
                  <a:cubicBezTo>
                    <a:pt x="876" y="1712"/>
                    <a:pt x="1142" y="1332"/>
                    <a:pt x="1142" y="837"/>
                  </a:cubicBezTo>
                  <a:cubicBezTo>
                    <a:pt x="1142" y="381"/>
                    <a:pt x="87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4403950" y="2400475"/>
              <a:ext cx="18100" cy="11450"/>
            </a:xfrm>
            <a:custGeom>
              <a:avLst/>
              <a:gdLst/>
              <a:ahLst/>
              <a:cxnLst/>
              <a:rect l="l" t="t" r="r" b="b"/>
              <a:pathLst>
                <a:path w="724" h="458" extrusionOk="0">
                  <a:moveTo>
                    <a:pt x="39" y="1"/>
                  </a:moveTo>
                  <a:cubicBezTo>
                    <a:pt x="1" y="1"/>
                    <a:pt x="1" y="1"/>
                    <a:pt x="1" y="77"/>
                  </a:cubicBezTo>
                  <a:cubicBezTo>
                    <a:pt x="1" y="115"/>
                    <a:pt x="1" y="115"/>
                    <a:pt x="39" y="115"/>
                  </a:cubicBezTo>
                  <a:cubicBezTo>
                    <a:pt x="115" y="115"/>
                    <a:pt x="191" y="115"/>
                    <a:pt x="343" y="153"/>
                  </a:cubicBezTo>
                  <a:cubicBezTo>
                    <a:pt x="495" y="267"/>
                    <a:pt x="533" y="343"/>
                    <a:pt x="571" y="381"/>
                  </a:cubicBezTo>
                  <a:cubicBezTo>
                    <a:pt x="571" y="457"/>
                    <a:pt x="609" y="457"/>
                    <a:pt x="609" y="457"/>
                  </a:cubicBezTo>
                  <a:lnTo>
                    <a:pt x="723" y="343"/>
                  </a:lnTo>
                  <a:cubicBezTo>
                    <a:pt x="647" y="267"/>
                    <a:pt x="571" y="153"/>
                    <a:pt x="419" y="77"/>
                  </a:cubicBezTo>
                  <a:cubicBezTo>
                    <a:pt x="267" y="1"/>
                    <a:pt x="153" y="1"/>
                    <a:pt x="39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095800" y="3792825"/>
              <a:ext cx="194050" cy="86200"/>
            </a:xfrm>
            <a:custGeom>
              <a:avLst/>
              <a:gdLst/>
              <a:ahLst/>
              <a:cxnLst/>
              <a:rect l="l" t="t" r="r" b="b"/>
              <a:pathLst>
                <a:path w="7762" h="3448" extrusionOk="0">
                  <a:moveTo>
                    <a:pt x="3979" y="0"/>
                  </a:moveTo>
                  <a:cubicBezTo>
                    <a:pt x="3849" y="0"/>
                    <a:pt x="3674" y="20"/>
                    <a:pt x="3538" y="155"/>
                  </a:cubicBezTo>
                  <a:cubicBezTo>
                    <a:pt x="3234" y="384"/>
                    <a:pt x="3234" y="916"/>
                    <a:pt x="3576" y="1373"/>
                  </a:cubicBezTo>
                  <a:cubicBezTo>
                    <a:pt x="3476" y="1323"/>
                    <a:pt x="2980" y="1091"/>
                    <a:pt x="2359" y="1091"/>
                  </a:cubicBezTo>
                  <a:cubicBezTo>
                    <a:pt x="2037" y="1091"/>
                    <a:pt x="1682" y="1153"/>
                    <a:pt x="1332" y="1335"/>
                  </a:cubicBezTo>
                  <a:cubicBezTo>
                    <a:pt x="571" y="1753"/>
                    <a:pt x="0" y="2704"/>
                    <a:pt x="305" y="3161"/>
                  </a:cubicBezTo>
                  <a:cubicBezTo>
                    <a:pt x="429" y="3389"/>
                    <a:pt x="734" y="3447"/>
                    <a:pt x="1023" y="3447"/>
                  </a:cubicBezTo>
                  <a:cubicBezTo>
                    <a:pt x="1264" y="3447"/>
                    <a:pt x="1494" y="3406"/>
                    <a:pt x="1598" y="3389"/>
                  </a:cubicBezTo>
                  <a:lnTo>
                    <a:pt x="7761" y="3389"/>
                  </a:lnTo>
                  <a:lnTo>
                    <a:pt x="7761" y="1943"/>
                  </a:lnTo>
                  <a:cubicBezTo>
                    <a:pt x="7761" y="1715"/>
                    <a:pt x="7723" y="1297"/>
                    <a:pt x="7419" y="1107"/>
                  </a:cubicBezTo>
                  <a:cubicBezTo>
                    <a:pt x="7327" y="1051"/>
                    <a:pt x="7229" y="1029"/>
                    <a:pt x="7126" y="1029"/>
                  </a:cubicBezTo>
                  <a:cubicBezTo>
                    <a:pt x="6662" y="1029"/>
                    <a:pt x="6095" y="1486"/>
                    <a:pt x="5496" y="1486"/>
                  </a:cubicBezTo>
                  <a:cubicBezTo>
                    <a:pt x="5402" y="1486"/>
                    <a:pt x="5307" y="1475"/>
                    <a:pt x="5212" y="1449"/>
                  </a:cubicBezTo>
                  <a:cubicBezTo>
                    <a:pt x="4870" y="1335"/>
                    <a:pt x="4451" y="1030"/>
                    <a:pt x="4109" y="3"/>
                  </a:cubicBezTo>
                  <a:cubicBezTo>
                    <a:pt x="4076" y="3"/>
                    <a:pt x="4031" y="0"/>
                    <a:pt x="3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405850" y="3385300"/>
              <a:ext cx="216875" cy="450425"/>
            </a:xfrm>
            <a:custGeom>
              <a:avLst/>
              <a:gdLst/>
              <a:ahLst/>
              <a:cxnLst/>
              <a:rect l="l" t="t" r="r" b="b"/>
              <a:pathLst>
                <a:path w="8675" h="18017" extrusionOk="0">
                  <a:moveTo>
                    <a:pt x="3387" y="0"/>
                  </a:moveTo>
                  <a:cubicBezTo>
                    <a:pt x="2981" y="0"/>
                    <a:pt x="2524" y="34"/>
                    <a:pt x="2017" y="136"/>
                  </a:cubicBezTo>
                  <a:cubicBezTo>
                    <a:pt x="1256" y="212"/>
                    <a:pt x="647" y="402"/>
                    <a:pt x="115" y="554"/>
                  </a:cubicBezTo>
                  <a:cubicBezTo>
                    <a:pt x="77" y="668"/>
                    <a:pt x="1" y="782"/>
                    <a:pt x="1" y="973"/>
                  </a:cubicBezTo>
                  <a:cubicBezTo>
                    <a:pt x="1" y="1125"/>
                    <a:pt x="77" y="1239"/>
                    <a:pt x="77" y="1277"/>
                  </a:cubicBezTo>
                  <a:cubicBezTo>
                    <a:pt x="343" y="2456"/>
                    <a:pt x="876" y="4282"/>
                    <a:pt x="1599" y="6451"/>
                  </a:cubicBezTo>
                  <a:cubicBezTo>
                    <a:pt x="1903" y="7440"/>
                    <a:pt x="2283" y="8315"/>
                    <a:pt x="2854" y="10065"/>
                  </a:cubicBezTo>
                  <a:cubicBezTo>
                    <a:pt x="3615" y="12500"/>
                    <a:pt x="4452" y="14859"/>
                    <a:pt x="5213" y="17293"/>
                  </a:cubicBezTo>
                  <a:cubicBezTo>
                    <a:pt x="5251" y="17560"/>
                    <a:pt x="5289" y="17788"/>
                    <a:pt x="5403" y="18016"/>
                  </a:cubicBezTo>
                  <a:cubicBezTo>
                    <a:pt x="6506" y="17940"/>
                    <a:pt x="7571" y="17788"/>
                    <a:pt x="8675" y="17674"/>
                  </a:cubicBezTo>
                  <a:lnTo>
                    <a:pt x="8370" y="16837"/>
                  </a:lnTo>
                  <a:cubicBezTo>
                    <a:pt x="8370" y="16799"/>
                    <a:pt x="8332" y="16685"/>
                    <a:pt x="8332" y="16647"/>
                  </a:cubicBezTo>
                  <a:cubicBezTo>
                    <a:pt x="8180" y="16038"/>
                    <a:pt x="7990" y="15087"/>
                    <a:pt x="7800" y="13831"/>
                  </a:cubicBezTo>
                  <a:cubicBezTo>
                    <a:pt x="7495" y="12043"/>
                    <a:pt x="7343" y="10522"/>
                    <a:pt x="7191" y="9152"/>
                  </a:cubicBezTo>
                  <a:cubicBezTo>
                    <a:pt x="6849" y="6070"/>
                    <a:pt x="6735" y="4016"/>
                    <a:pt x="5327" y="1848"/>
                  </a:cubicBezTo>
                  <a:cubicBezTo>
                    <a:pt x="4832" y="973"/>
                    <a:pt x="4262" y="364"/>
                    <a:pt x="3957" y="21"/>
                  </a:cubicBezTo>
                  <a:cubicBezTo>
                    <a:pt x="3780" y="9"/>
                    <a:pt x="3590" y="0"/>
                    <a:pt x="3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445800" y="3821425"/>
              <a:ext cx="180725" cy="52325"/>
            </a:xfrm>
            <a:custGeom>
              <a:avLst/>
              <a:gdLst/>
              <a:ahLst/>
              <a:cxnLst/>
              <a:rect l="l" t="t" r="r" b="b"/>
              <a:pathLst>
                <a:path w="7229" h="2093" extrusionOk="0">
                  <a:moveTo>
                    <a:pt x="6734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3" y="685"/>
                    <a:pt x="1332" y="1028"/>
                    <a:pt x="838" y="1256"/>
                  </a:cubicBezTo>
                  <a:cubicBezTo>
                    <a:pt x="723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cubicBezTo>
                    <a:pt x="660" y="2093"/>
                    <a:pt x="1303" y="2076"/>
                    <a:pt x="1951" y="2076"/>
                  </a:cubicBezTo>
                  <a:cubicBezTo>
                    <a:pt x="2275" y="2076"/>
                    <a:pt x="2600" y="2080"/>
                    <a:pt x="2930" y="2093"/>
                  </a:cubicBez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436300" y="3792825"/>
              <a:ext cx="192150" cy="85825"/>
            </a:xfrm>
            <a:custGeom>
              <a:avLst/>
              <a:gdLst/>
              <a:ahLst/>
              <a:cxnLst/>
              <a:rect l="l" t="t" r="r" b="b"/>
              <a:pathLst>
                <a:path w="7686" h="3433" extrusionOk="0">
                  <a:moveTo>
                    <a:pt x="3920" y="0"/>
                  </a:moveTo>
                  <a:cubicBezTo>
                    <a:pt x="3792" y="0"/>
                    <a:pt x="3598" y="20"/>
                    <a:pt x="3462" y="155"/>
                  </a:cubicBezTo>
                  <a:cubicBezTo>
                    <a:pt x="3196" y="384"/>
                    <a:pt x="3196" y="916"/>
                    <a:pt x="3500" y="1373"/>
                  </a:cubicBezTo>
                  <a:cubicBezTo>
                    <a:pt x="3347" y="1329"/>
                    <a:pt x="2982" y="1210"/>
                    <a:pt x="2526" y="1210"/>
                  </a:cubicBezTo>
                  <a:cubicBezTo>
                    <a:pt x="2186" y="1210"/>
                    <a:pt x="1797" y="1276"/>
                    <a:pt x="1408" y="1487"/>
                  </a:cubicBezTo>
                  <a:cubicBezTo>
                    <a:pt x="723" y="1867"/>
                    <a:pt x="0" y="2704"/>
                    <a:pt x="228" y="3123"/>
                  </a:cubicBezTo>
                  <a:cubicBezTo>
                    <a:pt x="342" y="3372"/>
                    <a:pt x="698" y="3432"/>
                    <a:pt x="1016" y="3432"/>
                  </a:cubicBezTo>
                  <a:cubicBezTo>
                    <a:pt x="1231" y="3432"/>
                    <a:pt x="1430" y="3405"/>
                    <a:pt x="1522" y="3389"/>
                  </a:cubicBezTo>
                  <a:lnTo>
                    <a:pt x="7685" y="3389"/>
                  </a:lnTo>
                  <a:lnTo>
                    <a:pt x="7685" y="1943"/>
                  </a:lnTo>
                  <a:cubicBezTo>
                    <a:pt x="7685" y="1715"/>
                    <a:pt x="7647" y="1297"/>
                    <a:pt x="7381" y="1107"/>
                  </a:cubicBezTo>
                  <a:cubicBezTo>
                    <a:pt x="7289" y="1051"/>
                    <a:pt x="7190" y="1029"/>
                    <a:pt x="7085" y="1029"/>
                  </a:cubicBezTo>
                  <a:cubicBezTo>
                    <a:pt x="6614" y="1029"/>
                    <a:pt x="6025" y="1486"/>
                    <a:pt x="5421" y="1486"/>
                  </a:cubicBezTo>
                  <a:cubicBezTo>
                    <a:pt x="5326" y="1486"/>
                    <a:pt x="5231" y="1475"/>
                    <a:pt x="5136" y="1449"/>
                  </a:cubicBezTo>
                  <a:cubicBezTo>
                    <a:pt x="4794" y="1335"/>
                    <a:pt x="4375" y="1030"/>
                    <a:pt x="4033" y="3"/>
                  </a:cubicBezTo>
                  <a:cubicBezTo>
                    <a:pt x="4011" y="3"/>
                    <a:pt x="3971" y="0"/>
                    <a:pt x="3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345925" y="2507375"/>
              <a:ext cx="230200" cy="276425"/>
            </a:xfrm>
            <a:custGeom>
              <a:avLst/>
              <a:gdLst/>
              <a:ahLst/>
              <a:cxnLst/>
              <a:rect l="l" t="t" r="r" b="b"/>
              <a:pathLst>
                <a:path w="9208" h="11057" extrusionOk="0">
                  <a:moveTo>
                    <a:pt x="4538" y="0"/>
                  </a:moveTo>
                  <a:cubicBezTo>
                    <a:pt x="2240" y="0"/>
                    <a:pt x="436" y="1056"/>
                    <a:pt x="1" y="1317"/>
                  </a:cubicBezTo>
                  <a:cubicBezTo>
                    <a:pt x="534" y="4475"/>
                    <a:pt x="1104" y="7671"/>
                    <a:pt x="1675" y="10866"/>
                  </a:cubicBezTo>
                  <a:cubicBezTo>
                    <a:pt x="3501" y="10904"/>
                    <a:pt x="5327" y="11019"/>
                    <a:pt x="7191" y="11057"/>
                  </a:cubicBezTo>
                  <a:cubicBezTo>
                    <a:pt x="7952" y="9040"/>
                    <a:pt x="8637" y="6682"/>
                    <a:pt x="9017" y="3904"/>
                  </a:cubicBezTo>
                  <a:cubicBezTo>
                    <a:pt x="9132" y="3143"/>
                    <a:pt x="9170" y="2459"/>
                    <a:pt x="9208" y="1736"/>
                  </a:cubicBezTo>
                  <a:cubicBezTo>
                    <a:pt x="8637" y="1241"/>
                    <a:pt x="7838" y="671"/>
                    <a:pt x="6811" y="366"/>
                  </a:cubicBezTo>
                  <a:cubicBezTo>
                    <a:pt x="6023" y="104"/>
                    <a:pt x="5256" y="0"/>
                    <a:pt x="4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402050" y="2455650"/>
              <a:ext cx="17150" cy="10475"/>
            </a:xfrm>
            <a:custGeom>
              <a:avLst/>
              <a:gdLst/>
              <a:ahLst/>
              <a:cxnLst/>
              <a:rect l="l" t="t" r="r" b="b"/>
              <a:pathLst>
                <a:path w="686" h="419" extrusionOk="0">
                  <a:moveTo>
                    <a:pt x="647" y="0"/>
                  </a:moveTo>
                  <a:cubicBezTo>
                    <a:pt x="609" y="0"/>
                    <a:pt x="571" y="0"/>
                    <a:pt x="571" y="38"/>
                  </a:cubicBezTo>
                  <a:cubicBezTo>
                    <a:pt x="571" y="77"/>
                    <a:pt x="457" y="191"/>
                    <a:pt x="381" y="229"/>
                  </a:cubicBezTo>
                  <a:cubicBezTo>
                    <a:pt x="316" y="278"/>
                    <a:pt x="258" y="292"/>
                    <a:pt x="209" y="292"/>
                  </a:cubicBezTo>
                  <a:cubicBezTo>
                    <a:pt x="145" y="292"/>
                    <a:pt x="98" y="267"/>
                    <a:pt x="77" y="267"/>
                  </a:cubicBezTo>
                  <a:cubicBezTo>
                    <a:pt x="39" y="267"/>
                    <a:pt x="1" y="267"/>
                    <a:pt x="1" y="343"/>
                  </a:cubicBezTo>
                  <a:cubicBezTo>
                    <a:pt x="1" y="381"/>
                    <a:pt x="1" y="419"/>
                    <a:pt x="39" y="419"/>
                  </a:cubicBezTo>
                  <a:lnTo>
                    <a:pt x="191" y="419"/>
                  </a:lnTo>
                  <a:cubicBezTo>
                    <a:pt x="229" y="419"/>
                    <a:pt x="305" y="381"/>
                    <a:pt x="457" y="343"/>
                  </a:cubicBezTo>
                  <a:cubicBezTo>
                    <a:pt x="609" y="267"/>
                    <a:pt x="647" y="153"/>
                    <a:pt x="685" y="77"/>
                  </a:cubicBezTo>
                  <a:cubicBezTo>
                    <a:pt x="685" y="38"/>
                    <a:pt x="685" y="0"/>
                    <a:pt x="647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032075" y="2535550"/>
              <a:ext cx="97025" cy="114150"/>
            </a:xfrm>
            <a:custGeom>
              <a:avLst/>
              <a:gdLst/>
              <a:ahLst/>
              <a:cxnLst/>
              <a:rect l="l" t="t" r="r" b="b"/>
              <a:pathLst>
                <a:path w="3881" h="4566" extrusionOk="0">
                  <a:moveTo>
                    <a:pt x="1598" y="0"/>
                  </a:moveTo>
                  <a:cubicBezTo>
                    <a:pt x="1332" y="228"/>
                    <a:pt x="0" y="1141"/>
                    <a:pt x="153" y="2093"/>
                  </a:cubicBezTo>
                  <a:cubicBezTo>
                    <a:pt x="191" y="2283"/>
                    <a:pt x="229" y="2397"/>
                    <a:pt x="799" y="3082"/>
                  </a:cubicBezTo>
                  <a:cubicBezTo>
                    <a:pt x="1332" y="3728"/>
                    <a:pt x="1864" y="4223"/>
                    <a:pt x="2169" y="4565"/>
                  </a:cubicBezTo>
                  <a:cubicBezTo>
                    <a:pt x="2816" y="4261"/>
                    <a:pt x="3386" y="3995"/>
                    <a:pt x="3881" y="3690"/>
                  </a:cubicBezTo>
                  <a:cubicBezTo>
                    <a:pt x="3805" y="3234"/>
                    <a:pt x="3615" y="2359"/>
                    <a:pt x="3044" y="1522"/>
                  </a:cubicBezTo>
                  <a:cubicBezTo>
                    <a:pt x="2549" y="723"/>
                    <a:pt x="1979" y="266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4013050" y="2513675"/>
              <a:ext cx="72300" cy="39000"/>
            </a:xfrm>
            <a:custGeom>
              <a:avLst/>
              <a:gdLst/>
              <a:ahLst/>
              <a:cxnLst/>
              <a:rect l="l" t="t" r="r" b="b"/>
              <a:pathLst>
                <a:path w="2892" h="1560" extrusionOk="0">
                  <a:moveTo>
                    <a:pt x="381" y="0"/>
                  </a:moveTo>
                  <a:cubicBezTo>
                    <a:pt x="229" y="0"/>
                    <a:pt x="77" y="76"/>
                    <a:pt x="38" y="228"/>
                  </a:cubicBezTo>
                  <a:cubicBezTo>
                    <a:pt x="0" y="381"/>
                    <a:pt x="77" y="609"/>
                    <a:pt x="267" y="647"/>
                  </a:cubicBezTo>
                  <a:cubicBezTo>
                    <a:pt x="761" y="951"/>
                    <a:pt x="1180" y="1294"/>
                    <a:pt x="1674" y="1560"/>
                  </a:cubicBezTo>
                  <a:cubicBezTo>
                    <a:pt x="2093" y="1484"/>
                    <a:pt x="2511" y="1446"/>
                    <a:pt x="2892" y="1332"/>
                  </a:cubicBezTo>
                  <a:cubicBezTo>
                    <a:pt x="2473" y="951"/>
                    <a:pt x="1827" y="419"/>
                    <a:pt x="952" y="152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053950" y="2552900"/>
              <a:ext cx="20000" cy="15950"/>
            </a:xfrm>
            <a:custGeom>
              <a:avLst/>
              <a:gdLst/>
              <a:ahLst/>
              <a:cxnLst/>
              <a:rect l="l" t="t" r="r" b="b"/>
              <a:pathLst>
                <a:path w="800" h="638" extrusionOk="0">
                  <a:moveTo>
                    <a:pt x="100" y="0"/>
                  </a:moveTo>
                  <a:cubicBezTo>
                    <a:pt x="86" y="0"/>
                    <a:pt x="76" y="10"/>
                    <a:pt x="76" y="29"/>
                  </a:cubicBezTo>
                  <a:cubicBezTo>
                    <a:pt x="0" y="105"/>
                    <a:pt x="0" y="143"/>
                    <a:pt x="76" y="143"/>
                  </a:cubicBezTo>
                  <a:lnTo>
                    <a:pt x="685" y="638"/>
                  </a:lnTo>
                  <a:cubicBezTo>
                    <a:pt x="799" y="562"/>
                    <a:pt x="799" y="524"/>
                    <a:pt x="723" y="524"/>
                  </a:cubicBezTo>
                  <a:lnTo>
                    <a:pt x="153" y="29"/>
                  </a:lnTo>
                  <a:cubicBezTo>
                    <a:pt x="134" y="10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4366850" y="2622100"/>
              <a:ext cx="16200" cy="48525"/>
            </a:xfrm>
            <a:custGeom>
              <a:avLst/>
              <a:gdLst/>
              <a:ahLst/>
              <a:cxnLst/>
              <a:rect l="l" t="t" r="r" b="b"/>
              <a:pathLst>
                <a:path w="648" h="1941" extrusionOk="0">
                  <a:moveTo>
                    <a:pt x="572" y="0"/>
                  </a:moveTo>
                  <a:cubicBezTo>
                    <a:pt x="534" y="0"/>
                    <a:pt x="495" y="0"/>
                    <a:pt x="495" y="38"/>
                  </a:cubicBezTo>
                  <a:lnTo>
                    <a:pt x="1" y="1864"/>
                  </a:lnTo>
                  <a:cubicBezTo>
                    <a:pt x="1" y="1902"/>
                    <a:pt x="1" y="1940"/>
                    <a:pt x="77" y="1940"/>
                  </a:cubicBezTo>
                  <a:cubicBezTo>
                    <a:pt x="77" y="1940"/>
                    <a:pt x="115" y="1902"/>
                    <a:pt x="153" y="1902"/>
                  </a:cubicBezTo>
                  <a:lnTo>
                    <a:pt x="648" y="76"/>
                  </a:lnTo>
                  <a:cubicBezTo>
                    <a:pt x="648" y="38"/>
                    <a:pt x="648" y="0"/>
                    <a:pt x="572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4314550" y="3394375"/>
              <a:ext cx="30450" cy="13350"/>
            </a:xfrm>
            <a:custGeom>
              <a:avLst/>
              <a:gdLst/>
              <a:ahLst/>
              <a:cxnLst/>
              <a:rect l="l" t="t" r="r" b="b"/>
              <a:pathLst>
                <a:path w="1218" h="534" extrusionOk="0">
                  <a:moveTo>
                    <a:pt x="115" y="1"/>
                  </a:moveTo>
                  <a:cubicBezTo>
                    <a:pt x="77" y="1"/>
                    <a:pt x="0" y="1"/>
                    <a:pt x="0" y="77"/>
                  </a:cubicBezTo>
                  <a:cubicBezTo>
                    <a:pt x="0" y="115"/>
                    <a:pt x="0" y="153"/>
                    <a:pt x="77" y="153"/>
                  </a:cubicBezTo>
                  <a:lnTo>
                    <a:pt x="1104" y="533"/>
                  </a:lnTo>
                  <a:cubicBezTo>
                    <a:pt x="1104" y="533"/>
                    <a:pt x="1142" y="495"/>
                    <a:pt x="1218" y="495"/>
                  </a:cubicBezTo>
                  <a:cubicBezTo>
                    <a:pt x="1218" y="457"/>
                    <a:pt x="1218" y="381"/>
                    <a:pt x="1142" y="381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4482900" y="3397225"/>
              <a:ext cx="28550" cy="5750"/>
            </a:xfrm>
            <a:custGeom>
              <a:avLst/>
              <a:gdLst/>
              <a:ahLst/>
              <a:cxnLst/>
              <a:rect l="l" t="t" r="r" b="b"/>
              <a:pathLst>
                <a:path w="1142" h="230" extrusionOk="0"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cubicBezTo>
                    <a:pt x="0" y="39"/>
                    <a:pt x="0" y="77"/>
                    <a:pt x="38" y="77"/>
                  </a:cubicBezTo>
                  <a:lnTo>
                    <a:pt x="1066" y="229"/>
                  </a:lnTo>
                  <a:cubicBezTo>
                    <a:pt x="1142" y="229"/>
                    <a:pt x="1142" y="229"/>
                    <a:pt x="1142" y="191"/>
                  </a:cubicBezTo>
                  <a:cubicBezTo>
                    <a:pt x="1142" y="191"/>
                    <a:pt x="1142" y="153"/>
                    <a:pt x="1066" y="153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228950" y="2722900"/>
              <a:ext cx="13350" cy="14300"/>
            </a:xfrm>
            <a:custGeom>
              <a:avLst/>
              <a:gdLst/>
              <a:ahLst/>
              <a:cxnLst/>
              <a:rect l="l" t="t" r="r" b="b"/>
              <a:pathLst>
                <a:path w="534" h="572" extrusionOk="0">
                  <a:moveTo>
                    <a:pt x="0" y="1"/>
                  </a:moveTo>
                  <a:lnTo>
                    <a:pt x="0" y="115"/>
                  </a:lnTo>
                  <a:lnTo>
                    <a:pt x="457" y="571"/>
                  </a:lnTo>
                  <a:cubicBezTo>
                    <a:pt x="495" y="533"/>
                    <a:pt x="533" y="495"/>
                    <a:pt x="495" y="419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262250" y="3192750"/>
              <a:ext cx="139825" cy="25700"/>
            </a:xfrm>
            <a:custGeom>
              <a:avLst/>
              <a:gdLst/>
              <a:ahLst/>
              <a:cxnLst/>
              <a:rect l="l" t="t" r="r" b="b"/>
              <a:pathLst>
                <a:path w="5593" h="1028" extrusionOk="0">
                  <a:moveTo>
                    <a:pt x="5593" y="0"/>
                  </a:moveTo>
                  <a:cubicBezTo>
                    <a:pt x="3728" y="0"/>
                    <a:pt x="1864" y="39"/>
                    <a:pt x="0" y="39"/>
                  </a:cubicBezTo>
                  <a:cubicBezTo>
                    <a:pt x="1788" y="381"/>
                    <a:pt x="3576" y="723"/>
                    <a:pt x="5364" y="1028"/>
                  </a:cubicBezTo>
                  <a:cubicBezTo>
                    <a:pt x="5440" y="799"/>
                    <a:pt x="5478" y="533"/>
                    <a:pt x="5516" y="267"/>
                  </a:cubicBezTo>
                  <a:cubicBezTo>
                    <a:pt x="5516" y="153"/>
                    <a:pt x="5593" y="77"/>
                    <a:pt x="5593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404900" y="3193000"/>
              <a:ext cx="137950" cy="52075"/>
            </a:xfrm>
            <a:custGeom>
              <a:avLst/>
              <a:gdLst/>
              <a:ahLst/>
              <a:cxnLst/>
              <a:rect l="l" t="t" r="r" b="b"/>
              <a:pathLst>
                <a:path w="5518" h="2083" extrusionOk="0">
                  <a:moveTo>
                    <a:pt x="3044" y="0"/>
                  </a:moveTo>
                  <a:cubicBezTo>
                    <a:pt x="2217" y="0"/>
                    <a:pt x="1389" y="10"/>
                    <a:pt x="571" y="29"/>
                  </a:cubicBezTo>
                  <a:lnTo>
                    <a:pt x="77" y="29"/>
                  </a:lnTo>
                  <a:cubicBezTo>
                    <a:pt x="1" y="409"/>
                    <a:pt x="1" y="751"/>
                    <a:pt x="1" y="1132"/>
                  </a:cubicBezTo>
                  <a:cubicBezTo>
                    <a:pt x="1789" y="1474"/>
                    <a:pt x="3539" y="1741"/>
                    <a:pt x="5289" y="2083"/>
                  </a:cubicBezTo>
                  <a:cubicBezTo>
                    <a:pt x="5327" y="1741"/>
                    <a:pt x="5403" y="1360"/>
                    <a:pt x="5441" y="980"/>
                  </a:cubicBezTo>
                  <a:cubicBezTo>
                    <a:pt x="5479" y="637"/>
                    <a:pt x="5479" y="371"/>
                    <a:pt x="5517" y="29"/>
                  </a:cubicBezTo>
                  <a:cubicBezTo>
                    <a:pt x="4699" y="10"/>
                    <a:pt x="3872" y="0"/>
                    <a:pt x="3044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257475" y="2779975"/>
              <a:ext cx="339575" cy="438475"/>
            </a:xfrm>
            <a:custGeom>
              <a:avLst/>
              <a:gdLst/>
              <a:ahLst/>
              <a:cxnLst/>
              <a:rect l="l" t="t" r="r" b="b"/>
              <a:pathLst>
                <a:path w="13583" h="17539" extrusionOk="0">
                  <a:moveTo>
                    <a:pt x="5213" y="0"/>
                  </a:moveTo>
                  <a:cubicBezTo>
                    <a:pt x="4338" y="1104"/>
                    <a:pt x="3425" y="2435"/>
                    <a:pt x="2664" y="3995"/>
                  </a:cubicBezTo>
                  <a:cubicBezTo>
                    <a:pt x="191" y="8941"/>
                    <a:pt x="1" y="13734"/>
                    <a:pt x="153" y="16588"/>
                  </a:cubicBezTo>
                  <a:cubicBezTo>
                    <a:pt x="4262" y="16892"/>
                    <a:pt x="8294" y="17234"/>
                    <a:pt x="12365" y="17539"/>
                  </a:cubicBezTo>
                  <a:cubicBezTo>
                    <a:pt x="12327" y="14457"/>
                    <a:pt x="12517" y="11984"/>
                    <a:pt x="12708" y="10386"/>
                  </a:cubicBezTo>
                  <a:cubicBezTo>
                    <a:pt x="13050" y="6848"/>
                    <a:pt x="13583" y="4794"/>
                    <a:pt x="12441" y="2473"/>
                  </a:cubicBezTo>
                  <a:cubicBezTo>
                    <a:pt x="11909" y="1370"/>
                    <a:pt x="11186" y="609"/>
                    <a:pt x="10729" y="191"/>
                  </a:cubicBezTo>
                  <a:cubicBezTo>
                    <a:pt x="8865" y="153"/>
                    <a:pt x="7039" y="38"/>
                    <a:pt x="5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364950" y="2340700"/>
              <a:ext cx="386175" cy="412825"/>
            </a:xfrm>
            <a:custGeom>
              <a:avLst/>
              <a:gdLst/>
              <a:ahLst/>
              <a:cxnLst/>
              <a:rect l="l" t="t" r="r" b="b"/>
              <a:pathLst>
                <a:path w="15447" h="16513" extrusionOk="0">
                  <a:moveTo>
                    <a:pt x="1506" y="1"/>
                  </a:moveTo>
                  <a:cubicBezTo>
                    <a:pt x="1214" y="1"/>
                    <a:pt x="931" y="73"/>
                    <a:pt x="648" y="261"/>
                  </a:cubicBezTo>
                  <a:cubicBezTo>
                    <a:pt x="267" y="566"/>
                    <a:pt x="1" y="1060"/>
                    <a:pt x="153" y="1441"/>
                  </a:cubicBezTo>
                  <a:cubicBezTo>
                    <a:pt x="343" y="1935"/>
                    <a:pt x="1028" y="1631"/>
                    <a:pt x="2055" y="2316"/>
                  </a:cubicBezTo>
                  <a:cubicBezTo>
                    <a:pt x="2642" y="2695"/>
                    <a:pt x="2946" y="3168"/>
                    <a:pt x="3339" y="3168"/>
                  </a:cubicBezTo>
                  <a:cubicBezTo>
                    <a:pt x="3379" y="3168"/>
                    <a:pt x="3420" y="3163"/>
                    <a:pt x="3463" y="3153"/>
                  </a:cubicBezTo>
                  <a:cubicBezTo>
                    <a:pt x="3740" y="3118"/>
                    <a:pt x="3828" y="2958"/>
                    <a:pt x="3956" y="2958"/>
                  </a:cubicBezTo>
                  <a:cubicBezTo>
                    <a:pt x="3969" y="2958"/>
                    <a:pt x="3982" y="2959"/>
                    <a:pt x="3995" y="2963"/>
                  </a:cubicBezTo>
                  <a:cubicBezTo>
                    <a:pt x="4148" y="3001"/>
                    <a:pt x="4262" y="3381"/>
                    <a:pt x="4072" y="4865"/>
                  </a:cubicBezTo>
                  <a:cubicBezTo>
                    <a:pt x="3767" y="6387"/>
                    <a:pt x="3387" y="7566"/>
                    <a:pt x="3082" y="8441"/>
                  </a:cubicBezTo>
                  <a:cubicBezTo>
                    <a:pt x="2550" y="9810"/>
                    <a:pt x="2245" y="10495"/>
                    <a:pt x="2474" y="11294"/>
                  </a:cubicBezTo>
                  <a:cubicBezTo>
                    <a:pt x="2740" y="12207"/>
                    <a:pt x="3615" y="12664"/>
                    <a:pt x="4224" y="12968"/>
                  </a:cubicBezTo>
                  <a:cubicBezTo>
                    <a:pt x="4452" y="13463"/>
                    <a:pt x="5175" y="15251"/>
                    <a:pt x="7001" y="16050"/>
                  </a:cubicBezTo>
                  <a:cubicBezTo>
                    <a:pt x="7671" y="16365"/>
                    <a:pt x="8427" y="16512"/>
                    <a:pt x="9175" y="16512"/>
                  </a:cubicBezTo>
                  <a:cubicBezTo>
                    <a:pt x="10594" y="16512"/>
                    <a:pt x="11985" y="15982"/>
                    <a:pt x="12708" y="15061"/>
                  </a:cubicBezTo>
                  <a:cubicBezTo>
                    <a:pt x="15447" y="11484"/>
                    <a:pt x="7838" y="2316"/>
                    <a:pt x="5175" y="870"/>
                  </a:cubicBezTo>
                  <a:cubicBezTo>
                    <a:pt x="4148" y="376"/>
                    <a:pt x="2283" y="109"/>
                    <a:pt x="2055" y="71"/>
                  </a:cubicBezTo>
                  <a:cubicBezTo>
                    <a:pt x="1867" y="28"/>
                    <a:pt x="1685" y="1"/>
                    <a:pt x="1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224575" y="2496550"/>
              <a:ext cx="71375" cy="72300"/>
            </a:xfrm>
            <a:custGeom>
              <a:avLst/>
              <a:gdLst/>
              <a:ahLst/>
              <a:cxnLst/>
              <a:rect l="l" t="t" r="r" b="b"/>
              <a:pathLst>
                <a:path w="2855" h="2892" extrusionOk="0">
                  <a:moveTo>
                    <a:pt x="457" y="0"/>
                  </a:moveTo>
                  <a:lnTo>
                    <a:pt x="1" y="457"/>
                  </a:lnTo>
                  <a:lnTo>
                    <a:pt x="2436" y="2892"/>
                  </a:lnTo>
                  <a:lnTo>
                    <a:pt x="2854" y="2435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73100" y="2287225"/>
              <a:ext cx="117950" cy="84750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022950" y="2390025"/>
              <a:ext cx="225425" cy="340525"/>
            </a:xfrm>
            <a:custGeom>
              <a:avLst/>
              <a:gdLst/>
              <a:ahLst/>
              <a:cxnLst/>
              <a:rect l="l" t="t" r="r" b="b"/>
              <a:pathLst>
                <a:path w="9017" h="13621" extrusionOk="0">
                  <a:moveTo>
                    <a:pt x="8903" y="0"/>
                  </a:moveTo>
                  <a:cubicBezTo>
                    <a:pt x="7533" y="685"/>
                    <a:pt x="6240" y="1522"/>
                    <a:pt x="5022" y="2473"/>
                  </a:cubicBezTo>
                  <a:cubicBezTo>
                    <a:pt x="3386" y="3729"/>
                    <a:pt x="2587" y="4337"/>
                    <a:pt x="2169" y="5250"/>
                  </a:cubicBezTo>
                  <a:cubicBezTo>
                    <a:pt x="1750" y="6125"/>
                    <a:pt x="1750" y="6886"/>
                    <a:pt x="1750" y="7609"/>
                  </a:cubicBezTo>
                  <a:cubicBezTo>
                    <a:pt x="1750" y="8370"/>
                    <a:pt x="1750" y="9131"/>
                    <a:pt x="1180" y="10082"/>
                  </a:cubicBezTo>
                  <a:cubicBezTo>
                    <a:pt x="952" y="10462"/>
                    <a:pt x="685" y="10691"/>
                    <a:pt x="495" y="10957"/>
                  </a:cubicBezTo>
                  <a:cubicBezTo>
                    <a:pt x="229" y="11261"/>
                    <a:pt x="0" y="11528"/>
                    <a:pt x="38" y="11908"/>
                  </a:cubicBezTo>
                  <a:cubicBezTo>
                    <a:pt x="115" y="12593"/>
                    <a:pt x="1180" y="13164"/>
                    <a:pt x="3272" y="13620"/>
                  </a:cubicBezTo>
                  <a:lnTo>
                    <a:pt x="3196" y="13468"/>
                  </a:lnTo>
                  <a:cubicBezTo>
                    <a:pt x="799" y="12973"/>
                    <a:pt x="229" y="12365"/>
                    <a:pt x="153" y="11946"/>
                  </a:cubicBezTo>
                  <a:cubicBezTo>
                    <a:pt x="115" y="11642"/>
                    <a:pt x="305" y="11528"/>
                    <a:pt x="609" y="11185"/>
                  </a:cubicBezTo>
                  <a:cubicBezTo>
                    <a:pt x="799" y="10957"/>
                    <a:pt x="1066" y="10653"/>
                    <a:pt x="1294" y="10272"/>
                  </a:cubicBezTo>
                  <a:cubicBezTo>
                    <a:pt x="1941" y="9283"/>
                    <a:pt x="1941" y="8484"/>
                    <a:pt x="1941" y="7647"/>
                  </a:cubicBezTo>
                  <a:cubicBezTo>
                    <a:pt x="1941" y="6962"/>
                    <a:pt x="1941" y="6240"/>
                    <a:pt x="2359" y="5365"/>
                  </a:cubicBezTo>
                  <a:cubicBezTo>
                    <a:pt x="2778" y="4528"/>
                    <a:pt x="3577" y="3919"/>
                    <a:pt x="5174" y="2663"/>
                  </a:cubicBezTo>
                  <a:cubicBezTo>
                    <a:pt x="6354" y="1712"/>
                    <a:pt x="7685" y="913"/>
                    <a:pt x="9017" y="191"/>
                  </a:cubicBezTo>
                  <a:lnTo>
                    <a:pt x="8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4520950" y="2391925"/>
              <a:ext cx="183575" cy="311025"/>
            </a:xfrm>
            <a:custGeom>
              <a:avLst/>
              <a:gdLst/>
              <a:ahLst/>
              <a:cxnLst/>
              <a:rect l="l" t="t" r="r" b="b"/>
              <a:pathLst>
                <a:path w="7343" h="12441" extrusionOk="0">
                  <a:moveTo>
                    <a:pt x="76" y="0"/>
                  </a:moveTo>
                  <a:lnTo>
                    <a:pt x="0" y="267"/>
                  </a:lnTo>
                  <a:cubicBezTo>
                    <a:pt x="2092" y="1104"/>
                    <a:pt x="3804" y="2397"/>
                    <a:pt x="5174" y="3957"/>
                  </a:cubicBezTo>
                  <a:cubicBezTo>
                    <a:pt x="6201" y="5136"/>
                    <a:pt x="7114" y="6202"/>
                    <a:pt x="7114" y="7609"/>
                  </a:cubicBezTo>
                  <a:cubicBezTo>
                    <a:pt x="7152" y="10386"/>
                    <a:pt x="3843" y="12137"/>
                    <a:pt x="3690" y="12251"/>
                  </a:cubicBezTo>
                  <a:lnTo>
                    <a:pt x="3804" y="12441"/>
                  </a:lnTo>
                  <a:cubicBezTo>
                    <a:pt x="4109" y="12251"/>
                    <a:pt x="7343" y="10501"/>
                    <a:pt x="7343" y="7685"/>
                  </a:cubicBezTo>
                  <a:cubicBezTo>
                    <a:pt x="7343" y="6164"/>
                    <a:pt x="6391" y="5060"/>
                    <a:pt x="5364" y="3805"/>
                  </a:cubicBezTo>
                  <a:cubicBezTo>
                    <a:pt x="3919" y="2207"/>
                    <a:pt x="2169" y="914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498500" y="1846000"/>
              <a:ext cx="573550" cy="353825"/>
            </a:xfrm>
            <a:custGeom>
              <a:avLst/>
              <a:gdLst/>
              <a:ahLst/>
              <a:cxnLst/>
              <a:rect l="l" t="t" r="r" b="b"/>
              <a:pathLst>
                <a:path w="22942" h="14153" extrusionOk="0">
                  <a:moveTo>
                    <a:pt x="20506" y="0"/>
                  </a:moveTo>
                  <a:lnTo>
                    <a:pt x="13012" y="2854"/>
                  </a:lnTo>
                  <a:lnTo>
                    <a:pt x="11870" y="3272"/>
                  </a:lnTo>
                  <a:lnTo>
                    <a:pt x="8599" y="4489"/>
                  </a:lnTo>
                  <a:lnTo>
                    <a:pt x="8370" y="4604"/>
                  </a:lnTo>
                  <a:lnTo>
                    <a:pt x="1" y="7799"/>
                  </a:lnTo>
                  <a:lnTo>
                    <a:pt x="2397" y="14153"/>
                  </a:lnTo>
                  <a:lnTo>
                    <a:pt x="11033" y="10881"/>
                  </a:lnTo>
                  <a:lnTo>
                    <a:pt x="9816" y="7723"/>
                  </a:lnTo>
                  <a:cubicBezTo>
                    <a:pt x="10120" y="7419"/>
                    <a:pt x="10539" y="7000"/>
                    <a:pt x="11147" y="6696"/>
                  </a:cubicBezTo>
                  <a:cubicBezTo>
                    <a:pt x="11832" y="6354"/>
                    <a:pt x="12441" y="6201"/>
                    <a:pt x="13012" y="6125"/>
                  </a:cubicBezTo>
                  <a:lnTo>
                    <a:pt x="14343" y="9587"/>
                  </a:lnTo>
                  <a:lnTo>
                    <a:pt x="22941" y="6316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494700" y="1844100"/>
              <a:ext cx="578300" cy="359525"/>
            </a:xfrm>
            <a:custGeom>
              <a:avLst/>
              <a:gdLst/>
              <a:ahLst/>
              <a:cxnLst/>
              <a:rect l="l" t="t" r="r" b="b"/>
              <a:pathLst>
                <a:path w="23132" h="14381" extrusionOk="0">
                  <a:moveTo>
                    <a:pt x="20734" y="266"/>
                  </a:moveTo>
                  <a:lnTo>
                    <a:pt x="23055" y="6430"/>
                  </a:lnTo>
                  <a:lnTo>
                    <a:pt x="14647" y="9625"/>
                  </a:lnTo>
                  <a:lnTo>
                    <a:pt x="13354" y="6239"/>
                  </a:lnTo>
                  <a:cubicBezTo>
                    <a:pt x="13316" y="6201"/>
                    <a:pt x="13278" y="6163"/>
                    <a:pt x="13202" y="6163"/>
                  </a:cubicBezTo>
                  <a:cubicBezTo>
                    <a:pt x="12555" y="6239"/>
                    <a:pt x="11870" y="6430"/>
                    <a:pt x="11299" y="6734"/>
                  </a:cubicBezTo>
                  <a:cubicBezTo>
                    <a:pt x="10805" y="6962"/>
                    <a:pt x="10310" y="7343"/>
                    <a:pt x="9930" y="7761"/>
                  </a:cubicBezTo>
                  <a:cubicBezTo>
                    <a:pt x="9892" y="7799"/>
                    <a:pt x="9892" y="7875"/>
                    <a:pt x="9892" y="7913"/>
                  </a:cubicBezTo>
                  <a:lnTo>
                    <a:pt x="11033" y="10957"/>
                  </a:lnTo>
                  <a:lnTo>
                    <a:pt x="2587" y="14153"/>
                  </a:lnTo>
                  <a:lnTo>
                    <a:pt x="267" y="7951"/>
                  </a:lnTo>
                  <a:lnTo>
                    <a:pt x="20734" y="266"/>
                  </a:lnTo>
                  <a:close/>
                  <a:moveTo>
                    <a:pt x="20582" y="0"/>
                  </a:moveTo>
                  <a:lnTo>
                    <a:pt x="13126" y="2853"/>
                  </a:lnTo>
                  <a:lnTo>
                    <a:pt x="38" y="7799"/>
                  </a:lnTo>
                  <a:cubicBezTo>
                    <a:pt x="0" y="7799"/>
                    <a:pt x="0" y="7913"/>
                    <a:pt x="0" y="7951"/>
                  </a:cubicBezTo>
                  <a:lnTo>
                    <a:pt x="2397" y="14343"/>
                  </a:lnTo>
                  <a:cubicBezTo>
                    <a:pt x="2397" y="14343"/>
                    <a:pt x="2397" y="14381"/>
                    <a:pt x="2473" y="14381"/>
                  </a:cubicBezTo>
                  <a:lnTo>
                    <a:pt x="2511" y="14381"/>
                  </a:lnTo>
                  <a:lnTo>
                    <a:pt x="11261" y="11147"/>
                  </a:lnTo>
                  <a:cubicBezTo>
                    <a:pt x="11261" y="11147"/>
                    <a:pt x="11299" y="11147"/>
                    <a:pt x="11299" y="11109"/>
                  </a:cubicBezTo>
                  <a:lnTo>
                    <a:pt x="11299" y="10995"/>
                  </a:lnTo>
                  <a:lnTo>
                    <a:pt x="10120" y="7913"/>
                  </a:lnTo>
                  <a:cubicBezTo>
                    <a:pt x="10463" y="7533"/>
                    <a:pt x="10881" y="7190"/>
                    <a:pt x="11338" y="6962"/>
                  </a:cubicBezTo>
                  <a:cubicBezTo>
                    <a:pt x="11870" y="6658"/>
                    <a:pt x="12441" y="6544"/>
                    <a:pt x="13050" y="6430"/>
                  </a:cubicBezTo>
                  <a:lnTo>
                    <a:pt x="14343" y="9816"/>
                  </a:lnTo>
                  <a:cubicBezTo>
                    <a:pt x="14343" y="9854"/>
                    <a:pt x="14457" y="9854"/>
                    <a:pt x="14495" y="9854"/>
                  </a:cubicBezTo>
                  <a:lnTo>
                    <a:pt x="23093" y="6582"/>
                  </a:lnTo>
                  <a:cubicBezTo>
                    <a:pt x="23093" y="6582"/>
                    <a:pt x="23131" y="6582"/>
                    <a:pt x="23131" y="6544"/>
                  </a:cubicBezTo>
                  <a:lnTo>
                    <a:pt x="23131" y="6430"/>
                  </a:lnTo>
                  <a:lnTo>
                    <a:pt x="20734" y="38"/>
                  </a:lnTo>
                  <a:cubicBezTo>
                    <a:pt x="20734" y="0"/>
                    <a:pt x="20620" y="0"/>
                    <a:pt x="20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517525" y="1981050"/>
              <a:ext cx="227325" cy="192150"/>
            </a:xfrm>
            <a:custGeom>
              <a:avLst/>
              <a:gdLst/>
              <a:ahLst/>
              <a:cxnLst/>
              <a:rect l="l" t="t" r="r" b="b"/>
              <a:pathLst>
                <a:path w="9093" h="7686" extrusionOk="0">
                  <a:moveTo>
                    <a:pt x="7229" y="1"/>
                  </a:moveTo>
                  <a:lnTo>
                    <a:pt x="0" y="2740"/>
                  </a:lnTo>
                  <a:lnTo>
                    <a:pt x="1865" y="7685"/>
                  </a:lnTo>
                  <a:lnTo>
                    <a:pt x="9093" y="4946"/>
                  </a:lnTo>
                  <a:lnTo>
                    <a:pt x="7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814275" y="1868825"/>
              <a:ext cx="226375" cy="192150"/>
            </a:xfrm>
            <a:custGeom>
              <a:avLst/>
              <a:gdLst/>
              <a:ahLst/>
              <a:cxnLst/>
              <a:rect l="l" t="t" r="r" b="b"/>
              <a:pathLst>
                <a:path w="9055" h="7686" extrusionOk="0">
                  <a:moveTo>
                    <a:pt x="7191" y="0"/>
                  </a:moveTo>
                  <a:lnTo>
                    <a:pt x="0" y="2739"/>
                  </a:lnTo>
                  <a:lnTo>
                    <a:pt x="1864" y="7685"/>
                  </a:lnTo>
                  <a:lnTo>
                    <a:pt x="9055" y="4946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4B8020-AC0F-72EF-B78D-50A5025CDB55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8CC4-6A59-9617-8D4F-2C5F84CB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148" y="222141"/>
            <a:ext cx="3029700" cy="572700"/>
          </a:xfrm>
        </p:spPr>
        <p:txBody>
          <a:bodyPr/>
          <a:lstStyle/>
          <a:p>
            <a:r>
              <a:rPr lang="en-US"/>
              <a:t>Persona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C62F9F-82F4-89B7-C6A4-F16DC18539B8}"/>
              </a:ext>
            </a:extLst>
          </p:cNvPr>
          <p:cNvSpPr txBox="1"/>
          <p:nvPr/>
        </p:nvSpPr>
        <p:spPr>
          <a:xfrm>
            <a:off x="542907" y="1482038"/>
            <a:ext cx="6350457" cy="27622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Nome: João Costa</a:t>
            </a:r>
            <a:endParaRPr lang="en-US" sz="1500"/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Idade: 32 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Género: Masculino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Trabalho: CEO Empresa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Motivação: O João pretende investir no ramo do Cinema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Problema: O João não tem nenhum conhecimento sobre a área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Necessita: Uma plataforma para analisar estatísticas sobre cinemas</a:t>
            </a:r>
          </a:p>
          <a:p>
            <a:pPr marL="285750" indent="-285750">
              <a:buFont typeface="Wingdings"/>
              <a:buChar char="§"/>
            </a:pPr>
            <a:endParaRPr lang="pt-PT" sz="160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490D32E-8F2C-947C-8D2D-E8697FDF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00" y="1485069"/>
            <a:ext cx="2171701" cy="21717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C8FF5E-0C21-351F-3202-2583DCDDF7A2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000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8CC4-6A59-9617-8D4F-2C5F84CB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148" y="222141"/>
            <a:ext cx="3029700" cy="572700"/>
          </a:xfrm>
        </p:spPr>
        <p:txBody>
          <a:bodyPr/>
          <a:lstStyle/>
          <a:p>
            <a:r>
              <a:rPr lang="en-US"/>
              <a:t>Persona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C62F9F-82F4-89B7-C6A4-F16DC18539B8}"/>
              </a:ext>
            </a:extLst>
          </p:cNvPr>
          <p:cNvSpPr txBox="1"/>
          <p:nvPr/>
        </p:nvSpPr>
        <p:spPr>
          <a:xfrm>
            <a:off x="579542" y="1057077"/>
            <a:ext cx="6350457" cy="35702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/>
              <a:t>Nome: Manuel Batista</a:t>
            </a:r>
            <a:endParaRPr lang="en-US"/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/>
              <a:t>Idade: 25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/>
              <a:t>Género: Masculino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/>
              <a:t>Trabalho: Estudante Economia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/>
              <a:t>Motivação: O Manuel é um curioso e gostaria de saber mais sobre cinemas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/>
              <a:t>Problema: O Manuel não têm uma plataforma com diversas visualizações sobre Portugal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/>
              <a:t>Necessita: Uma plataforma com visualizações de estatísticas de cinemas Portugueses</a:t>
            </a:r>
          </a:p>
          <a:p>
            <a:pPr marL="285750" indent="-285750">
              <a:buFont typeface="Wingdings"/>
              <a:buChar char="§"/>
            </a:pPr>
            <a:endParaRPr lang="pt-PT" sz="1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8168587-CB85-4CC3-3E15-AB333397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3" y="1730848"/>
            <a:ext cx="2523394" cy="16818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9F35EE-5737-E86B-703C-C81DCAD84365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687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 flipH="1">
            <a:off x="522811" y="1399861"/>
            <a:ext cx="3605871" cy="3333270"/>
            <a:chOff x="3902325" y="1492075"/>
            <a:chExt cx="3120075" cy="2884200"/>
          </a:xfrm>
        </p:grpSpPr>
        <p:sp>
          <p:nvSpPr>
            <p:cNvPr id="262" name="Google Shape;262;p16"/>
            <p:cNvSpPr/>
            <p:nvPr/>
          </p:nvSpPr>
          <p:spPr>
            <a:xfrm>
              <a:off x="4927475" y="1532825"/>
              <a:ext cx="1301600" cy="597950"/>
            </a:xfrm>
            <a:custGeom>
              <a:avLst/>
              <a:gdLst/>
              <a:ahLst/>
              <a:cxnLst/>
              <a:rect l="l" t="t" r="r" b="b"/>
              <a:pathLst>
                <a:path w="52064" h="23918" extrusionOk="0">
                  <a:moveTo>
                    <a:pt x="44650" y="1"/>
                  </a:moveTo>
                  <a:cubicBezTo>
                    <a:pt x="43341" y="1"/>
                    <a:pt x="42181" y="253"/>
                    <a:pt x="41452" y="404"/>
                  </a:cubicBezTo>
                  <a:cubicBezTo>
                    <a:pt x="33023" y="2288"/>
                    <a:pt x="20627" y="4420"/>
                    <a:pt x="16462" y="5263"/>
                  </a:cubicBezTo>
                  <a:cubicBezTo>
                    <a:pt x="15024" y="5560"/>
                    <a:pt x="8529" y="6899"/>
                    <a:pt x="2976" y="12502"/>
                  </a:cubicBezTo>
                  <a:cubicBezTo>
                    <a:pt x="893" y="14535"/>
                    <a:pt x="298" y="15477"/>
                    <a:pt x="149" y="16518"/>
                  </a:cubicBezTo>
                  <a:cubicBezTo>
                    <a:pt x="1" y="18650"/>
                    <a:pt x="1637" y="20435"/>
                    <a:pt x="2232" y="20981"/>
                  </a:cubicBezTo>
                  <a:cubicBezTo>
                    <a:pt x="4246" y="23068"/>
                    <a:pt x="7949" y="23918"/>
                    <a:pt x="12469" y="23918"/>
                  </a:cubicBezTo>
                  <a:cubicBezTo>
                    <a:pt x="20191" y="23918"/>
                    <a:pt x="30296" y="21436"/>
                    <a:pt x="38428" y="18403"/>
                  </a:cubicBezTo>
                  <a:cubicBezTo>
                    <a:pt x="45022" y="15923"/>
                    <a:pt x="49981" y="13196"/>
                    <a:pt x="50972" y="9081"/>
                  </a:cubicBezTo>
                  <a:cubicBezTo>
                    <a:pt x="51171" y="8287"/>
                    <a:pt x="52063" y="4668"/>
                    <a:pt x="50080" y="2288"/>
                  </a:cubicBezTo>
                  <a:cubicBezTo>
                    <a:pt x="49931" y="2090"/>
                    <a:pt x="49435" y="1495"/>
                    <a:pt x="48642" y="1048"/>
                  </a:cubicBezTo>
                  <a:cubicBezTo>
                    <a:pt x="47345" y="241"/>
                    <a:pt x="45927" y="1"/>
                    <a:pt x="44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140350" y="2095750"/>
              <a:ext cx="2077575" cy="629750"/>
            </a:xfrm>
            <a:custGeom>
              <a:avLst/>
              <a:gdLst/>
              <a:ahLst/>
              <a:cxnLst/>
              <a:rect l="l" t="t" r="r" b="b"/>
              <a:pathLst>
                <a:path w="83103" h="25190" extrusionOk="0">
                  <a:moveTo>
                    <a:pt x="81218" y="1"/>
                  </a:moveTo>
                  <a:lnTo>
                    <a:pt x="0" y="14727"/>
                  </a:lnTo>
                  <a:lnTo>
                    <a:pt x="1884" y="25189"/>
                  </a:lnTo>
                  <a:lnTo>
                    <a:pt x="83102" y="10463"/>
                  </a:lnTo>
                  <a:lnTo>
                    <a:pt x="81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815025" y="2131700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8" y="1"/>
                  </a:moveTo>
                  <a:lnTo>
                    <a:pt x="0" y="1141"/>
                  </a:lnTo>
                  <a:lnTo>
                    <a:pt x="6198" y="10860"/>
                  </a:lnTo>
                  <a:lnTo>
                    <a:pt x="12495" y="9670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549750" y="218005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1" y="1091"/>
                  </a:lnTo>
                  <a:lnTo>
                    <a:pt x="6248" y="10859"/>
                  </a:lnTo>
                  <a:lnTo>
                    <a:pt x="12595" y="966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264650" y="223087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59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000625" y="227922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4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594" y="9719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32850" y="2327575"/>
              <a:ext cx="314900" cy="272725"/>
            </a:xfrm>
            <a:custGeom>
              <a:avLst/>
              <a:gdLst/>
              <a:ahLst/>
              <a:cxnLst/>
              <a:rect l="l" t="t" r="r" b="b"/>
              <a:pathLst>
                <a:path w="12596" h="10909" extrusionOk="0">
                  <a:moveTo>
                    <a:pt x="6348" y="0"/>
                  </a:moveTo>
                  <a:lnTo>
                    <a:pt x="1" y="1140"/>
                  </a:lnTo>
                  <a:lnTo>
                    <a:pt x="6199" y="10908"/>
                  </a:lnTo>
                  <a:lnTo>
                    <a:pt x="12595" y="9718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470075" y="2374675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495" y="9768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204800" y="242300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60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202325" y="2682075"/>
              <a:ext cx="2020550" cy="1502425"/>
            </a:xfrm>
            <a:custGeom>
              <a:avLst/>
              <a:gdLst/>
              <a:ahLst/>
              <a:cxnLst/>
              <a:rect l="l" t="t" r="r" b="b"/>
              <a:pathLst>
                <a:path w="80822" h="60097" extrusionOk="0">
                  <a:moveTo>
                    <a:pt x="80474" y="249"/>
                  </a:moveTo>
                  <a:lnTo>
                    <a:pt x="80474" y="59799"/>
                  </a:lnTo>
                  <a:lnTo>
                    <a:pt x="298" y="59799"/>
                  </a:lnTo>
                  <a:lnTo>
                    <a:pt x="298" y="249"/>
                  </a:lnTo>
                  <a:close/>
                  <a:moveTo>
                    <a:pt x="99" y="1"/>
                  </a:moveTo>
                  <a:cubicBezTo>
                    <a:pt x="50" y="1"/>
                    <a:pt x="0" y="51"/>
                    <a:pt x="0" y="100"/>
                  </a:cubicBezTo>
                  <a:lnTo>
                    <a:pt x="0" y="59997"/>
                  </a:lnTo>
                  <a:cubicBezTo>
                    <a:pt x="0" y="60047"/>
                    <a:pt x="50" y="60096"/>
                    <a:pt x="99" y="60096"/>
                  </a:cubicBezTo>
                  <a:lnTo>
                    <a:pt x="80673" y="60096"/>
                  </a:lnTo>
                  <a:cubicBezTo>
                    <a:pt x="80722" y="60096"/>
                    <a:pt x="80821" y="60047"/>
                    <a:pt x="80821" y="59997"/>
                  </a:cubicBezTo>
                  <a:lnTo>
                    <a:pt x="80821" y="100"/>
                  </a:lnTo>
                  <a:cubicBezTo>
                    <a:pt x="80821" y="51"/>
                    <a:pt x="80722" y="1"/>
                    <a:pt x="8067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84975" y="2674650"/>
              <a:ext cx="2063925" cy="266525"/>
            </a:xfrm>
            <a:custGeom>
              <a:avLst/>
              <a:gdLst/>
              <a:ahLst/>
              <a:cxnLst/>
              <a:rect l="l" t="t" r="r" b="b"/>
              <a:pathLst>
                <a:path w="82557" h="10661" extrusionOk="0">
                  <a:moveTo>
                    <a:pt x="0" y="0"/>
                  </a:moveTo>
                  <a:lnTo>
                    <a:pt x="0" y="10661"/>
                  </a:lnTo>
                  <a:lnTo>
                    <a:pt x="82557" y="10661"/>
                  </a:lnTo>
                  <a:lnTo>
                    <a:pt x="82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27670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364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54445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834500" y="2674650"/>
              <a:ext cx="270275" cy="266525"/>
            </a:xfrm>
            <a:custGeom>
              <a:avLst/>
              <a:gdLst/>
              <a:ahLst/>
              <a:cxnLst/>
              <a:rect l="l" t="t" r="r" b="b"/>
              <a:pathLst>
                <a:path w="10811" h="10661" extrusionOk="0">
                  <a:moveTo>
                    <a:pt x="436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5102250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53749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564272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9104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3725" y="2672175"/>
              <a:ext cx="212000" cy="3750"/>
            </a:xfrm>
            <a:custGeom>
              <a:avLst/>
              <a:gdLst/>
              <a:ahLst/>
              <a:cxnLst/>
              <a:rect l="l" t="t" r="r" b="b"/>
              <a:pathLst>
                <a:path w="8480" h="150" extrusionOk="0">
                  <a:moveTo>
                    <a:pt x="50" y="0"/>
                  </a:moveTo>
                  <a:cubicBezTo>
                    <a:pt x="50" y="0"/>
                    <a:pt x="0" y="0"/>
                    <a:pt x="0" y="99"/>
                  </a:cubicBezTo>
                  <a:cubicBezTo>
                    <a:pt x="0" y="99"/>
                    <a:pt x="0" y="149"/>
                    <a:pt x="50" y="149"/>
                  </a:cubicBezTo>
                  <a:lnTo>
                    <a:pt x="8430" y="149"/>
                  </a:lnTo>
                  <a:cubicBezTo>
                    <a:pt x="8479" y="149"/>
                    <a:pt x="8479" y="149"/>
                    <a:pt x="8479" y="99"/>
                  </a:cubicBezTo>
                  <a:cubicBezTo>
                    <a:pt x="8479" y="99"/>
                    <a:pt x="8479" y="0"/>
                    <a:pt x="843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184975" y="2674650"/>
              <a:ext cx="90500" cy="1504875"/>
            </a:xfrm>
            <a:custGeom>
              <a:avLst/>
              <a:gdLst/>
              <a:ahLst/>
              <a:cxnLst/>
              <a:rect l="l" t="t" r="r" b="b"/>
              <a:pathLst>
                <a:path w="3620" h="60195" extrusionOk="0">
                  <a:moveTo>
                    <a:pt x="0" y="0"/>
                  </a:moveTo>
                  <a:lnTo>
                    <a:pt x="0" y="60195"/>
                  </a:lnTo>
                  <a:lnTo>
                    <a:pt x="3620" y="60195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120500" y="2441600"/>
              <a:ext cx="147550" cy="281425"/>
            </a:xfrm>
            <a:custGeom>
              <a:avLst/>
              <a:gdLst/>
              <a:ahLst/>
              <a:cxnLst/>
              <a:rect l="l" t="t" r="r" b="b"/>
              <a:pathLst>
                <a:path w="5902" h="11257" extrusionOk="0">
                  <a:moveTo>
                    <a:pt x="3124" y="1"/>
                  </a:moveTo>
                  <a:lnTo>
                    <a:pt x="1" y="844"/>
                  </a:lnTo>
                  <a:lnTo>
                    <a:pt x="2777" y="11256"/>
                  </a:lnTo>
                  <a:lnTo>
                    <a:pt x="5901" y="10413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732850" y="1492075"/>
              <a:ext cx="147550" cy="212000"/>
            </a:xfrm>
            <a:custGeom>
              <a:avLst/>
              <a:gdLst/>
              <a:ahLst/>
              <a:cxnLst/>
              <a:rect l="l" t="t" r="r" b="b"/>
              <a:pathLst>
                <a:path w="5902" h="8480" extrusionOk="0">
                  <a:moveTo>
                    <a:pt x="3026" y="1"/>
                  </a:moveTo>
                  <a:cubicBezTo>
                    <a:pt x="2976" y="497"/>
                    <a:pt x="2877" y="1637"/>
                    <a:pt x="1984" y="2777"/>
                  </a:cubicBezTo>
                  <a:cubicBezTo>
                    <a:pt x="1340" y="3720"/>
                    <a:pt x="447" y="4116"/>
                    <a:pt x="1" y="4364"/>
                  </a:cubicBezTo>
                  <a:cubicBezTo>
                    <a:pt x="695" y="4364"/>
                    <a:pt x="1241" y="4513"/>
                    <a:pt x="1637" y="4711"/>
                  </a:cubicBezTo>
                  <a:cubicBezTo>
                    <a:pt x="1637" y="4711"/>
                    <a:pt x="1984" y="4810"/>
                    <a:pt x="2381" y="5157"/>
                  </a:cubicBezTo>
                  <a:cubicBezTo>
                    <a:pt x="3474" y="5944"/>
                    <a:pt x="3950" y="7733"/>
                    <a:pt x="4081" y="8315"/>
                  </a:cubicBezTo>
                  <a:lnTo>
                    <a:pt x="4081" y="8315"/>
                  </a:lnTo>
                  <a:cubicBezTo>
                    <a:pt x="3787" y="6848"/>
                    <a:pt x="4033" y="5582"/>
                    <a:pt x="4463" y="5009"/>
                  </a:cubicBezTo>
                  <a:cubicBezTo>
                    <a:pt x="4761" y="4562"/>
                    <a:pt x="5207" y="4215"/>
                    <a:pt x="5207" y="4215"/>
                  </a:cubicBezTo>
                  <a:cubicBezTo>
                    <a:pt x="5455" y="4017"/>
                    <a:pt x="5703" y="3918"/>
                    <a:pt x="5901" y="3769"/>
                  </a:cubicBezTo>
                  <a:cubicBezTo>
                    <a:pt x="5505" y="3620"/>
                    <a:pt x="5009" y="3472"/>
                    <a:pt x="4513" y="3075"/>
                  </a:cubicBezTo>
                  <a:cubicBezTo>
                    <a:pt x="3174" y="1984"/>
                    <a:pt x="3026" y="298"/>
                    <a:pt x="3026" y="1"/>
                  </a:cubicBezTo>
                  <a:close/>
                  <a:moveTo>
                    <a:pt x="4081" y="8315"/>
                  </a:moveTo>
                  <a:cubicBezTo>
                    <a:pt x="4092" y="8370"/>
                    <a:pt x="4104" y="8425"/>
                    <a:pt x="4116" y="8480"/>
                  </a:cubicBezTo>
                  <a:cubicBezTo>
                    <a:pt x="4111" y="8450"/>
                    <a:pt x="4099" y="8394"/>
                    <a:pt x="4081" y="8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679550" y="1692900"/>
              <a:ext cx="96725" cy="141325"/>
            </a:xfrm>
            <a:custGeom>
              <a:avLst/>
              <a:gdLst/>
              <a:ahLst/>
              <a:cxnLst/>
              <a:rect l="l" t="t" r="r" b="b"/>
              <a:pathLst>
                <a:path w="3869" h="5653" extrusionOk="0">
                  <a:moveTo>
                    <a:pt x="1984" y="0"/>
                  </a:moveTo>
                  <a:cubicBezTo>
                    <a:pt x="1984" y="347"/>
                    <a:pt x="1835" y="1141"/>
                    <a:pt x="1290" y="1884"/>
                  </a:cubicBezTo>
                  <a:cubicBezTo>
                    <a:pt x="844" y="2480"/>
                    <a:pt x="298" y="2827"/>
                    <a:pt x="1" y="2926"/>
                  </a:cubicBezTo>
                  <a:cubicBezTo>
                    <a:pt x="398" y="2926"/>
                    <a:pt x="794" y="2975"/>
                    <a:pt x="1042" y="3124"/>
                  </a:cubicBezTo>
                  <a:cubicBezTo>
                    <a:pt x="1042" y="3124"/>
                    <a:pt x="1290" y="3223"/>
                    <a:pt x="1538" y="3422"/>
                  </a:cubicBezTo>
                  <a:cubicBezTo>
                    <a:pt x="2331" y="4066"/>
                    <a:pt x="2579" y="5455"/>
                    <a:pt x="2728" y="5653"/>
                  </a:cubicBezTo>
                  <a:cubicBezTo>
                    <a:pt x="2530" y="4661"/>
                    <a:pt x="2629" y="3818"/>
                    <a:pt x="2976" y="3372"/>
                  </a:cubicBezTo>
                  <a:cubicBezTo>
                    <a:pt x="3125" y="3075"/>
                    <a:pt x="3472" y="2827"/>
                    <a:pt x="3472" y="2827"/>
                  </a:cubicBezTo>
                  <a:cubicBezTo>
                    <a:pt x="3571" y="2678"/>
                    <a:pt x="3769" y="2579"/>
                    <a:pt x="3868" y="2480"/>
                  </a:cubicBezTo>
                  <a:cubicBezTo>
                    <a:pt x="3620" y="2430"/>
                    <a:pt x="3273" y="2331"/>
                    <a:pt x="2976" y="2083"/>
                  </a:cubicBezTo>
                  <a:cubicBezTo>
                    <a:pt x="2034" y="133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228350" y="19941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35" y="1091"/>
                    <a:pt x="1290" y="1835"/>
                  </a:cubicBezTo>
                  <a:cubicBezTo>
                    <a:pt x="843" y="2479"/>
                    <a:pt x="298" y="2777"/>
                    <a:pt x="0" y="2926"/>
                  </a:cubicBezTo>
                  <a:cubicBezTo>
                    <a:pt x="447" y="2926"/>
                    <a:pt x="794" y="2975"/>
                    <a:pt x="1042" y="3074"/>
                  </a:cubicBezTo>
                  <a:cubicBezTo>
                    <a:pt x="1042" y="3074"/>
                    <a:pt x="1290" y="3223"/>
                    <a:pt x="1538" y="3421"/>
                  </a:cubicBezTo>
                  <a:cubicBezTo>
                    <a:pt x="2331" y="4016"/>
                    <a:pt x="2579" y="5504"/>
                    <a:pt x="2728" y="5653"/>
                  </a:cubicBezTo>
                  <a:cubicBezTo>
                    <a:pt x="2529" y="4661"/>
                    <a:pt x="2678" y="3768"/>
                    <a:pt x="2975" y="3322"/>
                  </a:cubicBezTo>
                  <a:cubicBezTo>
                    <a:pt x="3174" y="3025"/>
                    <a:pt x="3471" y="2777"/>
                    <a:pt x="3471" y="2777"/>
                  </a:cubicBezTo>
                  <a:cubicBezTo>
                    <a:pt x="3570" y="2678"/>
                    <a:pt x="3769" y="2529"/>
                    <a:pt x="3918" y="2479"/>
                  </a:cubicBezTo>
                  <a:cubicBezTo>
                    <a:pt x="3670" y="2430"/>
                    <a:pt x="3273" y="2281"/>
                    <a:pt x="2975" y="2033"/>
                  </a:cubicBezTo>
                  <a:cubicBezTo>
                    <a:pt x="203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486875" y="16780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85" y="1091"/>
                    <a:pt x="1339" y="1835"/>
                  </a:cubicBezTo>
                  <a:cubicBezTo>
                    <a:pt x="893" y="2479"/>
                    <a:pt x="348" y="2777"/>
                    <a:pt x="1" y="2926"/>
                  </a:cubicBezTo>
                  <a:cubicBezTo>
                    <a:pt x="447" y="2926"/>
                    <a:pt x="844" y="2975"/>
                    <a:pt x="1092" y="3075"/>
                  </a:cubicBezTo>
                  <a:cubicBezTo>
                    <a:pt x="1092" y="3075"/>
                    <a:pt x="1339" y="3223"/>
                    <a:pt x="1587" y="3422"/>
                  </a:cubicBezTo>
                  <a:cubicBezTo>
                    <a:pt x="2381" y="4017"/>
                    <a:pt x="2678" y="5455"/>
                    <a:pt x="2728" y="5653"/>
                  </a:cubicBezTo>
                  <a:cubicBezTo>
                    <a:pt x="2579" y="4661"/>
                    <a:pt x="2678" y="3769"/>
                    <a:pt x="2976" y="3322"/>
                  </a:cubicBezTo>
                  <a:cubicBezTo>
                    <a:pt x="3174" y="3025"/>
                    <a:pt x="3472" y="2777"/>
                    <a:pt x="3472" y="2777"/>
                  </a:cubicBezTo>
                  <a:cubicBezTo>
                    <a:pt x="3620" y="2678"/>
                    <a:pt x="3819" y="2529"/>
                    <a:pt x="3918" y="2479"/>
                  </a:cubicBezTo>
                  <a:cubicBezTo>
                    <a:pt x="3670" y="2430"/>
                    <a:pt x="3323" y="2281"/>
                    <a:pt x="2976" y="2033"/>
                  </a:cubicBezTo>
                  <a:cubicBezTo>
                    <a:pt x="208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582325" y="1886275"/>
              <a:ext cx="65725" cy="95475"/>
            </a:xfrm>
            <a:custGeom>
              <a:avLst/>
              <a:gdLst/>
              <a:ahLst/>
              <a:cxnLst/>
              <a:rect l="l" t="t" r="r" b="b"/>
              <a:pathLst>
                <a:path w="2629" h="3819" extrusionOk="0">
                  <a:moveTo>
                    <a:pt x="1339" y="0"/>
                  </a:moveTo>
                  <a:cubicBezTo>
                    <a:pt x="1290" y="248"/>
                    <a:pt x="1240" y="794"/>
                    <a:pt x="844" y="1240"/>
                  </a:cubicBezTo>
                  <a:cubicBezTo>
                    <a:pt x="546" y="1686"/>
                    <a:pt x="149" y="1885"/>
                    <a:pt x="1" y="2033"/>
                  </a:cubicBezTo>
                  <a:cubicBezTo>
                    <a:pt x="298" y="2033"/>
                    <a:pt x="546" y="2083"/>
                    <a:pt x="744" y="2132"/>
                  </a:cubicBezTo>
                  <a:cubicBezTo>
                    <a:pt x="744" y="2132"/>
                    <a:pt x="844" y="2182"/>
                    <a:pt x="1042" y="2331"/>
                  </a:cubicBezTo>
                  <a:cubicBezTo>
                    <a:pt x="1587" y="2777"/>
                    <a:pt x="1786" y="3670"/>
                    <a:pt x="1835" y="3818"/>
                  </a:cubicBezTo>
                  <a:cubicBezTo>
                    <a:pt x="1736" y="3124"/>
                    <a:pt x="1835" y="2579"/>
                    <a:pt x="2034" y="2281"/>
                  </a:cubicBezTo>
                  <a:cubicBezTo>
                    <a:pt x="2133" y="2083"/>
                    <a:pt x="2331" y="1885"/>
                    <a:pt x="2331" y="1885"/>
                  </a:cubicBezTo>
                  <a:cubicBezTo>
                    <a:pt x="2480" y="1835"/>
                    <a:pt x="2579" y="1785"/>
                    <a:pt x="2629" y="1686"/>
                  </a:cubicBezTo>
                  <a:cubicBezTo>
                    <a:pt x="2480" y="1637"/>
                    <a:pt x="2232" y="1587"/>
                    <a:pt x="2034" y="1389"/>
                  </a:cubicBezTo>
                  <a:cubicBezTo>
                    <a:pt x="1389" y="893"/>
                    <a:pt x="1339" y="149"/>
                    <a:pt x="1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387025" y="2156500"/>
              <a:ext cx="62000" cy="91750"/>
            </a:xfrm>
            <a:custGeom>
              <a:avLst/>
              <a:gdLst/>
              <a:ahLst/>
              <a:cxnLst/>
              <a:rect l="l" t="t" r="r" b="b"/>
              <a:pathLst>
                <a:path w="2480" h="3670" extrusionOk="0">
                  <a:moveTo>
                    <a:pt x="1339" y="1"/>
                  </a:moveTo>
                  <a:cubicBezTo>
                    <a:pt x="1339" y="199"/>
                    <a:pt x="1240" y="695"/>
                    <a:pt x="893" y="1191"/>
                  </a:cubicBezTo>
                  <a:cubicBezTo>
                    <a:pt x="595" y="1538"/>
                    <a:pt x="198" y="1736"/>
                    <a:pt x="0" y="1885"/>
                  </a:cubicBezTo>
                  <a:cubicBezTo>
                    <a:pt x="347" y="1885"/>
                    <a:pt x="496" y="1934"/>
                    <a:pt x="694" y="1984"/>
                  </a:cubicBezTo>
                  <a:cubicBezTo>
                    <a:pt x="694" y="1984"/>
                    <a:pt x="843" y="2033"/>
                    <a:pt x="992" y="2182"/>
                  </a:cubicBezTo>
                  <a:cubicBezTo>
                    <a:pt x="1350" y="2391"/>
                    <a:pt x="1564" y="2833"/>
                    <a:pt x="1667" y="3184"/>
                  </a:cubicBezTo>
                  <a:lnTo>
                    <a:pt x="1667" y="3184"/>
                  </a:lnTo>
                  <a:cubicBezTo>
                    <a:pt x="1645" y="2740"/>
                    <a:pt x="1737" y="2366"/>
                    <a:pt x="1884" y="2182"/>
                  </a:cubicBezTo>
                  <a:cubicBezTo>
                    <a:pt x="1983" y="1984"/>
                    <a:pt x="2182" y="1786"/>
                    <a:pt x="2182" y="1786"/>
                  </a:cubicBezTo>
                  <a:cubicBezTo>
                    <a:pt x="2331" y="1736"/>
                    <a:pt x="2430" y="1686"/>
                    <a:pt x="2479" y="1587"/>
                  </a:cubicBezTo>
                  <a:cubicBezTo>
                    <a:pt x="2380" y="1538"/>
                    <a:pt x="2132" y="1488"/>
                    <a:pt x="1934" y="1290"/>
                  </a:cubicBezTo>
                  <a:cubicBezTo>
                    <a:pt x="1388" y="893"/>
                    <a:pt x="1339" y="149"/>
                    <a:pt x="1339" y="1"/>
                  </a:cubicBezTo>
                  <a:close/>
                  <a:moveTo>
                    <a:pt x="1667" y="3184"/>
                  </a:moveTo>
                  <a:cubicBezTo>
                    <a:pt x="1675" y="3339"/>
                    <a:pt x="1697" y="3503"/>
                    <a:pt x="1736" y="3670"/>
                  </a:cubicBezTo>
                  <a:cubicBezTo>
                    <a:pt x="1755" y="3610"/>
                    <a:pt x="1736" y="3417"/>
                    <a:pt x="1667" y="3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011775" y="3849775"/>
              <a:ext cx="1374725" cy="431400"/>
            </a:xfrm>
            <a:custGeom>
              <a:avLst/>
              <a:gdLst/>
              <a:ahLst/>
              <a:cxnLst/>
              <a:rect l="l" t="t" r="r" b="b"/>
              <a:pathLst>
                <a:path w="54989" h="17256" extrusionOk="0">
                  <a:moveTo>
                    <a:pt x="992" y="1"/>
                  </a:moveTo>
                  <a:lnTo>
                    <a:pt x="0" y="794"/>
                  </a:lnTo>
                  <a:cubicBezTo>
                    <a:pt x="8008" y="10649"/>
                    <a:pt x="14883" y="15664"/>
                    <a:pt x="20592" y="15664"/>
                  </a:cubicBezTo>
                  <a:cubicBezTo>
                    <a:pt x="21317" y="15664"/>
                    <a:pt x="22023" y="15583"/>
                    <a:pt x="22710" y="15421"/>
                  </a:cubicBezTo>
                  <a:cubicBezTo>
                    <a:pt x="25784" y="14677"/>
                    <a:pt x="27717" y="12644"/>
                    <a:pt x="29750" y="10413"/>
                  </a:cubicBezTo>
                  <a:cubicBezTo>
                    <a:pt x="32130" y="7884"/>
                    <a:pt x="34610" y="5207"/>
                    <a:pt x="39171" y="4513"/>
                  </a:cubicBezTo>
                  <a:cubicBezTo>
                    <a:pt x="39283" y="4497"/>
                    <a:pt x="40090" y="4384"/>
                    <a:pt x="41264" y="4384"/>
                  </a:cubicBezTo>
                  <a:cubicBezTo>
                    <a:pt x="43746" y="4384"/>
                    <a:pt x="47867" y="4889"/>
                    <a:pt x="50526" y="7884"/>
                  </a:cubicBezTo>
                  <a:cubicBezTo>
                    <a:pt x="51022" y="8430"/>
                    <a:pt x="53501" y="11504"/>
                    <a:pt x="52460" y="13686"/>
                  </a:cubicBezTo>
                  <a:cubicBezTo>
                    <a:pt x="51809" y="15022"/>
                    <a:pt x="50027" y="16017"/>
                    <a:pt x="47726" y="16017"/>
                  </a:cubicBezTo>
                  <a:cubicBezTo>
                    <a:pt x="46870" y="16017"/>
                    <a:pt x="45941" y="15879"/>
                    <a:pt x="44973" y="15570"/>
                  </a:cubicBezTo>
                  <a:lnTo>
                    <a:pt x="44576" y="16760"/>
                  </a:lnTo>
                  <a:cubicBezTo>
                    <a:pt x="45617" y="17107"/>
                    <a:pt x="46708" y="17256"/>
                    <a:pt x="47700" y="17256"/>
                  </a:cubicBezTo>
                  <a:cubicBezTo>
                    <a:pt x="50328" y="17256"/>
                    <a:pt x="52559" y="16214"/>
                    <a:pt x="53650" y="14281"/>
                  </a:cubicBezTo>
                  <a:cubicBezTo>
                    <a:pt x="54988" y="11355"/>
                    <a:pt x="52410" y="7984"/>
                    <a:pt x="51518" y="7091"/>
                  </a:cubicBezTo>
                  <a:cubicBezTo>
                    <a:pt x="48468" y="3698"/>
                    <a:pt x="43831" y="3148"/>
                    <a:pt x="41159" y="3148"/>
                  </a:cubicBezTo>
                  <a:cubicBezTo>
                    <a:pt x="39965" y="3148"/>
                    <a:pt x="39164" y="3258"/>
                    <a:pt x="39072" y="3273"/>
                  </a:cubicBezTo>
                  <a:cubicBezTo>
                    <a:pt x="33965" y="4017"/>
                    <a:pt x="31337" y="6942"/>
                    <a:pt x="28907" y="9570"/>
                  </a:cubicBezTo>
                  <a:cubicBezTo>
                    <a:pt x="26974" y="11603"/>
                    <a:pt x="25189" y="13586"/>
                    <a:pt x="22462" y="14181"/>
                  </a:cubicBezTo>
                  <a:cubicBezTo>
                    <a:pt x="21850" y="14328"/>
                    <a:pt x="21220" y="14400"/>
                    <a:pt x="20571" y="14400"/>
                  </a:cubicBezTo>
                  <a:cubicBezTo>
                    <a:pt x="15272" y="14400"/>
                    <a:pt x="8722" y="9542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656000" y="3300650"/>
              <a:ext cx="820650" cy="820625"/>
            </a:xfrm>
            <a:custGeom>
              <a:avLst/>
              <a:gdLst/>
              <a:ahLst/>
              <a:cxnLst/>
              <a:rect l="l" t="t" r="r" b="b"/>
              <a:pathLst>
                <a:path w="32826" h="32825" extrusionOk="0">
                  <a:moveTo>
                    <a:pt x="16413" y="1141"/>
                  </a:moveTo>
                  <a:cubicBezTo>
                    <a:pt x="24793" y="1141"/>
                    <a:pt x="31586" y="7983"/>
                    <a:pt x="31586" y="16363"/>
                  </a:cubicBezTo>
                  <a:cubicBezTo>
                    <a:pt x="31586" y="24693"/>
                    <a:pt x="24793" y="31535"/>
                    <a:pt x="16413" y="31535"/>
                  </a:cubicBezTo>
                  <a:cubicBezTo>
                    <a:pt x="8033" y="31535"/>
                    <a:pt x="1240" y="24693"/>
                    <a:pt x="1240" y="16363"/>
                  </a:cubicBezTo>
                  <a:cubicBezTo>
                    <a:pt x="1240" y="7983"/>
                    <a:pt x="8033" y="1141"/>
                    <a:pt x="16413" y="1141"/>
                  </a:cubicBezTo>
                  <a:close/>
                  <a:moveTo>
                    <a:pt x="16413" y="0"/>
                  </a:moveTo>
                  <a:cubicBezTo>
                    <a:pt x="7389" y="0"/>
                    <a:pt x="1" y="7338"/>
                    <a:pt x="1" y="16412"/>
                  </a:cubicBezTo>
                  <a:cubicBezTo>
                    <a:pt x="1" y="25436"/>
                    <a:pt x="7389" y="32824"/>
                    <a:pt x="16413" y="32824"/>
                  </a:cubicBezTo>
                  <a:cubicBezTo>
                    <a:pt x="25487" y="32824"/>
                    <a:pt x="32825" y="25436"/>
                    <a:pt x="32825" y="16412"/>
                  </a:cubicBezTo>
                  <a:cubicBezTo>
                    <a:pt x="32825" y="7338"/>
                    <a:pt x="25487" y="0"/>
                    <a:pt x="1641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70075" y="3112225"/>
              <a:ext cx="1192500" cy="1193750"/>
            </a:xfrm>
            <a:custGeom>
              <a:avLst/>
              <a:gdLst/>
              <a:ahLst/>
              <a:cxnLst/>
              <a:rect l="l" t="t" r="r" b="b"/>
              <a:pathLst>
                <a:path w="47700" h="47750" extrusionOk="0">
                  <a:moveTo>
                    <a:pt x="23850" y="3124"/>
                  </a:moveTo>
                  <a:cubicBezTo>
                    <a:pt x="26032" y="3124"/>
                    <a:pt x="27817" y="4909"/>
                    <a:pt x="27817" y="7091"/>
                  </a:cubicBezTo>
                  <a:cubicBezTo>
                    <a:pt x="27817" y="9322"/>
                    <a:pt x="26032" y="11058"/>
                    <a:pt x="23850" y="11058"/>
                  </a:cubicBezTo>
                  <a:cubicBezTo>
                    <a:pt x="21668" y="11058"/>
                    <a:pt x="19883" y="9273"/>
                    <a:pt x="19883" y="7091"/>
                  </a:cubicBezTo>
                  <a:cubicBezTo>
                    <a:pt x="19883" y="4909"/>
                    <a:pt x="21668" y="3124"/>
                    <a:pt x="23850" y="3124"/>
                  </a:cubicBezTo>
                  <a:close/>
                  <a:moveTo>
                    <a:pt x="9952" y="10405"/>
                  </a:moveTo>
                  <a:cubicBezTo>
                    <a:pt x="10730" y="10405"/>
                    <a:pt x="11515" y="10633"/>
                    <a:pt x="12198" y="11107"/>
                  </a:cubicBezTo>
                  <a:cubicBezTo>
                    <a:pt x="13983" y="12347"/>
                    <a:pt x="14479" y="14826"/>
                    <a:pt x="13239" y="16611"/>
                  </a:cubicBezTo>
                  <a:cubicBezTo>
                    <a:pt x="12480" y="17734"/>
                    <a:pt x="11257" y="18318"/>
                    <a:pt x="10013" y="18318"/>
                  </a:cubicBezTo>
                  <a:cubicBezTo>
                    <a:pt x="9225" y="18318"/>
                    <a:pt x="8428" y="18083"/>
                    <a:pt x="7735" y="17603"/>
                  </a:cubicBezTo>
                  <a:cubicBezTo>
                    <a:pt x="5950" y="16363"/>
                    <a:pt x="5504" y="13884"/>
                    <a:pt x="6694" y="12099"/>
                  </a:cubicBezTo>
                  <a:cubicBezTo>
                    <a:pt x="7459" y="10997"/>
                    <a:pt x="8697" y="10405"/>
                    <a:pt x="9952" y="10405"/>
                  </a:cubicBezTo>
                  <a:close/>
                  <a:moveTo>
                    <a:pt x="37699" y="10455"/>
                  </a:moveTo>
                  <a:cubicBezTo>
                    <a:pt x="38954" y="10455"/>
                    <a:pt x="40191" y="11047"/>
                    <a:pt x="40956" y="12148"/>
                  </a:cubicBezTo>
                  <a:cubicBezTo>
                    <a:pt x="42196" y="13933"/>
                    <a:pt x="41750" y="16413"/>
                    <a:pt x="39965" y="17652"/>
                  </a:cubicBezTo>
                  <a:cubicBezTo>
                    <a:pt x="39268" y="18136"/>
                    <a:pt x="38465" y="18371"/>
                    <a:pt x="37672" y="18371"/>
                  </a:cubicBezTo>
                  <a:cubicBezTo>
                    <a:pt x="36433" y="18371"/>
                    <a:pt x="35217" y="17798"/>
                    <a:pt x="34461" y="16710"/>
                  </a:cubicBezTo>
                  <a:cubicBezTo>
                    <a:pt x="33221" y="14826"/>
                    <a:pt x="33618" y="12347"/>
                    <a:pt x="35452" y="11157"/>
                  </a:cubicBezTo>
                  <a:cubicBezTo>
                    <a:pt x="36136" y="10682"/>
                    <a:pt x="36921" y="10455"/>
                    <a:pt x="37699" y="10455"/>
                  </a:cubicBezTo>
                  <a:close/>
                  <a:moveTo>
                    <a:pt x="23850" y="19883"/>
                  </a:moveTo>
                  <a:cubicBezTo>
                    <a:pt x="26032" y="19883"/>
                    <a:pt x="27817" y="21718"/>
                    <a:pt x="27817" y="23900"/>
                  </a:cubicBezTo>
                  <a:cubicBezTo>
                    <a:pt x="27817" y="26131"/>
                    <a:pt x="26032" y="27866"/>
                    <a:pt x="23850" y="27866"/>
                  </a:cubicBezTo>
                  <a:cubicBezTo>
                    <a:pt x="21668" y="27866"/>
                    <a:pt x="19883" y="26032"/>
                    <a:pt x="19883" y="23900"/>
                  </a:cubicBezTo>
                  <a:cubicBezTo>
                    <a:pt x="19883" y="21718"/>
                    <a:pt x="21668" y="19883"/>
                    <a:pt x="23850" y="19883"/>
                  </a:cubicBezTo>
                  <a:close/>
                  <a:moveTo>
                    <a:pt x="37756" y="29483"/>
                  </a:moveTo>
                  <a:cubicBezTo>
                    <a:pt x="38522" y="29483"/>
                    <a:pt x="39292" y="29699"/>
                    <a:pt x="39965" y="30147"/>
                  </a:cubicBezTo>
                  <a:cubicBezTo>
                    <a:pt x="41700" y="31387"/>
                    <a:pt x="42196" y="33866"/>
                    <a:pt x="40956" y="35651"/>
                  </a:cubicBezTo>
                  <a:cubicBezTo>
                    <a:pt x="40183" y="36764"/>
                    <a:pt x="38929" y="37356"/>
                    <a:pt x="37661" y="37356"/>
                  </a:cubicBezTo>
                  <a:cubicBezTo>
                    <a:pt x="36895" y="37356"/>
                    <a:pt x="36125" y="37140"/>
                    <a:pt x="35452" y="36692"/>
                  </a:cubicBezTo>
                  <a:cubicBezTo>
                    <a:pt x="33667" y="35453"/>
                    <a:pt x="33221" y="32973"/>
                    <a:pt x="34461" y="31188"/>
                  </a:cubicBezTo>
                  <a:cubicBezTo>
                    <a:pt x="35234" y="30076"/>
                    <a:pt x="36488" y="29483"/>
                    <a:pt x="37756" y="29483"/>
                  </a:cubicBezTo>
                  <a:close/>
                  <a:moveTo>
                    <a:pt x="9967" y="29448"/>
                  </a:moveTo>
                  <a:cubicBezTo>
                    <a:pt x="11227" y="29448"/>
                    <a:pt x="12471" y="30052"/>
                    <a:pt x="13239" y="31188"/>
                  </a:cubicBezTo>
                  <a:cubicBezTo>
                    <a:pt x="14479" y="32973"/>
                    <a:pt x="13983" y="35453"/>
                    <a:pt x="12198" y="36692"/>
                  </a:cubicBezTo>
                  <a:cubicBezTo>
                    <a:pt x="11528" y="37157"/>
                    <a:pt x="10760" y="37378"/>
                    <a:pt x="9997" y="37378"/>
                  </a:cubicBezTo>
                  <a:cubicBezTo>
                    <a:pt x="8727" y="37378"/>
                    <a:pt x="7468" y="36766"/>
                    <a:pt x="6694" y="35651"/>
                  </a:cubicBezTo>
                  <a:cubicBezTo>
                    <a:pt x="5454" y="33866"/>
                    <a:pt x="5950" y="31387"/>
                    <a:pt x="7735" y="30147"/>
                  </a:cubicBezTo>
                  <a:cubicBezTo>
                    <a:pt x="8414" y="29676"/>
                    <a:pt x="9194" y="29448"/>
                    <a:pt x="9967" y="29448"/>
                  </a:cubicBezTo>
                  <a:close/>
                  <a:moveTo>
                    <a:pt x="23850" y="36692"/>
                  </a:moveTo>
                  <a:cubicBezTo>
                    <a:pt x="26032" y="36692"/>
                    <a:pt x="27817" y="38527"/>
                    <a:pt x="27817" y="40659"/>
                  </a:cubicBezTo>
                  <a:cubicBezTo>
                    <a:pt x="27817" y="42841"/>
                    <a:pt x="26032" y="44626"/>
                    <a:pt x="23850" y="44626"/>
                  </a:cubicBezTo>
                  <a:cubicBezTo>
                    <a:pt x="21668" y="44626"/>
                    <a:pt x="19883" y="42841"/>
                    <a:pt x="19883" y="40659"/>
                  </a:cubicBezTo>
                  <a:cubicBezTo>
                    <a:pt x="19883" y="38527"/>
                    <a:pt x="21668" y="36692"/>
                    <a:pt x="23850" y="36692"/>
                  </a:cubicBezTo>
                  <a:close/>
                  <a:moveTo>
                    <a:pt x="23850" y="0"/>
                  </a:moveTo>
                  <a:cubicBezTo>
                    <a:pt x="10661" y="0"/>
                    <a:pt x="0" y="10661"/>
                    <a:pt x="0" y="23900"/>
                  </a:cubicBezTo>
                  <a:cubicBezTo>
                    <a:pt x="0" y="37089"/>
                    <a:pt x="10661" y="47749"/>
                    <a:pt x="23850" y="47749"/>
                  </a:cubicBezTo>
                  <a:cubicBezTo>
                    <a:pt x="37039" y="47749"/>
                    <a:pt x="47700" y="36990"/>
                    <a:pt x="47700" y="23900"/>
                  </a:cubicBezTo>
                  <a:cubicBezTo>
                    <a:pt x="47700" y="10760"/>
                    <a:pt x="37039" y="0"/>
                    <a:pt x="23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83275" y="3484100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91" y="0"/>
                  </a:moveTo>
                  <a:cubicBezTo>
                    <a:pt x="447" y="0"/>
                    <a:pt x="1" y="496"/>
                    <a:pt x="1" y="1042"/>
                  </a:cubicBezTo>
                  <a:cubicBezTo>
                    <a:pt x="1" y="1686"/>
                    <a:pt x="496" y="2133"/>
                    <a:pt x="1091" y="2133"/>
                  </a:cubicBezTo>
                  <a:cubicBezTo>
                    <a:pt x="1686" y="2133"/>
                    <a:pt x="2133" y="1637"/>
                    <a:pt x="2133" y="1042"/>
                  </a:cubicBezTo>
                  <a:cubicBezTo>
                    <a:pt x="2133" y="496"/>
                    <a:pt x="1686" y="0"/>
                    <a:pt x="1091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995300" y="3358900"/>
              <a:ext cx="697925" cy="390500"/>
            </a:xfrm>
            <a:custGeom>
              <a:avLst/>
              <a:gdLst/>
              <a:ahLst/>
              <a:cxnLst/>
              <a:rect l="l" t="t" r="r" b="b"/>
              <a:pathLst>
                <a:path w="27917" h="15620" extrusionOk="0">
                  <a:moveTo>
                    <a:pt x="12050" y="1"/>
                  </a:moveTo>
                  <a:cubicBezTo>
                    <a:pt x="11306" y="1"/>
                    <a:pt x="10612" y="645"/>
                    <a:pt x="10612" y="1389"/>
                  </a:cubicBezTo>
                  <a:cubicBezTo>
                    <a:pt x="10463" y="1290"/>
                    <a:pt x="10364" y="1290"/>
                    <a:pt x="10215" y="1290"/>
                  </a:cubicBezTo>
                  <a:cubicBezTo>
                    <a:pt x="9620" y="1290"/>
                    <a:pt x="9075" y="1786"/>
                    <a:pt x="9075" y="2480"/>
                  </a:cubicBezTo>
                  <a:cubicBezTo>
                    <a:pt x="9075" y="2678"/>
                    <a:pt x="9124" y="2777"/>
                    <a:pt x="9124" y="2926"/>
                  </a:cubicBezTo>
                  <a:cubicBezTo>
                    <a:pt x="9075" y="2926"/>
                    <a:pt x="8975" y="2976"/>
                    <a:pt x="8876" y="2976"/>
                  </a:cubicBezTo>
                  <a:cubicBezTo>
                    <a:pt x="8579" y="2232"/>
                    <a:pt x="7885" y="1736"/>
                    <a:pt x="7091" y="1736"/>
                  </a:cubicBezTo>
                  <a:lnTo>
                    <a:pt x="6843" y="1736"/>
                  </a:lnTo>
                  <a:cubicBezTo>
                    <a:pt x="6992" y="1637"/>
                    <a:pt x="7091" y="1438"/>
                    <a:pt x="7091" y="1191"/>
                  </a:cubicBezTo>
                  <a:cubicBezTo>
                    <a:pt x="7091" y="744"/>
                    <a:pt x="6744" y="447"/>
                    <a:pt x="6347" y="447"/>
                  </a:cubicBezTo>
                  <a:cubicBezTo>
                    <a:pt x="5901" y="447"/>
                    <a:pt x="5604" y="744"/>
                    <a:pt x="5604" y="1191"/>
                  </a:cubicBezTo>
                  <a:cubicBezTo>
                    <a:pt x="5604" y="1438"/>
                    <a:pt x="5703" y="1686"/>
                    <a:pt x="5951" y="1786"/>
                  </a:cubicBezTo>
                  <a:cubicBezTo>
                    <a:pt x="5455" y="1984"/>
                    <a:pt x="5157" y="2480"/>
                    <a:pt x="5157" y="2976"/>
                  </a:cubicBezTo>
                  <a:cubicBezTo>
                    <a:pt x="5157" y="3124"/>
                    <a:pt x="5157" y="3174"/>
                    <a:pt x="5207" y="3273"/>
                  </a:cubicBezTo>
                  <a:cubicBezTo>
                    <a:pt x="5207" y="3422"/>
                    <a:pt x="5157" y="3521"/>
                    <a:pt x="5157" y="3670"/>
                  </a:cubicBezTo>
                  <a:cubicBezTo>
                    <a:pt x="5157" y="3918"/>
                    <a:pt x="5207" y="4066"/>
                    <a:pt x="5257" y="4265"/>
                  </a:cubicBezTo>
                  <a:cubicBezTo>
                    <a:pt x="5157" y="4265"/>
                    <a:pt x="5108" y="4215"/>
                    <a:pt x="4959" y="4215"/>
                  </a:cubicBezTo>
                  <a:cubicBezTo>
                    <a:pt x="4761" y="4215"/>
                    <a:pt x="4513" y="4265"/>
                    <a:pt x="4364" y="4364"/>
                  </a:cubicBezTo>
                  <a:cubicBezTo>
                    <a:pt x="4364" y="4364"/>
                    <a:pt x="4265" y="4364"/>
                    <a:pt x="4265" y="4265"/>
                  </a:cubicBezTo>
                  <a:cubicBezTo>
                    <a:pt x="4116" y="3670"/>
                    <a:pt x="3521" y="3223"/>
                    <a:pt x="2877" y="3223"/>
                  </a:cubicBezTo>
                  <a:cubicBezTo>
                    <a:pt x="2034" y="3223"/>
                    <a:pt x="1389" y="3918"/>
                    <a:pt x="1389" y="4711"/>
                  </a:cubicBezTo>
                  <a:cubicBezTo>
                    <a:pt x="1389" y="5455"/>
                    <a:pt x="1935" y="6099"/>
                    <a:pt x="2678" y="6198"/>
                  </a:cubicBezTo>
                  <a:cubicBezTo>
                    <a:pt x="2926" y="6595"/>
                    <a:pt x="3273" y="6893"/>
                    <a:pt x="3769" y="6893"/>
                  </a:cubicBezTo>
                  <a:lnTo>
                    <a:pt x="3620" y="7240"/>
                  </a:lnTo>
                  <a:cubicBezTo>
                    <a:pt x="3472" y="7190"/>
                    <a:pt x="3422" y="7190"/>
                    <a:pt x="3273" y="7190"/>
                  </a:cubicBezTo>
                  <a:cubicBezTo>
                    <a:pt x="3224" y="7190"/>
                    <a:pt x="3125" y="7190"/>
                    <a:pt x="3025" y="7240"/>
                  </a:cubicBezTo>
                  <a:cubicBezTo>
                    <a:pt x="2728" y="6942"/>
                    <a:pt x="2282" y="6744"/>
                    <a:pt x="1786" y="6744"/>
                  </a:cubicBezTo>
                  <a:cubicBezTo>
                    <a:pt x="794" y="6744"/>
                    <a:pt x="1" y="7587"/>
                    <a:pt x="1" y="8578"/>
                  </a:cubicBezTo>
                  <a:cubicBezTo>
                    <a:pt x="1" y="9570"/>
                    <a:pt x="794" y="10363"/>
                    <a:pt x="1786" y="10363"/>
                  </a:cubicBezTo>
                  <a:cubicBezTo>
                    <a:pt x="2381" y="10363"/>
                    <a:pt x="2926" y="10116"/>
                    <a:pt x="3224" y="9669"/>
                  </a:cubicBezTo>
                  <a:cubicBezTo>
                    <a:pt x="3521" y="12793"/>
                    <a:pt x="6992" y="15272"/>
                    <a:pt x="11306" y="15272"/>
                  </a:cubicBezTo>
                  <a:cubicBezTo>
                    <a:pt x="12149" y="15272"/>
                    <a:pt x="13041" y="15123"/>
                    <a:pt x="13835" y="14925"/>
                  </a:cubicBezTo>
                  <a:cubicBezTo>
                    <a:pt x="14925" y="15371"/>
                    <a:pt x="16165" y="15619"/>
                    <a:pt x="17504" y="15619"/>
                  </a:cubicBezTo>
                  <a:cubicBezTo>
                    <a:pt x="20380" y="15619"/>
                    <a:pt x="22859" y="14528"/>
                    <a:pt x="24297" y="12793"/>
                  </a:cubicBezTo>
                  <a:cubicBezTo>
                    <a:pt x="25040" y="12148"/>
                    <a:pt x="25586" y="11405"/>
                    <a:pt x="25933" y="10611"/>
                  </a:cubicBezTo>
                  <a:cubicBezTo>
                    <a:pt x="26082" y="10810"/>
                    <a:pt x="26429" y="10909"/>
                    <a:pt x="26677" y="10909"/>
                  </a:cubicBezTo>
                  <a:cubicBezTo>
                    <a:pt x="27272" y="10909"/>
                    <a:pt x="27817" y="10413"/>
                    <a:pt x="27817" y="9719"/>
                  </a:cubicBezTo>
                  <a:cubicBezTo>
                    <a:pt x="27916" y="9421"/>
                    <a:pt x="27619" y="8975"/>
                    <a:pt x="27123" y="8876"/>
                  </a:cubicBezTo>
                  <a:cubicBezTo>
                    <a:pt x="27222" y="8678"/>
                    <a:pt x="27272" y="8479"/>
                    <a:pt x="27272" y="8231"/>
                  </a:cubicBezTo>
                  <a:cubicBezTo>
                    <a:pt x="27272" y="7587"/>
                    <a:pt x="26726" y="6992"/>
                    <a:pt x="26032" y="6992"/>
                  </a:cubicBezTo>
                  <a:lnTo>
                    <a:pt x="25883" y="6992"/>
                  </a:lnTo>
                  <a:cubicBezTo>
                    <a:pt x="25763" y="6791"/>
                    <a:pt x="25675" y="6590"/>
                    <a:pt x="25540" y="6389"/>
                  </a:cubicBezTo>
                  <a:lnTo>
                    <a:pt x="25540" y="6389"/>
                  </a:lnTo>
                  <a:cubicBezTo>
                    <a:pt x="25664" y="6513"/>
                    <a:pt x="25848" y="6595"/>
                    <a:pt x="26032" y="6595"/>
                  </a:cubicBezTo>
                  <a:cubicBezTo>
                    <a:pt x="26478" y="6595"/>
                    <a:pt x="26875" y="6198"/>
                    <a:pt x="26875" y="5752"/>
                  </a:cubicBezTo>
                  <a:cubicBezTo>
                    <a:pt x="26875" y="5356"/>
                    <a:pt x="26478" y="4959"/>
                    <a:pt x="26032" y="4959"/>
                  </a:cubicBezTo>
                  <a:cubicBezTo>
                    <a:pt x="25635" y="4959"/>
                    <a:pt x="25239" y="5306"/>
                    <a:pt x="25239" y="5752"/>
                  </a:cubicBezTo>
                  <a:cubicBezTo>
                    <a:pt x="25239" y="5901"/>
                    <a:pt x="25288" y="6099"/>
                    <a:pt x="25338" y="6149"/>
                  </a:cubicBezTo>
                  <a:cubicBezTo>
                    <a:pt x="25288" y="6099"/>
                    <a:pt x="25288" y="6000"/>
                    <a:pt x="25239" y="6000"/>
                  </a:cubicBezTo>
                  <a:lnTo>
                    <a:pt x="25239" y="5901"/>
                  </a:lnTo>
                  <a:cubicBezTo>
                    <a:pt x="25239" y="5256"/>
                    <a:pt x="24842" y="4761"/>
                    <a:pt x="24445" y="4761"/>
                  </a:cubicBezTo>
                  <a:lnTo>
                    <a:pt x="24346" y="4761"/>
                  </a:lnTo>
                  <a:cubicBezTo>
                    <a:pt x="24495" y="4661"/>
                    <a:pt x="24495" y="4463"/>
                    <a:pt x="24495" y="4265"/>
                  </a:cubicBezTo>
                  <a:cubicBezTo>
                    <a:pt x="24495" y="3769"/>
                    <a:pt x="24098" y="3422"/>
                    <a:pt x="23603" y="3422"/>
                  </a:cubicBezTo>
                  <a:cubicBezTo>
                    <a:pt x="23255" y="3422"/>
                    <a:pt x="22958" y="3670"/>
                    <a:pt x="22809" y="3967"/>
                  </a:cubicBezTo>
                  <a:lnTo>
                    <a:pt x="22760" y="3918"/>
                  </a:lnTo>
                  <a:cubicBezTo>
                    <a:pt x="22859" y="3719"/>
                    <a:pt x="22958" y="3471"/>
                    <a:pt x="22958" y="3223"/>
                  </a:cubicBezTo>
                  <a:lnTo>
                    <a:pt x="22958" y="3025"/>
                  </a:lnTo>
                  <a:cubicBezTo>
                    <a:pt x="23454" y="2777"/>
                    <a:pt x="23801" y="2232"/>
                    <a:pt x="23801" y="1587"/>
                  </a:cubicBezTo>
                  <a:cubicBezTo>
                    <a:pt x="23801" y="744"/>
                    <a:pt x="23107" y="1"/>
                    <a:pt x="22214" y="1"/>
                  </a:cubicBezTo>
                  <a:cubicBezTo>
                    <a:pt x="21272" y="1"/>
                    <a:pt x="20578" y="695"/>
                    <a:pt x="20578" y="1587"/>
                  </a:cubicBezTo>
                  <a:cubicBezTo>
                    <a:pt x="20578" y="1786"/>
                    <a:pt x="20628" y="1984"/>
                    <a:pt x="20727" y="2182"/>
                  </a:cubicBezTo>
                  <a:cubicBezTo>
                    <a:pt x="20528" y="1934"/>
                    <a:pt x="20280" y="1786"/>
                    <a:pt x="19983" y="1786"/>
                  </a:cubicBezTo>
                  <a:cubicBezTo>
                    <a:pt x="19735" y="1786"/>
                    <a:pt x="19537" y="1885"/>
                    <a:pt x="19338" y="2033"/>
                  </a:cubicBezTo>
                  <a:cubicBezTo>
                    <a:pt x="19140" y="1141"/>
                    <a:pt x="18347" y="397"/>
                    <a:pt x="17355" y="397"/>
                  </a:cubicBezTo>
                  <a:cubicBezTo>
                    <a:pt x="16314" y="397"/>
                    <a:pt x="15520" y="1191"/>
                    <a:pt x="15372" y="2182"/>
                  </a:cubicBezTo>
                  <a:cubicBezTo>
                    <a:pt x="15173" y="2182"/>
                    <a:pt x="14925" y="2232"/>
                    <a:pt x="14777" y="2281"/>
                  </a:cubicBezTo>
                  <a:cubicBezTo>
                    <a:pt x="14826" y="2133"/>
                    <a:pt x="14876" y="1934"/>
                    <a:pt x="14876" y="1736"/>
                  </a:cubicBezTo>
                  <a:cubicBezTo>
                    <a:pt x="14876" y="992"/>
                    <a:pt x="14281" y="397"/>
                    <a:pt x="13537" y="397"/>
                  </a:cubicBezTo>
                  <a:cubicBezTo>
                    <a:pt x="13339" y="397"/>
                    <a:pt x="13190" y="447"/>
                    <a:pt x="13041" y="447"/>
                  </a:cubicBezTo>
                  <a:cubicBezTo>
                    <a:pt x="12793" y="199"/>
                    <a:pt x="12397" y="1"/>
                    <a:pt x="12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209750" y="332542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44" y="1"/>
                  </a:moveTo>
                  <a:cubicBezTo>
                    <a:pt x="298" y="1"/>
                    <a:pt x="1" y="298"/>
                    <a:pt x="1" y="745"/>
                  </a:cubicBezTo>
                  <a:cubicBezTo>
                    <a:pt x="1" y="1141"/>
                    <a:pt x="298" y="1488"/>
                    <a:pt x="744" y="1488"/>
                  </a:cubicBezTo>
                  <a:cubicBezTo>
                    <a:pt x="1141" y="1488"/>
                    <a:pt x="1488" y="1141"/>
                    <a:pt x="1488" y="745"/>
                  </a:cubicBezTo>
                  <a:cubicBezTo>
                    <a:pt x="1488" y="298"/>
                    <a:pt x="1141" y="1"/>
                    <a:pt x="74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053575" y="3376250"/>
              <a:ext cx="38450" cy="37225"/>
            </a:xfrm>
            <a:custGeom>
              <a:avLst/>
              <a:gdLst/>
              <a:ahLst/>
              <a:cxnLst/>
              <a:rect l="l" t="t" r="r" b="b"/>
              <a:pathLst>
                <a:path w="1538" h="1489" extrusionOk="0">
                  <a:moveTo>
                    <a:pt x="794" y="1"/>
                  </a:moveTo>
                  <a:cubicBezTo>
                    <a:pt x="347" y="1"/>
                    <a:pt x="50" y="348"/>
                    <a:pt x="50" y="744"/>
                  </a:cubicBezTo>
                  <a:cubicBezTo>
                    <a:pt x="0" y="1092"/>
                    <a:pt x="347" y="1488"/>
                    <a:pt x="794" y="1488"/>
                  </a:cubicBezTo>
                  <a:cubicBezTo>
                    <a:pt x="1240" y="1488"/>
                    <a:pt x="1537" y="1092"/>
                    <a:pt x="1537" y="744"/>
                  </a:cubicBezTo>
                  <a:cubicBezTo>
                    <a:pt x="1537" y="298"/>
                    <a:pt x="1141" y="1"/>
                    <a:pt x="79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307675" y="3291975"/>
              <a:ext cx="42175" cy="43400"/>
            </a:xfrm>
            <a:custGeom>
              <a:avLst/>
              <a:gdLst/>
              <a:ahLst/>
              <a:cxnLst/>
              <a:rect l="l" t="t" r="r" b="b"/>
              <a:pathLst>
                <a:path w="1687" h="1736" extrusionOk="0">
                  <a:moveTo>
                    <a:pt x="844" y="0"/>
                  </a:moveTo>
                  <a:cubicBezTo>
                    <a:pt x="348" y="0"/>
                    <a:pt x="1" y="397"/>
                    <a:pt x="1" y="893"/>
                  </a:cubicBezTo>
                  <a:cubicBezTo>
                    <a:pt x="1" y="1388"/>
                    <a:pt x="348" y="1735"/>
                    <a:pt x="844" y="1735"/>
                  </a:cubicBezTo>
                  <a:cubicBezTo>
                    <a:pt x="1340" y="1735"/>
                    <a:pt x="1687" y="1388"/>
                    <a:pt x="1687" y="893"/>
                  </a:cubicBezTo>
                  <a:cubicBezTo>
                    <a:pt x="1687" y="397"/>
                    <a:pt x="1340" y="0"/>
                    <a:pt x="844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420475" y="333535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48" y="0"/>
                  </a:moveTo>
                  <a:cubicBezTo>
                    <a:pt x="199" y="0"/>
                    <a:pt x="1" y="199"/>
                    <a:pt x="1" y="397"/>
                  </a:cubicBezTo>
                  <a:cubicBezTo>
                    <a:pt x="1" y="645"/>
                    <a:pt x="100" y="744"/>
                    <a:pt x="348" y="744"/>
                  </a:cubicBezTo>
                  <a:cubicBezTo>
                    <a:pt x="546" y="744"/>
                    <a:pt x="745" y="595"/>
                    <a:pt x="745" y="397"/>
                  </a:cubicBezTo>
                  <a:cubicBezTo>
                    <a:pt x="745" y="199"/>
                    <a:pt x="546" y="0"/>
                    <a:pt x="348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069675" y="3559725"/>
              <a:ext cx="595025" cy="764850"/>
            </a:xfrm>
            <a:custGeom>
              <a:avLst/>
              <a:gdLst/>
              <a:ahLst/>
              <a:cxnLst/>
              <a:rect l="l" t="t" r="r" b="b"/>
              <a:pathLst>
                <a:path w="23801" h="30594" extrusionOk="0">
                  <a:moveTo>
                    <a:pt x="1" y="99"/>
                  </a:moveTo>
                  <a:lnTo>
                    <a:pt x="58" y="189"/>
                  </a:lnTo>
                  <a:lnTo>
                    <a:pt x="58" y="189"/>
                  </a:lnTo>
                  <a:cubicBezTo>
                    <a:pt x="44" y="154"/>
                    <a:pt x="25" y="124"/>
                    <a:pt x="1" y="99"/>
                  </a:cubicBezTo>
                  <a:close/>
                  <a:moveTo>
                    <a:pt x="11901" y="0"/>
                  </a:moveTo>
                  <a:lnTo>
                    <a:pt x="11901" y="99"/>
                  </a:lnTo>
                  <a:lnTo>
                    <a:pt x="10265" y="2727"/>
                  </a:lnTo>
                  <a:lnTo>
                    <a:pt x="9917" y="3223"/>
                  </a:lnTo>
                  <a:lnTo>
                    <a:pt x="9322" y="2330"/>
                  </a:lnTo>
                  <a:lnTo>
                    <a:pt x="7934" y="149"/>
                  </a:lnTo>
                  <a:lnTo>
                    <a:pt x="7934" y="99"/>
                  </a:lnTo>
                  <a:lnTo>
                    <a:pt x="7091" y="1438"/>
                  </a:lnTo>
                  <a:lnTo>
                    <a:pt x="5951" y="3223"/>
                  </a:lnTo>
                  <a:lnTo>
                    <a:pt x="4910" y="1587"/>
                  </a:lnTo>
                  <a:lnTo>
                    <a:pt x="3967" y="99"/>
                  </a:lnTo>
                  <a:lnTo>
                    <a:pt x="3918" y="149"/>
                  </a:lnTo>
                  <a:lnTo>
                    <a:pt x="2381" y="2628"/>
                  </a:lnTo>
                  <a:lnTo>
                    <a:pt x="1984" y="3223"/>
                  </a:lnTo>
                  <a:lnTo>
                    <a:pt x="1439" y="2380"/>
                  </a:lnTo>
                  <a:lnTo>
                    <a:pt x="58" y="189"/>
                  </a:lnTo>
                  <a:lnTo>
                    <a:pt x="58" y="189"/>
                  </a:lnTo>
                  <a:cubicBezTo>
                    <a:pt x="100" y="296"/>
                    <a:pt x="100" y="446"/>
                    <a:pt x="100" y="595"/>
                  </a:cubicBezTo>
                  <a:cubicBezTo>
                    <a:pt x="844" y="10561"/>
                    <a:pt x="1488" y="20627"/>
                    <a:pt x="2182" y="30593"/>
                  </a:cubicBezTo>
                  <a:lnTo>
                    <a:pt x="21718" y="30593"/>
                  </a:lnTo>
                  <a:cubicBezTo>
                    <a:pt x="22462" y="20528"/>
                    <a:pt x="23107" y="10561"/>
                    <a:pt x="23801" y="496"/>
                  </a:cubicBezTo>
                  <a:lnTo>
                    <a:pt x="23801" y="99"/>
                  </a:lnTo>
                  <a:lnTo>
                    <a:pt x="22165" y="2678"/>
                  </a:lnTo>
                  <a:lnTo>
                    <a:pt x="21818" y="3223"/>
                  </a:lnTo>
                  <a:lnTo>
                    <a:pt x="21272" y="2380"/>
                  </a:lnTo>
                  <a:lnTo>
                    <a:pt x="19834" y="99"/>
                  </a:lnTo>
                  <a:lnTo>
                    <a:pt x="19685" y="397"/>
                  </a:lnTo>
                  <a:lnTo>
                    <a:pt x="18694" y="1983"/>
                  </a:lnTo>
                  <a:lnTo>
                    <a:pt x="17851" y="3223"/>
                  </a:lnTo>
                  <a:lnTo>
                    <a:pt x="17454" y="2578"/>
                  </a:lnTo>
                  <a:lnTo>
                    <a:pt x="16611" y="1240"/>
                  </a:lnTo>
                  <a:lnTo>
                    <a:pt x="15867" y="0"/>
                  </a:lnTo>
                  <a:lnTo>
                    <a:pt x="14876" y="1587"/>
                  </a:lnTo>
                  <a:lnTo>
                    <a:pt x="13983" y="3074"/>
                  </a:lnTo>
                  <a:lnTo>
                    <a:pt x="13884" y="3173"/>
                  </a:lnTo>
                  <a:lnTo>
                    <a:pt x="12744" y="1339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121750" y="3418400"/>
              <a:ext cx="76875" cy="76875"/>
            </a:xfrm>
            <a:custGeom>
              <a:avLst/>
              <a:gdLst/>
              <a:ahLst/>
              <a:cxnLst/>
              <a:rect l="l" t="t" r="r" b="b"/>
              <a:pathLst>
                <a:path w="3075" h="3075" extrusionOk="0">
                  <a:moveTo>
                    <a:pt x="1537" y="1"/>
                  </a:moveTo>
                  <a:cubicBezTo>
                    <a:pt x="645" y="1"/>
                    <a:pt x="0" y="645"/>
                    <a:pt x="0" y="1538"/>
                  </a:cubicBezTo>
                  <a:cubicBezTo>
                    <a:pt x="0" y="2381"/>
                    <a:pt x="645" y="3075"/>
                    <a:pt x="1537" y="3075"/>
                  </a:cubicBezTo>
                  <a:cubicBezTo>
                    <a:pt x="2380" y="3075"/>
                    <a:pt x="3074" y="2381"/>
                    <a:pt x="3074" y="1538"/>
                  </a:cubicBezTo>
                  <a:cubicBezTo>
                    <a:pt x="3074" y="645"/>
                    <a:pt x="2380" y="1"/>
                    <a:pt x="153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229600" y="3464275"/>
              <a:ext cx="78100" cy="78100"/>
            </a:xfrm>
            <a:custGeom>
              <a:avLst/>
              <a:gdLst/>
              <a:ahLst/>
              <a:cxnLst/>
              <a:rect l="l" t="t" r="r" b="b"/>
              <a:pathLst>
                <a:path w="3124" h="3124" extrusionOk="0">
                  <a:moveTo>
                    <a:pt x="1537" y="0"/>
                  </a:moveTo>
                  <a:cubicBezTo>
                    <a:pt x="694" y="0"/>
                    <a:pt x="0" y="694"/>
                    <a:pt x="0" y="1537"/>
                  </a:cubicBezTo>
                  <a:cubicBezTo>
                    <a:pt x="0" y="2430"/>
                    <a:pt x="694" y="3124"/>
                    <a:pt x="1537" y="3124"/>
                  </a:cubicBezTo>
                  <a:cubicBezTo>
                    <a:pt x="2430" y="3124"/>
                    <a:pt x="3124" y="2430"/>
                    <a:pt x="3124" y="1537"/>
                  </a:cubicBezTo>
                  <a:cubicBezTo>
                    <a:pt x="3124" y="744"/>
                    <a:pt x="2430" y="0"/>
                    <a:pt x="1537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274225" y="3378725"/>
              <a:ext cx="78100" cy="78125"/>
            </a:xfrm>
            <a:custGeom>
              <a:avLst/>
              <a:gdLst/>
              <a:ahLst/>
              <a:cxnLst/>
              <a:rect l="l" t="t" r="r" b="b"/>
              <a:pathLst>
                <a:path w="3124" h="3125" extrusionOk="0">
                  <a:moveTo>
                    <a:pt x="1587" y="1"/>
                  </a:moveTo>
                  <a:cubicBezTo>
                    <a:pt x="694" y="1"/>
                    <a:pt x="0" y="695"/>
                    <a:pt x="0" y="1588"/>
                  </a:cubicBezTo>
                  <a:cubicBezTo>
                    <a:pt x="0" y="2430"/>
                    <a:pt x="694" y="3125"/>
                    <a:pt x="1587" y="3125"/>
                  </a:cubicBezTo>
                  <a:cubicBezTo>
                    <a:pt x="2430" y="3125"/>
                    <a:pt x="3124" y="2430"/>
                    <a:pt x="3124" y="1588"/>
                  </a:cubicBezTo>
                  <a:cubicBezTo>
                    <a:pt x="3124" y="695"/>
                    <a:pt x="2430" y="1"/>
                    <a:pt x="158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075875" y="3495250"/>
              <a:ext cx="24825" cy="24825"/>
            </a:xfrm>
            <a:custGeom>
              <a:avLst/>
              <a:gdLst/>
              <a:ahLst/>
              <a:cxnLst/>
              <a:rect l="l" t="t" r="r" b="b"/>
              <a:pathLst>
                <a:path w="993" h="993" extrusionOk="0">
                  <a:moveTo>
                    <a:pt x="497" y="1"/>
                  </a:moveTo>
                  <a:cubicBezTo>
                    <a:pt x="199" y="1"/>
                    <a:pt x="1" y="249"/>
                    <a:pt x="1" y="497"/>
                  </a:cubicBezTo>
                  <a:cubicBezTo>
                    <a:pt x="1" y="794"/>
                    <a:pt x="249" y="992"/>
                    <a:pt x="497" y="992"/>
                  </a:cubicBezTo>
                  <a:cubicBezTo>
                    <a:pt x="844" y="992"/>
                    <a:pt x="992" y="744"/>
                    <a:pt x="992" y="497"/>
                  </a:cubicBezTo>
                  <a:cubicBezTo>
                    <a:pt x="992" y="249"/>
                    <a:pt x="744" y="1"/>
                    <a:pt x="4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052325" y="3446900"/>
              <a:ext cx="26050" cy="24825"/>
            </a:xfrm>
            <a:custGeom>
              <a:avLst/>
              <a:gdLst/>
              <a:ahLst/>
              <a:cxnLst/>
              <a:rect l="l" t="t" r="r" b="b"/>
              <a:pathLst>
                <a:path w="1042" h="993" extrusionOk="0">
                  <a:moveTo>
                    <a:pt x="546" y="1"/>
                  </a:moveTo>
                  <a:cubicBezTo>
                    <a:pt x="249" y="1"/>
                    <a:pt x="1" y="249"/>
                    <a:pt x="1" y="497"/>
                  </a:cubicBezTo>
                  <a:cubicBezTo>
                    <a:pt x="1" y="794"/>
                    <a:pt x="249" y="993"/>
                    <a:pt x="546" y="993"/>
                  </a:cubicBezTo>
                  <a:cubicBezTo>
                    <a:pt x="794" y="993"/>
                    <a:pt x="1042" y="794"/>
                    <a:pt x="1042" y="497"/>
                  </a:cubicBezTo>
                  <a:cubicBezTo>
                    <a:pt x="1042" y="249"/>
                    <a:pt x="794" y="1"/>
                    <a:pt x="546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997775" y="3496500"/>
              <a:ext cx="45900" cy="47125"/>
            </a:xfrm>
            <a:custGeom>
              <a:avLst/>
              <a:gdLst/>
              <a:ahLst/>
              <a:cxnLst/>
              <a:rect l="l" t="t" r="r" b="b"/>
              <a:pathLst>
                <a:path w="1836" h="1885" extrusionOk="0">
                  <a:moveTo>
                    <a:pt x="893" y="0"/>
                  </a:moveTo>
                  <a:cubicBezTo>
                    <a:pt x="398" y="0"/>
                    <a:pt x="1" y="447"/>
                    <a:pt x="1" y="942"/>
                  </a:cubicBezTo>
                  <a:cubicBezTo>
                    <a:pt x="1" y="1438"/>
                    <a:pt x="398" y="1884"/>
                    <a:pt x="893" y="1884"/>
                  </a:cubicBezTo>
                  <a:cubicBezTo>
                    <a:pt x="1439" y="1884"/>
                    <a:pt x="1836" y="1438"/>
                    <a:pt x="1836" y="942"/>
                  </a:cubicBezTo>
                  <a:cubicBezTo>
                    <a:pt x="1836" y="447"/>
                    <a:pt x="1439" y="0"/>
                    <a:pt x="893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410575" y="3419650"/>
              <a:ext cx="34725" cy="33475"/>
            </a:xfrm>
            <a:custGeom>
              <a:avLst/>
              <a:gdLst/>
              <a:ahLst/>
              <a:cxnLst/>
              <a:rect l="l" t="t" r="r" b="b"/>
              <a:pathLst>
                <a:path w="1389" h="1339" extrusionOk="0">
                  <a:moveTo>
                    <a:pt x="694" y="0"/>
                  </a:moveTo>
                  <a:cubicBezTo>
                    <a:pt x="298" y="0"/>
                    <a:pt x="0" y="298"/>
                    <a:pt x="0" y="694"/>
                  </a:cubicBezTo>
                  <a:cubicBezTo>
                    <a:pt x="0" y="1041"/>
                    <a:pt x="298" y="1339"/>
                    <a:pt x="694" y="1339"/>
                  </a:cubicBezTo>
                  <a:cubicBezTo>
                    <a:pt x="1091" y="1339"/>
                    <a:pt x="1389" y="1041"/>
                    <a:pt x="1389" y="694"/>
                  </a:cubicBezTo>
                  <a:cubicBezTo>
                    <a:pt x="1389" y="248"/>
                    <a:pt x="1091" y="0"/>
                    <a:pt x="694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437850" y="336635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0"/>
                  </a:moveTo>
                  <a:cubicBezTo>
                    <a:pt x="198" y="0"/>
                    <a:pt x="0" y="248"/>
                    <a:pt x="0" y="496"/>
                  </a:cubicBezTo>
                  <a:cubicBezTo>
                    <a:pt x="0" y="744"/>
                    <a:pt x="248" y="992"/>
                    <a:pt x="496" y="992"/>
                  </a:cubicBezTo>
                  <a:cubicBezTo>
                    <a:pt x="744" y="992"/>
                    <a:pt x="992" y="744"/>
                    <a:pt x="992" y="496"/>
                  </a:cubicBezTo>
                  <a:cubicBezTo>
                    <a:pt x="992" y="248"/>
                    <a:pt x="793" y="0"/>
                    <a:pt x="496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28325" y="3457925"/>
              <a:ext cx="31025" cy="31150"/>
            </a:xfrm>
            <a:custGeom>
              <a:avLst/>
              <a:gdLst/>
              <a:ahLst/>
              <a:cxnLst/>
              <a:rect l="l" t="t" r="r" b="b"/>
              <a:pathLst>
                <a:path w="1241" h="1246" extrusionOk="0">
                  <a:moveTo>
                    <a:pt x="711" y="1"/>
                  </a:moveTo>
                  <a:cubicBezTo>
                    <a:pt x="689" y="1"/>
                    <a:pt x="667" y="3"/>
                    <a:pt x="645" y="6"/>
                  </a:cubicBezTo>
                  <a:cubicBezTo>
                    <a:pt x="298" y="6"/>
                    <a:pt x="1" y="254"/>
                    <a:pt x="1" y="651"/>
                  </a:cubicBezTo>
                  <a:cubicBezTo>
                    <a:pt x="1" y="948"/>
                    <a:pt x="249" y="1246"/>
                    <a:pt x="645" y="1246"/>
                  </a:cubicBezTo>
                  <a:cubicBezTo>
                    <a:pt x="943" y="1246"/>
                    <a:pt x="1240" y="998"/>
                    <a:pt x="1240" y="651"/>
                  </a:cubicBezTo>
                  <a:cubicBezTo>
                    <a:pt x="1240" y="283"/>
                    <a:pt x="985" y="1"/>
                    <a:pt x="711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35350" y="3484100"/>
              <a:ext cx="34750" cy="34725"/>
            </a:xfrm>
            <a:custGeom>
              <a:avLst/>
              <a:gdLst/>
              <a:ahLst/>
              <a:cxnLst/>
              <a:rect l="l" t="t" r="r" b="b"/>
              <a:pathLst>
                <a:path w="1390" h="1389" extrusionOk="0"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91"/>
                    <a:pt x="298" y="1389"/>
                    <a:pt x="695" y="1389"/>
                  </a:cubicBezTo>
                  <a:cubicBezTo>
                    <a:pt x="1092" y="1389"/>
                    <a:pt x="1389" y="1091"/>
                    <a:pt x="1389" y="695"/>
                  </a:cubicBezTo>
                  <a:cubicBezTo>
                    <a:pt x="1389" y="298"/>
                    <a:pt x="1092" y="0"/>
                    <a:pt x="695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92375" y="3397325"/>
              <a:ext cx="13675" cy="12425"/>
            </a:xfrm>
            <a:custGeom>
              <a:avLst/>
              <a:gdLst/>
              <a:ahLst/>
              <a:cxnLst/>
              <a:rect l="l" t="t" r="r" b="b"/>
              <a:pathLst>
                <a:path w="547" h="497" extrusionOk="0">
                  <a:moveTo>
                    <a:pt x="298" y="1"/>
                  </a:moveTo>
                  <a:cubicBezTo>
                    <a:pt x="150" y="1"/>
                    <a:pt x="1" y="100"/>
                    <a:pt x="1" y="249"/>
                  </a:cubicBezTo>
                  <a:cubicBezTo>
                    <a:pt x="1" y="397"/>
                    <a:pt x="150" y="496"/>
                    <a:pt x="298" y="496"/>
                  </a:cubicBezTo>
                  <a:cubicBezTo>
                    <a:pt x="397" y="496"/>
                    <a:pt x="546" y="397"/>
                    <a:pt x="546" y="249"/>
                  </a:cubicBezTo>
                  <a:cubicBezTo>
                    <a:pt x="546" y="100"/>
                    <a:pt x="397" y="1"/>
                    <a:pt x="298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538250" y="3351475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90" y="0"/>
                  </a:moveTo>
                  <a:cubicBezTo>
                    <a:pt x="546" y="0"/>
                    <a:pt x="0" y="496"/>
                    <a:pt x="0" y="1190"/>
                  </a:cubicBezTo>
                  <a:cubicBezTo>
                    <a:pt x="0" y="1785"/>
                    <a:pt x="496" y="2330"/>
                    <a:pt x="1190" y="2330"/>
                  </a:cubicBezTo>
                  <a:cubicBezTo>
                    <a:pt x="1785" y="2330"/>
                    <a:pt x="2331" y="1835"/>
                    <a:pt x="2331" y="1190"/>
                  </a:cubicBezTo>
                  <a:cubicBezTo>
                    <a:pt x="2331" y="496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21300" y="3495250"/>
              <a:ext cx="40925" cy="40925"/>
            </a:xfrm>
            <a:custGeom>
              <a:avLst/>
              <a:gdLst/>
              <a:ahLst/>
              <a:cxnLst/>
              <a:rect l="l" t="t" r="r" b="b"/>
              <a:pathLst>
                <a:path w="1637" h="1637" extrusionOk="0">
                  <a:moveTo>
                    <a:pt x="843" y="1"/>
                  </a:moveTo>
                  <a:cubicBezTo>
                    <a:pt x="397" y="1"/>
                    <a:pt x="0" y="397"/>
                    <a:pt x="0" y="794"/>
                  </a:cubicBezTo>
                  <a:cubicBezTo>
                    <a:pt x="0" y="1240"/>
                    <a:pt x="397" y="1637"/>
                    <a:pt x="843" y="1637"/>
                  </a:cubicBezTo>
                  <a:cubicBezTo>
                    <a:pt x="1240" y="1637"/>
                    <a:pt x="1637" y="1240"/>
                    <a:pt x="1637" y="794"/>
                  </a:cubicBezTo>
                  <a:cubicBezTo>
                    <a:pt x="1637" y="397"/>
                    <a:pt x="1240" y="1"/>
                    <a:pt x="843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65525" y="3525000"/>
              <a:ext cx="18600" cy="18625"/>
            </a:xfrm>
            <a:custGeom>
              <a:avLst/>
              <a:gdLst/>
              <a:ahLst/>
              <a:cxnLst/>
              <a:rect l="l" t="t" r="r" b="b"/>
              <a:pathLst>
                <a:path w="744" h="745" extrusionOk="0">
                  <a:moveTo>
                    <a:pt x="397" y="1"/>
                  </a:moveTo>
                  <a:cubicBezTo>
                    <a:pt x="199" y="1"/>
                    <a:pt x="0" y="199"/>
                    <a:pt x="0" y="348"/>
                  </a:cubicBezTo>
                  <a:cubicBezTo>
                    <a:pt x="0" y="546"/>
                    <a:pt x="199" y="744"/>
                    <a:pt x="397" y="744"/>
                  </a:cubicBezTo>
                  <a:cubicBezTo>
                    <a:pt x="595" y="744"/>
                    <a:pt x="744" y="546"/>
                    <a:pt x="744" y="348"/>
                  </a:cubicBezTo>
                  <a:cubicBezTo>
                    <a:pt x="744" y="199"/>
                    <a:pt x="595" y="1"/>
                    <a:pt x="3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036225" y="3538650"/>
              <a:ext cx="64475" cy="65725"/>
            </a:xfrm>
            <a:custGeom>
              <a:avLst/>
              <a:gdLst/>
              <a:ahLst/>
              <a:cxnLst/>
              <a:rect l="l" t="t" r="r" b="b"/>
              <a:pathLst>
                <a:path w="2579" h="2629" extrusionOk="0">
                  <a:moveTo>
                    <a:pt x="1289" y="0"/>
                  </a:moveTo>
                  <a:cubicBezTo>
                    <a:pt x="595" y="0"/>
                    <a:pt x="0" y="595"/>
                    <a:pt x="0" y="1289"/>
                  </a:cubicBezTo>
                  <a:cubicBezTo>
                    <a:pt x="0" y="2033"/>
                    <a:pt x="595" y="2628"/>
                    <a:pt x="1289" y="2628"/>
                  </a:cubicBezTo>
                  <a:cubicBezTo>
                    <a:pt x="1983" y="2628"/>
                    <a:pt x="2578" y="2033"/>
                    <a:pt x="2578" y="1289"/>
                  </a:cubicBezTo>
                  <a:cubicBezTo>
                    <a:pt x="2578" y="595"/>
                    <a:pt x="1983" y="0"/>
                    <a:pt x="1289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41125" y="3536150"/>
              <a:ext cx="65725" cy="64500"/>
            </a:xfrm>
            <a:custGeom>
              <a:avLst/>
              <a:gdLst/>
              <a:ahLst/>
              <a:cxnLst/>
              <a:rect l="l" t="t" r="r" b="b"/>
              <a:pathLst>
                <a:path w="2629" h="2580" extrusionOk="0">
                  <a:moveTo>
                    <a:pt x="1340" y="1"/>
                  </a:moveTo>
                  <a:cubicBezTo>
                    <a:pt x="596" y="1"/>
                    <a:pt x="1" y="546"/>
                    <a:pt x="1" y="1290"/>
                  </a:cubicBezTo>
                  <a:cubicBezTo>
                    <a:pt x="1" y="1984"/>
                    <a:pt x="596" y="2579"/>
                    <a:pt x="1340" y="2579"/>
                  </a:cubicBezTo>
                  <a:cubicBezTo>
                    <a:pt x="2034" y="2579"/>
                    <a:pt x="2629" y="1984"/>
                    <a:pt x="2629" y="1290"/>
                  </a:cubicBezTo>
                  <a:cubicBezTo>
                    <a:pt x="2629" y="546"/>
                    <a:pt x="2034" y="1"/>
                    <a:pt x="1340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027000" y="3577075"/>
              <a:ext cx="845425" cy="451225"/>
            </a:xfrm>
            <a:custGeom>
              <a:avLst/>
              <a:gdLst/>
              <a:ahLst/>
              <a:cxnLst/>
              <a:rect l="l" t="t" r="r" b="b"/>
              <a:pathLst>
                <a:path w="33817" h="18049" extrusionOk="0">
                  <a:moveTo>
                    <a:pt x="2579" y="0"/>
                  </a:moveTo>
                  <a:lnTo>
                    <a:pt x="0" y="9768"/>
                  </a:lnTo>
                  <a:lnTo>
                    <a:pt x="13140" y="13239"/>
                  </a:lnTo>
                  <a:lnTo>
                    <a:pt x="14379" y="8380"/>
                  </a:lnTo>
                  <a:cubicBezTo>
                    <a:pt x="14760" y="8316"/>
                    <a:pt x="15263" y="8232"/>
                    <a:pt x="15836" y="8232"/>
                  </a:cubicBezTo>
                  <a:cubicBezTo>
                    <a:pt x="16158" y="8232"/>
                    <a:pt x="16502" y="8259"/>
                    <a:pt x="16859" y="8330"/>
                  </a:cubicBezTo>
                  <a:cubicBezTo>
                    <a:pt x="17900" y="8429"/>
                    <a:pt x="18842" y="8826"/>
                    <a:pt x="19536" y="9272"/>
                  </a:cubicBezTo>
                  <a:lnTo>
                    <a:pt x="18098" y="14578"/>
                  </a:lnTo>
                  <a:lnTo>
                    <a:pt x="31238" y="18049"/>
                  </a:lnTo>
                  <a:lnTo>
                    <a:pt x="33816" y="8330"/>
                  </a:lnTo>
                  <a:lnTo>
                    <a:pt x="22511" y="5206"/>
                  </a:lnTo>
                  <a:lnTo>
                    <a:pt x="20776" y="4810"/>
                  </a:lnTo>
                  <a:lnTo>
                    <a:pt x="15718" y="3471"/>
                  </a:lnTo>
                  <a:lnTo>
                    <a:pt x="15371" y="337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6020800" y="3573350"/>
              <a:ext cx="855325" cy="458675"/>
            </a:xfrm>
            <a:custGeom>
              <a:avLst/>
              <a:gdLst/>
              <a:ahLst/>
              <a:cxnLst/>
              <a:rect l="l" t="t" r="r" b="b"/>
              <a:pathLst>
                <a:path w="34213" h="18347" extrusionOk="0">
                  <a:moveTo>
                    <a:pt x="2926" y="348"/>
                  </a:moveTo>
                  <a:lnTo>
                    <a:pt x="33915" y="8529"/>
                  </a:lnTo>
                  <a:lnTo>
                    <a:pt x="31436" y="17950"/>
                  </a:lnTo>
                  <a:lnTo>
                    <a:pt x="18594" y="14528"/>
                  </a:lnTo>
                  <a:lnTo>
                    <a:pt x="19982" y="9421"/>
                  </a:lnTo>
                  <a:cubicBezTo>
                    <a:pt x="19982" y="9322"/>
                    <a:pt x="19982" y="9273"/>
                    <a:pt x="19883" y="9223"/>
                  </a:cubicBezTo>
                  <a:cubicBezTo>
                    <a:pt x="19040" y="8727"/>
                    <a:pt x="18098" y="8430"/>
                    <a:pt x="17156" y="8281"/>
                  </a:cubicBezTo>
                  <a:cubicBezTo>
                    <a:pt x="16875" y="8264"/>
                    <a:pt x="16594" y="8253"/>
                    <a:pt x="16313" y="8253"/>
                  </a:cubicBezTo>
                  <a:cubicBezTo>
                    <a:pt x="15751" y="8253"/>
                    <a:pt x="15189" y="8297"/>
                    <a:pt x="14627" y="8430"/>
                  </a:cubicBezTo>
                  <a:cubicBezTo>
                    <a:pt x="14578" y="8430"/>
                    <a:pt x="14528" y="8479"/>
                    <a:pt x="14528" y="8529"/>
                  </a:cubicBezTo>
                  <a:lnTo>
                    <a:pt x="13289" y="13190"/>
                  </a:lnTo>
                  <a:lnTo>
                    <a:pt x="447" y="9768"/>
                  </a:lnTo>
                  <a:lnTo>
                    <a:pt x="2926" y="348"/>
                  </a:lnTo>
                  <a:close/>
                  <a:moveTo>
                    <a:pt x="2777" y="0"/>
                  </a:moveTo>
                  <a:cubicBezTo>
                    <a:pt x="2727" y="0"/>
                    <a:pt x="2628" y="50"/>
                    <a:pt x="2628" y="100"/>
                  </a:cubicBezTo>
                  <a:lnTo>
                    <a:pt x="0" y="9818"/>
                  </a:lnTo>
                  <a:lnTo>
                    <a:pt x="0" y="9967"/>
                  </a:lnTo>
                  <a:cubicBezTo>
                    <a:pt x="50" y="9967"/>
                    <a:pt x="50" y="10016"/>
                    <a:pt x="149" y="10016"/>
                  </a:cubicBezTo>
                  <a:lnTo>
                    <a:pt x="13289" y="13487"/>
                  </a:lnTo>
                  <a:lnTo>
                    <a:pt x="13388" y="13487"/>
                  </a:lnTo>
                  <a:cubicBezTo>
                    <a:pt x="13388" y="13438"/>
                    <a:pt x="13437" y="13438"/>
                    <a:pt x="13437" y="13388"/>
                  </a:cubicBezTo>
                  <a:lnTo>
                    <a:pt x="14677" y="8678"/>
                  </a:lnTo>
                  <a:cubicBezTo>
                    <a:pt x="15221" y="8582"/>
                    <a:pt x="15745" y="8527"/>
                    <a:pt x="16248" y="8527"/>
                  </a:cubicBezTo>
                  <a:cubicBezTo>
                    <a:pt x="16524" y="8527"/>
                    <a:pt x="16794" y="8543"/>
                    <a:pt x="17057" y="8578"/>
                  </a:cubicBezTo>
                  <a:cubicBezTo>
                    <a:pt x="17900" y="8727"/>
                    <a:pt x="18792" y="9025"/>
                    <a:pt x="19586" y="9471"/>
                  </a:cubicBezTo>
                  <a:lnTo>
                    <a:pt x="18247" y="14677"/>
                  </a:lnTo>
                  <a:lnTo>
                    <a:pt x="18247" y="14776"/>
                  </a:lnTo>
                  <a:cubicBezTo>
                    <a:pt x="18297" y="14776"/>
                    <a:pt x="18297" y="14876"/>
                    <a:pt x="18346" y="14876"/>
                  </a:cubicBezTo>
                  <a:lnTo>
                    <a:pt x="31535" y="18346"/>
                  </a:lnTo>
                  <a:cubicBezTo>
                    <a:pt x="31535" y="18247"/>
                    <a:pt x="31635" y="18247"/>
                    <a:pt x="31635" y="18198"/>
                  </a:cubicBezTo>
                  <a:lnTo>
                    <a:pt x="34213" y="8479"/>
                  </a:lnTo>
                  <a:cubicBezTo>
                    <a:pt x="34213" y="8430"/>
                    <a:pt x="34163" y="8281"/>
                    <a:pt x="34114" y="8281"/>
                  </a:cubicBezTo>
                  <a:lnTo>
                    <a:pt x="22710" y="5256"/>
                  </a:lnTo>
                  <a:lnTo>
                    <a:pt x="2777" y="0"/>
                  </a:lnTo>
                  <a:close/>
                  <a:moveTo>
                    <a:pt x="31602" y="18302"/>
                  </a:moveTo>
                  <a:cubicBezTo>
                    <a:pt x="31591" y="18302"/>
                    <a:pt x="31568" y="18313"/>
                    <a:pt x="31535" y="18346"/>
                  </a:cubicBezTo>
                  <a:cubicBezTo>
                    <a:pt x="31602" y="18346"/>
                    <a:pt x="31624" y="18302"/>
                    <a:pt x="31602" y="18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6059225" y="3604350"/>
              <a:ext cx="324800" cy="261575"/>
            </a:xfrm>
            <a:custGeom>
              <a:avLst/>
              <a:gdLst/>
              <a:ahLst/>
              <a:cxnLst/>
              <a:rect l="l" t="t" r="r" b="b"/>
              <a:pathLst>
                <a:path w="12992" h="10463" extrusionOk="0">
                  <a:moveTo>
                    <a:pt x="1984" y="0"/>
                  </a:moveTo>
                  <a:lnTo>
                    <a:pt x="0" y="7537"/>
                  </a:lnTo>
                  <a:lnTo>
                    <a:pt x="10958" y="10462"/>
                  </a:lnTo>
                  <a:lnTo>
                    <a:pt x="12991" y="2925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510425" y="3724575"/>
              <a:ext cx="323575" cy="260350"/>
            </a:xfrm>
            <a:custGeom>
              <a:avLst/>
              <a:gdLst/>
              <a:ahLst/>
              <a:cxnLst/>
              <a:rect l="l" t="t" r="r" b="b"/>
              <a:pathLst>
                <a:path w="12943" h="10414" extrusionOk="0">
                  <a:moveTo>
                    <a:pt x="1984" y="1"/>
                  </a:moveTo>
                  <a:lnTo>
                    <a:pt x="1" y="7537"/>
                  </a:lnTo>
                  <a:lnTo>
                    <a:pt x="10959" y="10413"/>
                  </a:lnTo>
                  <a:lnTo>
                    <a:pt x="12942" y="2876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923400" y="3948950"/>
              <a:ext cx="250425" cy="415275"/>
            </a:xfrm>
            <a:custGeom>
              <a:avLst/>
              <a:gdLst/>
              <a:ahLst/>
              <a:cxnLst/>
              <a:rect l="l" t="t" r="r" b="b"/>
              <a:pathLst>
                <a:path w="10017" h="16611" extrusionOk="0">
                  <a:moveTo>
                    <a:pt x="1" y="0"/>
                  </a:moveTo>
                  <a:cubicBezTo>
                    <a:pt x="298" y="5554"/>
                    <a:pt x="546" y="11107"/>
                    <a:pt x="844" y="16611"/>
                  </a:cubicBezTo>
                  <a:lnTo>
                    <a:pt x="9323" y="16611"/>
                  </a:lnTo>
                  <a:cubicBezTo>
                    <a:pt x="9571" y="11107"/>
                    <a:pt x="9769" y="5554"/>
                    <a:pt x="10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902325" y="3942750"/>
              <a:ext cx="290100" cy="45875"/>
            </a:xfrm>
            <a:custGeom>
              <a:avLst/>
              <a:gdLst/>
              <a:ahLst/>
              <a:cxnLst/>
              <a:rect l="l" t="t" r="r" b="b"/>
              <a:pathLst>
                <a:path w="11604" h="1835" extrusionOk="0">
                  <a:moveTo>
                    <a:pt x="1" y="0"/>
                  </a:moveTo>
                  <a:lnTo>
                    <a:pt x="1" y="1835"/>
                  </a:lnTo>
                  <a:lnTo>
                    <a:pt x="11604" y="1835"/>
                  </a:lnTo>
                  <a:lnTo>
                    <a:pt x="11604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918450" y="3921675"/>
              <a:ext cx="260350" cy="44650"/>
            </a:xfrm>
            <a:custGeom>
              <a:avLst/>
              <a:gdLst/>
              <a:ahLst/>
              <a:cxnLst/>
              <a:rect l="l" t="t" r="r" b="b"/>
              <a:pathLst>
                <a:path w="10414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10413" y="178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013900" y="4121875"/>
              <a:ext cx="107875" cy="104750"/>
            </a:xfrm>
            <a:custGeom>
              <a:avLst/>
              <a:gdLst/>
              <a:ahLst/>
              <a:cxnLst/>
              <a:rect l="l" t="t" r="r" b="b"/>
              <a:pathLst>
                <a:path w="4315" h="4190" extrusionOk="0">
                  <a:moveTo>
                    <a:pt x="2993" y="1"/>
                  </a:moveTo>
                  <a:cubicBezTo>
                    <a:pt x="2237" y="1"/>
                    <a:pt x="1433" y="386"/>
                    <a:pt x="893" y="1116"/>
                  </a:cubicBezTo>
                  <a:cubicBezTo>
                    <a:pt x="100" y="2107"/>
                    <a:pt x="1" y="3446"/>
                    <a:pt x="744" y="4190"/>
                  </a:cubicBezTo>
                  <a:cubicBezTo>
                    <a:pt x="1191" y="3496"/>
                    <a:pt x="1686" y="2851"/>
                    <a:pt x="2232" y="2207"/>
                  </a:cubicBezTo>
                  <a:cubicBezTo>
                    <a:pt x="2876" y="1512"/>
                    <a:pt x="3571" y="967"/>
                    <a:pt x="4314" y="471"/>
                  </a:cubicBezTo>
                  <a:cubicBezTo>
                    <a:pt x="4314" y="422"/>
                    <a:pt x="4215" y="422"/>
                    <a:pt x="4166" y="372"/>
                  </a:cubicBezTo>
                  <a:cubicBezTo>
                    <a:pt x="3827" y="122"/>
                    <a:pt x="3417" y="1"/>
                    <a:pt x="2993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036225" y="4137350"/>
              <a:ext cx="105375" cy="103225"/>
            </a:xfrm>
            <a:custGeom>
              <a:avLst/>
              <a:gdLst/>
              <a:ahLst/>
              <a:cxnLst/>
              <a:rect l="l" t="t" r="r" b="b"/>
              <a:pathLst>
                <a:path w="4215" h="4129" extrusionOk="0">
                  <a:moveTo>
                    <a:pt x="3520" y="1"/>
                  </a:moveTo>
                  <a:lnTo>
                    <a:pt x="3520" y="1"/>
                  </a:lnTo>
                  <a:cubicBezTo>
                    <a:pt x="2777" y="497"/>
                    <a:pt x="2083" y="1042"/>
                    <a:pt x="1488" y="1736"/>
                  </a:cubicBezTo>
                  <a:cubicBezTo>
                    <a:pt x="942" y="2331"/>
                    <a:pt x="446" y="2976"/>
                    <a:pt x="0" y="3720"/>
                  </a:cubicBezTo>
                  <a:cubicBezTo>
                    <a:pt x="0" y="3769"/>
                    <a:pt x="50" y="3769"/>
                    <a:pt x="50" y="3769"/>
                  </a:cubicBezTo>
                  <a:cubicBezTo>
                    <a:pt x="380" y="4013"/>
                    <a:pt x="778" y="4128"/>
                    <a:pt x="1191" y="4128"/>
                  </a:cubicBezTo>
                  <a:cubicBezTo>
                    <a:pt x="1956" y="4128"/>
                    <a:pt x="2775" y="3734"/>
                    <a:pt x="3322" y="3026"/>
                  </a:cubicBezTo>
                  <a:cubicBezTo>
                    <a:pt x="4165" y="1984"/>
                    <a:pt x="4215" y="745"/>
                    <a:pt x="3520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985400" y="4071525"/>
              <a:ext cx="59525" cy="59675"/>
            </a:xfrm>
            <a:custGeom>
              <a:avLst/>
              <a:gdLst/>
              <a:ahLst/>
              <a:cxnLst/>
              <a:rect l="l" t="t" r="r" b="b"/>
              <a:pathLst>
                <a:path w="2381" h="2387" extrusionOk="0">
                  <a:moveTo>
                    <a:pt x="687" y="0"/>
                  </a:moveTo>
                  <a:cubicBezTo>
                    <a:pt x="460" y="0"/>
                    <a:pt x="240" y="66"/>
                    <a:pt x="50" y="204"/>
                  </a:cubicBezTo>
                  <a:lnTo>
                    <a:pt x="0" y="254"/>
                  </a:lnTo>
                  <a:cubicBezTo>
                    <a:pt x="496" y="551"/>
                    <a:pt x="843" y="899"/>
                    <a:pt x="1141" y="1246"/>
                  </a:cubicBezTo>
                  <a:cubicBezTo>
                    <a:pt x="1488" y="1543"/>
                    <a:pt x="1785" y="1940"/>
                    <a:pt x="1983" y="2386"/>
                  </a:cubicBezTo>
                  <a:cubicBezTo>
                    <a:pt x="2380" y="1940"/>
                    <a:pt x="2331" y="1196"/>
                    <a:pt x="1884" y="651"/>
                  </a:cubicBezTo>
                  <a:cubicBezTo>
                    <a:pt x="1561" y="231"/>
                    <a:pt x="1112" y="0"/>
                    <a:pt x="687" y="0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975475" y="4081575"/>
              <a:ext cx="59525" cy="57200"/>
            </a:xfrm>
            <a:custGeom>
              <a:avLst/>
              <a:gdLst/>
              <a:ahLst/>
              <a:cxnLst/>
              <a:rect l="l" t="t" r="r" b="b"/>
              <a:pathLst>
                <a:path w="2381" h="2288" extrusionOk="0">
                  <a:moveTo>
                    <a:pt x="447" y="1"/>
                  </a:moveTo>
                  <a:lnTo>
                    <a:pt x="447" y="1"/>
                  </a:lnTo>
                  <a:cubicBezTo>
                    <a:pt x="0" y="348"/>
                    <a:pt x="0" y="1092"/>
                    <a:pt x="496" y="1637"/>
                  </a:cubicBezTo>
                  <a:cubicBezTo>
                    <a:pt x="819" y="2057"/>
                    <a:pt x="1269" y="2287"/>
                    <a:pt x="1707" y="2287"/>
                  </a:cubicBezTo>
                  <a:cubicBezTo>
                    <a:pt x="1942" y="2287"/>
                    <a:pt x="2173" y="2221"/>
                    <a:pt x="2380" y="2083"/>
                  </a:cubicBezTo>
                  <a:cubicBezTo>
                    <a:pt x="2133" y="1736"/>
                    <a:pt x="1885" y="1339"/>
                    <a:pt x="1538" y="992"/>
                  </a:cubicBezTo>
                  <a:cubicBezTo>
                    <a:pt x="1240" y="596"/>
                    <a:pt x="794" y="298"/>
                    <a:pt x="447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92300" y="1888750"/>
              <a:ext cx="338425" cy="452475"/>
            </a:xfrm>
            <a:custGeom>
              <a:avLst/>
              <a:gdLst/>
              <a:ahLst/>
              <a:cxnLst/>
              <a:rect l="l" t="t" r="r" b="b"/>
              <a:pathLst>
                <a:path w="13537" h="18099" extrusionOk="0">
                  <a:moveTo>
                    <a:pt x="10215" y="1"/>
                  </a:moveTo>
                  <a:cubicBezTo>
                    <a:pt x="9719" y="248"/>
                    <a:pt x="9074" y="596"/>
                    <a:pt x="8331" y="1240"/>
                  </a:cubicBezTo>
                  <a:cubicBezTo>
                    <a:pt x="7141" y="2281"/>
                    <a:pt x="6595" y="3471"/>
                    <a:pt x="6347" y="3918"/>
                  </a:cubicBezTo>
                  <a:cubicBezTo>
                    <a:pt x="5703" y="5058"/>
                    <a:pt x="5009" y="6198"/>
                    <a:pt x="4414" y="7289"/>
                  </a:cubicBezTo>
                  <a:cubicBezTo>
                    <a:pt x="4414" y="7289"/>
                    <a:pt x="4414" y="7339"/>
                    <a:pt x="4314" y="7339"/>
                  </a:cubicBezTo>
                  <a:cubicBezTo>
                    <a:pt x="2976" y="10016"/>
                    <a:pt x="1488" y="12694"/>
                    <a:pt x="1" y="15371"/>
                  </a:cubicBezTo>
                  <a:cubicBezTo>
                    <a:pt x="943" y="16313"/>
                    <a:pt x="1934" y="17156"/>
                    <a:pt x="2926" y="18098"/>
                  </a:cubicBezTo>
                  <a:cubicBezTo>
                    <a:pt x="4612" y="16661"/>
                    <a:pt x="6645" y="14677"/>
                    <a:pt x="8579" y="12099"/>
                  </a:cubicBezTo>
                  <a:cubicBezTo>
                    <a:pt x="8727" y="11851"/>
                    <a:pt x="8926" y="11603"/>
                    <a:pt x="9074" y="11355"/>
                  </a:cubicBezTo>
                  <a:cubicBezTo>
                    <a:pt x="9174" y="11206"/>
                    <a:pt x="9223" y="11058"/>
                    <a:pt x="9322" y="10958"/>
                  </a:cubicBezTo>
                  <a:cubicBezTo>
                    <a:pt x="9669" y="10363"/>
                    <a:pt x="10116" y="9768"/>
                    <a:pt x="10413" y="9173"/>
                  </a:cubicBezTo>
                  <a:cubicBezTo>
                    <a:pt x="10612" y="8926"/>
                    <a:pt x="10711" y="8578"/>
                    <a:pt x="10909" y="8380"/>
                  </a:cubicBezTo>
                  <a:cubicBezTo>
                    <a:pt x="12149" y="6050"/>
                    <a:pt x="12942" y="3967"/>
                    <a:pt x="13537" y="2281"/>
                  </a:cubicBezTo>
                  <a:cubicBezTo>
                    <a:pt x="12397" y="1538"/>
                    <a:pt x="11306" y="744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803875" y="2072200"/>
              <a:ext cx="162400" cy="89275"/>
            </a:xfrm>
            <a:custGeom>
              <a:avLst/>
              <a:gdLst/>
              <a:ahLst/>
              <a:cxnLst/>
              <a:rect l="l" t="t" r="r" b="b"/>
              <a:pathLst>
                <a:path w="6496" h="3571" extrusionOk="0">
                  <a:moveTo>
                    <a:pt x="0" y="1"/>
                  </a:moveTo>
                  <a:lnTo>
                    <a:pt x="0" y="1"/>
                  </a:lnTo>
                  <a:cubicBezTo>
                    <a:pt x="1636" y="1191"/>
                    <a:pt x="3273" y="2381"/>
                    <a:pt x="4909" y="3571"/>
                  </a:cubicBezTo>
                  <a:cubicBezTo>
                    <a:pt x="5256" y="2926"/>
                    <a:pt x="5702" y="2381"/>
                    <a:pt x="6000" y="1736"/>
                  </a:cubicBezTo>
                  <a:cubicBezTo>
                    <a:pt x="6198" y="1488"/>
                    <a:pt x="6347" y="1191"/>
                    <a:pt x="6496" y="9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207975" y="1894950"/>
              <a:ext cx="339675" cy="453700"/>
            </a:xfrm>
            <a:custGeom>
              <a:avLst/>
              <a:gdLst/>
              <a:ahLst/>
              <a:cxnLst/>
              <a:rect l="l" t="t" r="r" b="b"/>
              <a:pathLst>
                <a:path w="13587" h="18148" extrusionOk="0">
                  <a:moveTo>
                    <a:pt x="3322" y="0"/>
                  </a:moveTo>
                  <a:cubicBezTo>
                    <a:pt x="2232" y="843"/>
                    <a:pt x="1141" y="1587"/>
                    <a:pt x="0" y="2331"/>
                  </a:cubicBezTo>
                  <a:cubicBezTo>
                    <a:pt x="595" y="4066"/>
                    <a:pt x="1438" y="6248"/>
                    <a:pt x="2727" y="8628"/>
                  </a:cubicBezTo>
                  <a:cubicBezTo>
                    <a:pt x="2876" y="8777"/>
                    <a:pt x="2975" y="9025"/>
                    <a:pt x="3124" y="9223"/>
                  </a:cubicBezTo>
                  <a:cubicBezTo>
                    <a:pt x="3372" y="9669"/>
                    <a:pt x="3670" y="10165"/>
                    <a:pt x="3967" y="10611"/>
                  </a:cubicBezTo>
                  <a:cubicBezTo>
                    <a:pt x="4165" y="10859"/>
                    <a:pt x="4364" y="11157"/>
                    <a:pt x="4562" y="11405"/>
                  </a:cubicBezTo>
                  <a:lnTo>
                    <a:pt x="5107" y="12148"/>
                  </a:lnTo>
                  <a:cubicBezTo>
                    <a:pt x="7041" y="14727"/>
                    <a:pt x="9074" y="16710"/>
                    <a:pt x="10760" y="18148"/>
                  </a:cubicBezTo>
                  <a:cubicBezTo>
                    <a:pt x="11653" y="17206"/>
                    <a:pt x="12644" y="16363"/>
                    <a:pt x="13586" y="15421"/>
                  </a:cubicBezTo>
                  <a:cubicBezTo>
                    <a:pt x="12099" y="12743"/>
                    <a:pt x="10611" y="10016"/>
                    <a:pt x="9124" y="7388"/>
                  </a:cubicBezTo>
                  <a:cubicBezTo>
                    <a:pt x="9074" y="7289"/>
                    <a:pt x="9074" y="7240"/>
                    <a:pt x="9025" y="7091"/>
                  </a:cubicBezTo>
                  <a:cubicBezTo>
                    <a:pt x="8430" y="6050"/>
                    <a:pt x="7835" y="5008"/>
                    <a:pt x="7190" y="3868"/>
                  </a:cubicBezTo>
                  <a:cubicBezTo>
                    <a:pt x="6942" y="3471"/>
                    <a:pt x="6446" y="2281"/>
                    <a:pt x="5207" y="1240"/>
                  </a:cubicBezTo>
                  <a:cubicBezTo>
                    <a:pt x="4562" y="595"/>
                    <a:pt x="3818" y="248"/>
                    <a:pt x="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276150" y="2074700"/>
              <a:ext cx="157450" cy="85550"/>
            </a:xfrm>
            <a:custGeom>
              <a:avLst/>
              <a:gdLst/>
              <a:ahLst/>
              <a:cxnLst/>
              <a:rect l="l" t="t" r="r" b="b"/>
              <a:pathLst>
                <a:path w="6298" h="3422" extrusionOk="0">
                  <a:moveTo>
                    <a:pt x="744" y="0"/>
                  </a:moveTo>
                  <a:cubicBezTo>
                    <a:pt x="496" y="496"/>
                    <a:pt x="248" y="992"/>
                    <a:pt x="0" y="1438"/>
                  </a:cubicBezTo>
                  <a:cubicBezTo>
                    <a:pt x="149" y="1587"/>
                    <a:pt x="248" y="1835"/>
                    <a:pt x="397" y="2033"/>
                  </a:cubicBezTo>
                  <a:cubicBezTo>
                    <a:pt x="645" y="2479"/>
                    <a:pt x="943" y="2975"/>
                    <a:pt x="1240" y="3421"/>
                  </a:cubicBezTo>
                  <a:cubicBezTo>
                    <a:pt x="2926" y="2281"/>
                    <a:pt x="4612" y="1091"/>
                    <a:pt x="6298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782800" y="1872625"/>
              <a:ext cx="187200" cy="260350"/>
            </a:xfrm>
            <a:custGeom>
              <a:avLst/>
              <a:gdLst/>
              <a:ahLst/>
              <a:cxnLst/>
              <a:rect l="l" t="t" r="r" b="b"/>
              <a:pathLst>
                <a:path w="7488" h="10414" extrusionOk="0">
                  <a:moveTo>
                    <a:pt x="7239" y="1"/>
                  </a:moveTo>
                  <a:cubicBezTo>
                    <a:pt x="6793" y="199"/>
                    <a:pt x="6347" y="447"/>
                    <a:pt x="5950" y="695"/>
                  </a:cubicBezTo>
                  <a:cubicBezTo>
                    <a:pt x="2727" y="2678"/>
                    <a:pt x="893" y="5604"/>
                    <a:pt x="0" y="7686"/>
                  </a:cubicBezTo>
                  <a:cubicBezTo>
                    <a:pt x="2281" y="8628"/>
                    <a:pt x="4512" y="9521"/>
                    <a:pt x="6793" y="10413"/>
                  </a:cubicBezTo>
                  <a:cubicBezTo>
                    <a:pt x="6992" y="8579"/>
                    <a:pt x="7239" y="6695"/>
                    <a:pt x="7487" y="4910"/>
                  </a:cubicBezTo>
                  <a:cubicBezTo>
                    <a:pt x="7438" y="3224"/>
                    <a:pt x="7289" y="1637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709650" y="2575475"/>
              <a:ext cx="397950" cy="913600"/>
            </a:xfrm>
            <a:custGeom>
              <a:avLst/>
              <a:gdLst/>
              <a:ahLst/>
              <a:cxnLst/>
              <a:rect l="l" t="t" r="r" b="b"/>
              <a:pathLst>
                <a:path w="15918" h="36544" extrusionOk="0">
                  <a:moveTo>
                    <a:pt x="6248" y="1"/>
                  </a:moveTo>
                  <a:cubicBezTo>
                    <a:pt x="6248" y="100"/>
                    <a:pt x="6199" y="150"/>
                    <a:pt x="6199" y="249"/>
                  </a:cubicBezTo>
                  <a:cubicBezTo>
                    <a:pt x="3769" y="8827"/>
                    <a:pt x="1538" y="19388"/>
                    <a:pt x="447" y="31536"/>
                  </a:cubicBezTo>
                  <a:cubicBezTo>
                    <a:pt x="199" y="32875"/>
                    <a:pt x="50" y="34164"/>
                    <a:pt x="1" y="35503"/>
                  </a:cubicBezTo>
                  <a:cubicBezTo>
                    <a:pt x="2480" y="35850"/>
                    <a:pt x="4959" y="36197"/>
                    <a:pt x="7488" y="36544"/>
                  </a:cubicBezTo>
                  <a:lnTo>
                    <a:pt x="7686" y="35403"/>
                  </a:lnTo>
                  <a:cubicBezTo>
                    <a:pt x="8529" y="31040"/>
                    <a:pt x="10215" y="29205"/>
                    <a:pt x="11851" y="21371"/>
                  </a:cubicBezTo>
                  <a:cubicBezTo>
                    <a:pt x="12000" y="20528"/>
                    <a:pt x="11901" y="20975"/>
                    <a:pt x="12397" y="18198"/>
                  </a:cubicBezTo>
                  <a:cubicBezTo>
                    <a:pt x="13190" y="13934"/>
                    <a:pt x="13983" y="9769"/>
                    <a:pt x="14876" y="5703"/>
                  </a:cubicBezTo>
                  <a:cubicBezTo>
                    <a:pt x="15173" y="4265"/>
                    <a:pt x="15471" y="2877"/>
                    <a:pt x="15818" y="1538"/>
                  </a:cubicBezTo>
                  <a:cubicBezTo>
                    <a:pt x="15868" y="1340"/>
                    <a:pt x="15868" y="1141"/>
                    <a:pt x="15917" y="1042"/>
                  </a:cubicBezTo>
                  <a:lnTo>
                    <a:pt x="14430" y="844"/>
                  </a:lnTo>
                  <a:cubicBezTo>
                    <a:pt x="11703" y="546"/>
                    <a:pt x="8975" y="298"/>
                    <a:pt x="6248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045575" y="2520950"/>
              <a:ext cx="276475" cy="912350"/>
            </a:xfrm>
            <a:custGeom>
              <a:avLst/>
              <a:gdLst/>
              <a:ahLst/>
              <a:cxnLst/>
              <a:rect l="l" t="t" r="r" b="b"/>
              <a:pathLst>
                <a:path w="11059" h="36494" extrusionOk="0">
                  <a:moveTo>
                    <a:pt x="11058" y="0"/>
                  </a:moveTo>
                  <a:cubicBezTo>
                    <a:pt x="10513" y="0"/>
                    <a:pt x="10017" y="50"/>
                    <a:pt x="9571" y="50"/>
                  </a:cubicBezTo>
                  <a:cubicBezTo>
                    <a:pt x="6843" y="198"/>
                    <a:pt x="4017" y="298"/>
                    <a:pt x="1290" y="397"/>
                  </a:cubicBezTo>
                  <a:cubicBezTo>
                    <a:pt x="695" y="5653"/>
                    <a:pt x="199" y="11503"/>
                    <a:pt x="51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3174" y="36444"/>
                    <a:pt x="5703" y="36444"/>
                    <a:pt x="8182" y="36394"/>
                  </a:cubicBezTo>
                  <a:lnTo>
                    <a:pt x="8182" y="35254"/>
                  </a:lnTo>
                  <a:cubicBezTo>
                    <a:pt x="8331" y="31486"/>
                    <a:pt x="9372" y="29453"/>
                    <a:pt x="9918" y="24048"/>
                  </a:cubicBezTo>
                  <a:cubicBezTo>
                    <a:pt x="10066" y="23056"/>
                    <a:pt x="10116" y="21916"/>
                    <a:pt x="10166" y="20676"/>
                  </a:cubicBezTo>
                  <a:cubicBezTo>
                    <a:pt x="10215" y="19833"/>
                    <a:pt x="10166" y="20329"/>
                    <a:pt x="10215" y="17453"/>
                  </a:cubicBezTo>
                  <a:cubicBezTo>
                    <a:pt x="10364" y="13140"/>
                    <a:pt x="10562" y="8925"/>
                    <a:pt x="10810" y="4760"/>
                  </a:cubicBezTo>
                  <a:cubicBezTo>
                    <a:pt x="10860" y="3173"/>
                    <a:pt x="10959" y="1537"/>
                    <a:pt x="1105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070375" y="1697850"/>
              <a:ext cx="112825" cy="174800"/>
            </a:xfrm>
            <a:custGeom>
              <a:avLst/>
              <a:gdLst/>
              <a:ahLst/>
              <a:cxnLst/>
              <a:rect l="l" t="t" r="r" b="b"/>
              <a:pathLst>
                <a:path w="4513" h="6992" extrusionOk="0">
                  <a:moveTo>
                    <a:pt x="3769" y="1"/>
                  </a:moveTo>
                  <a:cubicBezTo>
                    <a:pt x="2529" y="199"/>
                    <a:pt x="1240" y="447"/>
                    <a:pt x="1" y="645"/>
                  </a:cubicBezTo>
                  <a:lnTo>
                    <a:pt x="50" y="1736"/>
                  </a:lnTo>
                  <a:lnTo>
                    <a:pt x="199" y="4513"/>
                  </a:lnTo>
                  <a:lnTo>
                    <a:pt x="298" y="6992"/>
                  </a:lnTo>
                  <a:lnTo>
                    <a:pt x="4513" y="6843"/>
                  </a:lnTo>
                  <a:cubicBezTo>
                    <a:pt x="4364" y="4612"/>
                    <a:pt x="4116" y="2282"/>
                    <a:pt x="3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860875" y="1847650"/>
              <a:ext cx="468600" cy="776200"/>
            </a:xfrm>
            <a:custGeom>
              <a:avLst/>
              <a:gdLst/>
              <a:ahLst/>
              <a:cxnLst/>
              <a:rect l="l" t="t" r="r" b="b"/>
              <a:pathLst>
                <a:path w="18744" h="31048" extrusionOk="0">
                  <a:moveTo>
                    <a:pt x="9992" y="0"/>
                  </a:moveTo>
                  <a:cubicBezTo>
                    <a:pt x="9670" y="0"/>
                    <a:pt x="9194" y="18"/>
                    <a:pt x="8629" y="107"/>
                  </a:cubicBezTo>
                  <a:cubicBezTo>
                    <a:pt x="8331" y="107"/>
                    <a:pt x="7934" y="157"/>
                    <a:pt x="7637" y="207"/>
                  </a:cubicBezTo>
                  <a:cubicBezTo>
                    <a:pt x="5356" y="603"/>
                    <a:pt x="3472" y="1496"/>
                    <a:pt x="2232" y="2240"/>
                  </a:cubicBezTo>
                  <a:cubicBezTo>
                    <a:pt x="2629" y="3578"/>
                    <a:pt x="3075" y="4867"/>
                    <a:pt x="3472" y="6107"/>
                  </a:cubicBezTo>
                  <a:cubicBezTo>
                    <a:pt x="1836" y="7347"/>
                    <a:pt x="1340" y="9429"/>
                    <a:pt x="2133" y="10917"/>
                  </a:cubicBezTo>
                  <a:cubicBezTo>
                    <a:pt x="3075" y="12553"/>
                    <a:pt x="5108" y="12602"/>
                    <a:pt x="5158" y="12602"/>
                  </a:cubicBezTo>
                  <a:cubicBezTo>
                    <a:pt x="5059" y="14239"/>
                    <a:pt x="4959" y="15825"/>
                    <a:pt x="4860" y="17462"/>
                  </a:cubicBezTo>
                  <a:cubicBezTo>
                    <a:pt x="4860" y="18106"/>
                    <a:pt x="4811" y="18800"/>
                    <a:pt x="4711" y="19495"/>
                  </a:cubicBezTo>
                  <a:cubicBezTo>
                    <a:pt x="4315" y="20040"/>
                    <a:pt x="3869" y="20685"/>
                    <a:pt x="3422" y="21329"/>
                  </a:cubicBezTo>
                  <a:cubicBezTo>
                    <a:pt x="2877" y="22222"/>
                    <a:pt x="2331" y="23213"/>
                    <a:pt x="1984" y="23808"/>
                  </a:cubicBezTo>
                  <a:cubicBezTo>
                    <a:pt x="943" y="26139"/>
                    <a:pt x="150" y="29015"/>
                    <a:pt x="1" y="29411"/>
                  </a:cubicBezTo>
                  <a:cubicBezTo>
                    <a:pt x="2926" y="29858"/>
                    <a:pt x="5852" y="30205"/>
                    <a:pt x="8777" y="30651"/>
                  </a:cubicBezTo>
                  <a:cubicBezTo>
                    <a:pt x="9075" y="30651"/>
                    <a:pt x="9323" y="30651"/>
                    <a:pt x="9620" y="30700"/>
                  </a:cubicBezTo>
                  <a:cubicBezTo>
                    <a:pt x="12099" y="30849"/>
                    <a:pt x="14628" y="30948"/>
                    <a:pt x="17107" y="30998"/>
                  </a:cubicBezTo>
                  <a:cubicBezTo>
                    <a:pt x="17355" y="30998"/>
                    <a:pt x="17702" y="30998"/>
                    <a:pt x="17950" y="31048"/>
                  </a:cubicBezTo>
                  <a:cubicBezTo>
                    <a:pt x="18099" y="30651"/>
                    <a:pt x="18496" y="29709"/>
                    <a:pt x="18595" y="28568"/>
                  </a:cubicBezTo>
                  <a:cubicBezTo>
                    <a:pt x="18744" y="27725"/>
                    <a:pt x="18744" y="26783"/>
                    <a:pt x="18496" y="25742"/>
                  </a:cubicBezTo>
                  <a:cubicBezTo>
                    <a:pt x="17752" y="22073"/>
                    <a:pt x="14826" y="20288"/>
                    <a:pt x="14331" y="19891"/>
                  </a:cubicBezTo>
                  <a:cubicBezTo>
                    <a:pt x="14727" y="18850"/>
                    <a:pt x="15074" y="17759"/>
                    <a:pt x="15471" y="16619"/>
                  </a:cubicBezTo>
                  <a:cubicBezTo>
                    <a:pt x="15967" y="15082"/>
                    <a:pt x="16463" y="13396"/>
                    <a:pt x="16859" y="11660"/>
                  </a:cubicBezTo>
                  <a:cubicBezTo>
                    <a:pt x="17702" y="8437"/>
                    <a:pt x="18198" y="5462"/>
                    <a:pt x="18545" y="2785"/>
                  </a:cubicBezTo>
                  <a:cubicBezTo>
                    <a:pt x="16264" y="1397"/>
                    <a:pt x="14331" y="752"/>
                    <a:pt x="13141" y="455"/>
                  </a:cubicBezTo>
                  <a:cubicBezTo>
                    <a:pt x="13041" y="455"/>
                    <a:pt x="12893" y="405"/>
                    <a:pt x="12843" y="405"/>
                  </a:cubicBezTo>
                  <a:cubicBezTo>
                    <a:pt x="11554" y="107"/>
                    <a:pt x="10661" y="107"/>
                    <a:pt x="10414" y="8"/>
                  </a:cubicBezTo>
                  <a:cubicBezTo>
                    <a:pt x="10354" y="8"/>
                    <a:pt x="10207" y="0"/>
                    <a:pt x="9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423650" y="2255975"/>
              <a:ext cx="379350" cy="302175"/>
            </a:xfrm>
            <a:custGeom>
              <a:avLst/>
              <a:gdLst/>
              <a:ahLst/>
              <a:cxnLst/>
              <a:rect l="l" t="t" r="r" b="b"/>
              <a:pathLst>
                <a:path w="15174" h="12087" extrusionOk="0">
                  <a:moveTo>
                    <a:pt x="2290" y="1"/>
                  </a:moveTo>
                  <a:cubicBezTo>
                    <a:pt x="1846" y="1"/>
                    <a:pt x="1495" y="110"/>
                    <a:pt x="1191" y="286"/>
                  </a:cubicBezTo>
                  <a:cubicBezTo>
                    <a:pt x="497" y="682"/>
                    <a:pt x="199" y="1327"/>
                    <a:pt x="1" y="1823"/>
                  </a:cubicBezTo>
                  <a:cubicBezTo>
                    <a:pt x="1042" y="3013"/>
                    <a:pt x="2133" y="4153"/>
                    <a:pt x="3174" y="5294"/>
                  </a:cubicBezTo>
                  <a:cubicBezTo>
                    <a:pt x="6149" y="7574"/>
                    <a:pt x="9124" y="9855"/>
                    <a:pt x="12099" y="12087"/>
                  </a:cubicBezTo>
                  <a:cubicBezTo>
                    <a:pt x="13141" y="11145"/>
                    <a:pt x="14132" y="10302"/>
                    <a:pt x="15173" y="9409"/>
                  </a:cubicBezTo>
                  <a:cubicBezTo>
                    <a:pt x="12050" y="5492"/>
                    <a:pt x="8976" y="3211"/>
                    <a:pt x="6744" y="1823"/>
                  </a:cubicBezTo>
                  <a:cubicBezTo>
                    <a:pt x="4562" y="480"/>
                    <a:pt x="3221" y="1"/>
                    <a:pt x="2290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381175" y="2098250"/>
              <a:ext cx="396675" cy="273250"/>
            </a:xfrm>
            <a:custGeom>
              <a:avLst/>
              <a:gdLst/>
              <a:ahLst/>
              <a:cxnLst/>
              <a:rect l="l" t="t" r="r" b="b"/>
              <a:pathLst>
                <a:path w="15867" h="10930" extrusionOk="0">
                  <a:moveTo>
                    <a:pt x="2777" y="0"/>
                  </a:moveTo>
                  <a:lnTo>
                    <a:pt x="0" y="2975"/>
                  </a:lnTo>
                  <a:cubicBezTo>
                    <a:pt x="3521" y="6496"/>
                    <a:pt x="6793" y="8429"/>
                    <a:pt x="9173" y="9570"/>
                  </a:cubicBezTo>
                  <a:cubicBezTo>
                    <a:pt x="11236" y="10556"/>
                    <a:pt x="12559" y="10930"/>
                    <a:pt x="13481" y="10930"/>
                  </a:cubicBezTo>
                  <a:cubicBezTo>
                    <a:pt x="14088" y="10930"/>
                    <a:pt x="14521" y="10768"/>
                    <a:pt x="14875" y="10512"/>
                  </a:cubicBezTo>
                  <a:cubicBezTo>
                    <a:pt x="15470" y="10066"/>
                    <a:pt x="15718" y="9421"/>
                    <a:pt x="15867" y="8826"/>
                  </a:cubicBezTo>
                  <a:cubicBezTo>
                    <a:pt x="15123" y="8033"/>
                    <a:pt x="14429" y="7239"/>
                    <a:pt x="13685" y="6446"/>
                  </a:cubicBezTo>
                  <a:cubicBezTo>
                    <a:pt x="10115" y="4314"/>
                    <a:pt x="6446" y="2132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982375" y="1558825"/>
              <a:ext cx="200825" cy="238000"/>
            </a:xfrm>
            <a:custGeom>
              <a:avLst/>
              <a:gdLst/>
              <a:ahLst/>
              <a:cxnLst/>
              <a:rect l="l" t="t" r="r" b="b"/>
              <a:pathLst>
                <a:path w="8033" h="9520" extrusionOk="0">
                  <a:moveTo>
                    <a:pt x="4597" y="1"/>
                  </a:moveTo>
                  <a:cubicBezTo>
                    <a:pt x="4425" y="1"/>
                    <a:pt x="4292" y="8"/>
                    <a:pt x="4215" y="8"/>
                  </a:cubicBezTo>
                  <a:cubicBezTo>
                    <a:pt x="3868" y="58"/>
                    <a:pt x="2083" y="107"/>
                    <a:pt x="1240" y="1545"/>
                  </a:cubicBezTo>
                  <a:cubicBezTo>
                    <a:pt x="1041" y="1793"/>
                    <a:pt x="546" y="2587"/>
                    <a:pt x="744" y="3479"/>
                  </a:cubicBezTo>
                  <a:cubicBezTo>
                    <a:pt x="794" y="3826"/>
                    <a:pt x="1041" y="4074"/>
                    <a:pt x="992" y="4520"/>
                  </a:cubicBezTo>
                  <a:cubicBezTo>
                    <a:pt x="992" y="4620"/>
                    <a:pt x="893" y="5215"/>
                    <a:pt x="546" y="5512"/>
                  </a:cubicBezTo>
                  <a:cubicBezTo>
                    <a:pt x="298" y="5760"/>
                    <a:pt x="50" y="5710"/>
                    <a:pt x="0" y="5810"/>
                  </a:cubicBezTo>
                  <a:cubicBezTo>
                    <a:pt x="0" y="6008"/>
                    <a:pt x="496" y="6107"/>
                    <a:pt x="645" y="6603"/>
                  </a:cubicBezTo>
                  <a:cubicBezTo>
                    <a:pt x="893" y="7099"/>
                    <a:pt x="546" y="7446"/>
                    <a:pt x="645" y="7942"/>
                  </a:cubicBezTo>
                  <a:cubicBezTo>
                    <a:pt x="794" y="8537"/>
                    <a:pt x="1438" y="8933"/>
                    <a:pt x="1686" y="9082"/>
                  </a:cubicBezTo>
                  <a:cubicBezTo>
                    <a:pt x="2242" y="9416"/>
                    <a:pt x="2818" y="9520"/>
                    <a:pt x="3311" y="9520"/>
                  </a:cubicBezTo>
                  <a:cubicBezTo>
                    <a:pt x="3917" y="9520"/>
                    <a:pt x="4398" y="9362"/>
                    <a:pt x="4562" y="9280"/>
                  </a:cubicBezTo>
                  <a:cubicBezTo>
                    <a:pt x="6744" y="8487"/>
                    <a:pt x="7735" y="6008"/>
                    <a:pt x="7884" y="4223"/>
                  </a:cubicBezTo>
                  <a:cubicBezTo>
                    <a:pt x="7934" y="3479"/>
                    <a:pt x="8033" y="2041"/>
                    <a:pt x="7041" y="901"/>
                  </a:cubicBezTo>
                  <a:cubicBezTo>
                    <a:pt x="6270" y="91"/>
                    <a:pt x="5198" y="1"/>
                    <a:pt x="4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480325" y="4270000"/>
              <a:ext cx="329775" cy="99200"/>
            </a:xfrm>
            <a:custGeom>
              <a:avLst/>
              <a:gdLst/>
              <a:ahLst/>
              <a:cxnLst/>
              <a:rect l="l" t="t" r="r" b="b"/>
              <a:pathLst>
                <a:path w="13191" h="3968" extrusionOk="0">
                  <a:moveTo>
                    <a:pt x="12397" y="0"/>
                  </a:moveTo>
                  <a:cubicBezTo>
                    <a:pt x="10413" y="50"/>
                    <a:pt x="8430" y="199"/>
                    <a:pt x="6447" y="248"/>
                  </a:cubicBezTo>
                  <a:cubicBezTo>
                    <a:pt x="4166" y="1240"/>
                    <a:pt x="2430" y="1984"/>
                    <a:pt x="1538" y="2281"/>
                  </a:cubicBezTo>
                  <a:cubicBezTo>
                    <a:pt x="1290" y="2430"/>
                    <a:pt x="794" y="2529"/>
                    <a:pt x="447" y="3025"/>
                  </a:cubicBezTo>
                  <a:cubicBezTo>
                    <a:pt x="199" y="3422"/>
                    <a:pt x="50" y="3719"/>
                    <a:pt x="1" y="3967"/>
                  </a:cubicBezTo>
                  <a:cubicBezTo>
                    <a:pt x="1736" y="3917"/>
                    <a:pt x="3521" y="3917"/>
                    <a:pt x="5306" y="3868"/>
                  </a:cubicBezTo>
                  <a:lnTo>
                    <a:pt x="12595" y="3471"/>
                  </a:lnTo>
                  <a:cubicBezTo>
                    <a:pt x="12694" y="3223"/>
                    <a:pt x="12893" y="2926"/>
                    <a:pt x="12942" y="2529"/>
                  </a:cubicBezTo>
                  <a:cubicBezTo>
                    <a:pt x="13190" y="1389"/>
                    <a:pt x="12694" y="397"/>
                    <a:pt x="12496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075325" y="1784625"/>
              <a:ext cx="26075" cy="13650"/>
            </a:xfrm>
            <a:custGeom>
              <a:avLst/>
              <a:gdLst/>
              <a:ahLst/>
              <a:cxnLst/>
              <a:rect l="l" t="t" r="r" b="b"/>
              <a:pathLst>
                <a:path w="1043" h="546" extrusionOk="0">
                  <a:moveTo>
                    <a:pt x="943" y="1"/>
                  </a:moveTo>
                  <a:cubicBezTo>
                    <a:pt x="794" y="149"/>
                    <a:pt x="596" y="248"/>
                    <a:pt x="447" y="298"/>
                  </a:cubicBezTo>
                  <a:cubicBezTo>
                    <a:pt x="298" y="348"/>
                    <a:pt x="199" y="447"/>
                    <a:pt x="51" y="447"/>
                  </a:cubicBezTo>
                  <a:cubicBezTo>
                    <a:pt x="1" y="447"/>
                    <a:pt x="1" y="447"/>
                    <a:pt x="1" y="496"/>
                  </a:cubicBezTo>
                  <a:cubicBezTo>
                    <a:pt x="1" y="546"/>
                    <a:pt x="1" y="546"/>
                    <a:pt x="51" y="546"/>
                  </a:cubicBezTo>
                  <a:cubicBezTo>
                    <a:pt x="199" y="546"/>
                    <a:pt x="298" y="496"/>
                    <a:pt x="497" y="447"/>
                  </a:cubicBezTo>
                  <a:cubicBezTo>
                    <a:pt x="695" y="348"/>
                    <a:pt x="844" y="248"/>
                    <a:pt x="1042" y="149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18325" y="1666875"/>
              <a:ext cx="8700" cy="22325"/>
            </a:xfrm>
            <a:custGeom>
              <a:avLst/>
              <a:gdLst/>
              <a:ahLst/>
              <a:cxnLst/>
              <a:rect l="l" t="t" r="r" b="b"/>
              <a:pathLst>
                <a:path w="348" h="893" extrusionOk="0">
                  <a:moveTo>
                    <a:pt x="149" y="0"/>
                  </a:moveTo>
                  <a:cubicBezTo>
                    <a:pt x="50" y="0"/>
                    <a:pt x="0" y="198"/>
                    <a:pt x="0" y="446"/>
                  </a:cubicBezTo>
                  <a:cubicBezTo>
                    <a:pt x="0" y="694"/>
                    <a:pt x="50" y="893"/>
                    <a:pt x="149" y="893"/>
                  </a:cubicBezTo>
                  <a:cubicBezTo>
                    <a:pt x="298" y="893"/>
                    <a:pt x="347" y="694"/>
                    <a:pt x="347" y="446"/>
                  </a:cubicBezTo>
                  <a:cubicBezTo>
                    <a:pt x="347" y="248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012125" y="1732550"/>
              <a:ext cx="44650" cy="31525"/>
            </a:xfrm>
            <a:custGeom>
              <a:avLst/>
              <a:gdLst/>
              <a:ahLst/>
              <a:cxnLst/>
              <a:rect l="l" t="t" r="r" b="b"/>
              <a:pathLst>
                <a:path w="1786" h="1261" extrusionOk="0">
                  <a:moveTo>
                    <a:pt x="1636" y="1"/>
                  </a:moveTo>
                  <a:cubicBezTo>
                    <a:pt x="1587" y="1"/>
                    <a:pt x="1389" y="348"/>
                    <a:pt x="893" y="596"/>
                  </a:cubicBezTo>
                  <a:cubicBezTo>
                    <a:pt x="397" y="894"/>
                    <a:pt x="0" y="794"/>
                    <a:pt x="0" y="894"/>
                  </a:cubicBezTo>
                  <a:cubicBezTo>
                    <a:pt x="0" y="1022"/>
                    <a:pt x="369" y="1260"/>
                    <a:pt x="724" y="1260"/>
                  </a:cubicBezTo>
                  <a:cubicBezTo>
                    <a:pt x="781" y="1260"/>
                    <a:pt x="838" y="1254"/>
                    <a:pt x="893" y="1241"/>
                  </a:cubicBezTo>
                  <a:cubicBezTo>
                    <a:pt x="1537" y="1042"/>
                    <a:pt x="1785" y="5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641475" y="3464275"/>
              <a:ext cx="302500" cy="814425"/>
            </a:xfrm>
            <a:custGeom>
              <a:avLst/>
              <a:gdLst/>
              <a:ahLst/>
              <a:cxnLst/>
              <a:rect l="l" t="t" r="r" b="b"/>
              <a:pathLst>
                <a:path w="12100" h="32577" extrusionOk="0">
                  <a:moveTo>
                    <a:pt x="2728" y="0"/>
                  </a:moveTo>
                  <a:cubicBezTo>
                    <a:pt x="2282" y="5752"/>
                    <a:pt x="1786" y="11503"/>
                    <a:pt x="1339" y="17305"/>
                  </a:cubicBezTo>
                  <a:cubicBezTo>
                    <a:pt x="1290" y="17801"/>
                    <a:pt x="1290" y="18247"/>
                    <a:pt x="1240" y="18743"/>
                  </a:cubicBezTo>
                  <a:cubicBezTo>
                    <a:pt x="893" y="22858"/>
                    <a:pt x="546" y="27023"/>
                    <a:pt x="249" y="31188"/>
                  </a:cubicBezTo>
                  <a:cubicBezTo>
                    <a:pt x="149" y="31684"/>
                    <a:pt x="50" y="32130"/>
                    <a:pt x="1" y="32527"/>
                  </a:cubicBezTo>
                  <a:cubicBezTo>
                    <a:pt x="1984" y="32527"/>
                    <a:pt x="3967" y="32576"/>
                    <a:pt x="5951" y="32576"/>
                  </a:cubicBezTo>
                  <a:cubicBezTo>
                    <a:pt x="5951" y="32477"/>
                    <a:pt x="6000" y="32329"/>
                    <a:pt x="6000" y="32229"/>
                  </a:cubicBezTo>
                  <a:cubicBezTo>
                    <a:pt x="6199" y="31139"/>
                    <a:pt x="6546" y="29304"/>
                    <a:pt x="7042" y="27172"/>
                  </a:cubicBezTo>
                  <a:cubicBezTo>
                    <a:pt x="7438" y="25536"/>
                    <a:pt x="7785" y="24048"/>
                    <a:pt x="8182" y="22709"/>
                  </a:cubicBezTo>
                  <a:cubicBezTo>
                    <a:pt x="8479" y="21718"/>
                    <a:pt x="8727" y="20776"/>
                    <a:pt x="8975" y="19883"/>
                  </a:cubicBezTo>
                  <a:cubicBezTo>
                    <a:pt x="9025" y="19536"/>
                    <a:pt x="9174" y="19139"/>
                    <a:pt x="9273" y="18792"/>
                  </a:cubicBezTo>
                  <a:cubicBezTo>
                    <a:pt x="10909" y="13288"/>
                    <a:pt x="12099" y="9669"/>
                    <a:pt x="11306" y="5058"/>
                  </a:cubicBezTo>
                  <a:cubicBezTo>
                    <a:pt x="11008" y="3223"/>
                    <a:pt x="10512" y="1785"/>
                    <a:pt x="10215" y="1041"/>
                  </a:cubicBezTo>
                  <a:cubicBezTo>
                    <a:pt x="7686" y="694"/>
                    <a:pt x="5207" y="347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97600" y="2814725"/>
              <a:ext cx="265300" cy="250675"/>
            </a:xfrm>
            <a:custGeom>
              <a:avLst/>
              <a:gdLst/>
              <a:ahLst/>
              <a:cxnLst/>
              <a:rect l="l" t="t" r="r" b="b"/>
              <a:pathLst>
                <a:path w="10612" h="10027" extrusionOk="0">
                  <a:moveTo>
                    <a:pt x="2728" y="0"/>
                  </a:moveTo>
                  <a:cubicBezTo>
                    <a:pt x="2480" y="0"/>
                    <a:pt x="2183" y="149"/>
                    <a:pt x="1786" y="248"/>
                  </a:cubicBezTo>
                  <a:cubicBezTo>
                    <a:pt x="695" y="744"/>
                    <a:pt x="199" y="1736"/>
                    <a:pt x="1" y="2132"/>
                  </a:cubicBezTo>
                  <a:lnTo>
                    <a:pt x="150" y="2232"/>
                  </a:lnTo>
                  <a:cubicBezTo>
                    <a:pt x="1389" y="3719"/>
                    <a:pt x="2629" y="5306"/>
                    <a:pt x="3868" y="6843"/>
                  </a:cubicBezTo>
                  <a:cubicBezTo>
                    <a:pt x="6050" y="8082"/>
                    <a:pt x="7587" y="9025"/>
                    <a:pt x="8381" y="9570"/>
                  </a:cubicBezTo>
                  <a:cubicBezTo>
                    <a:pt x="8579" y="9669"/>
                    <a:pt x="9025" y="10016"/>
                    <a:pt x="9620" y="10016"/>
                  </a:cubicBezTo>
                  <a:cubicBezTo>
                    <a:pt x="9681" y="10023"/>
                    <a:pt x="9740" y="10026"/>
                    <a:pt x="9797" y="10026"/>
                  </a:cubicBezTo>
                  <a:cubicBezTo>
                    <a:pt x="10158" y="10026"/>
                    <a:pt x="10441" y="9904"/>
                    <a:pt x="10612" y="9818"/>
                  </a:cubicBezTo>
                  <a:cubicBezTo>
                    <a:pt x="9571" y="8430"/>
                    <a:pt x="8529" y="7041"/>
                    <a:pt x="7339" y="5653"/>
                  </a:cubicBezTo>
                  <a:cubicBezTo>
                    <a:pt x="5852" y="3719"/>
                    <a:pt x="4265" y="1885"/>
                    <a:pt x="272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060450" y="2858100"/>
              <a:ext cx="757425" cy="655200"/>
            </a:xfrm>
            <a:custGeom>
              <a:avLst/>
              <a:gdLst/>
              <a:ahLst/>
              <a:cxnLst/>
              <a:rect l="l" t="t" r="r" b="b"/>
              <a:pathLst>
                <a:path w="30297" h="26208" extrusionOk="0">
                  <a:moveTo>
                    <a:pt x="25983" y="1"/>
                  </a:moveTo>
                  <a:cubicBezTo>
                    <a:pt x="25090" y="695"/>
                    <a:pt x="23504" y="1885"/>
                    <a:pt x="21421" y="3224"/>
                  </a:cubicBezTo>
                  <a:cubicBezTo>
                    <a:pt x="19239" y="4662"/>
                    <a:pt x="17306" y="5852"/>
                    <a:pt x="15570" y="6843"/>
                  </a:cubicBezTo>
                  <a:lnTo>
                    <a:pt x="14281" y="7587"/>
                  </a:lnTo>
                  <a:cubicBezTo>
                    <a:pt x="12347" y="8678"/>
                    <a:pt x="10761" y="9620"/>
                    <a:pt x="9273" y="10562"/>
                  </a:cubicBezTo>
                  <a:cubicBezTo>
                    <a:pt x="6744" y="12149"/>
                    <a:pt x="4761" y="13835"/>
                    <a:pt x="3026" y="16363"/>
                  </a:cubicBezTo>
                  <a:cubicBezTo>
                    <a:pt x="1935" y="17900"/>
                    <a:pt x="1340" y="19289"/>
                    <a:pt x="1042" y="20033"/>
                  </a:cubicBezTo>
                  <a:cubicBezTo>
                    <a:pt x="695" y="20975"/>
                    <a:pt x="348" y="21966"/>
                    <a:pt x="1" y="22859"/>
                  </a:cubicBezTo>
                  <a:lnTo>
                    <a:pt x="1" y="23008"/>
                  </a:lnTo>
                  <a:cubicBezTo>
                    <a:pt x="150" y="23503"/>
                    <a:pt x="447" y="24545"/>
                    <a:pt x="1389" y="25288"/>
                  </a:cubicBezTo>
                  <a:cubicBezTo>
                    <a:pt x="2229" y="26012"/>
                    <a:pt x="3212" y="26208"/>
                    <a:pt x="4027" y="26208"/>
                  </a:cubicBezTo>
                  <a:cubicBezTo>
                    <a:pt x="4945" y="26208"/>
                    <a:pt x="5651" y="25959"/>
                    <a:pt x="5703" y="25933"/>
                  </a:cubicBezTo>
                  <a:cubicBezTo>
                    <a:pt x="9372" y="22710"/>
                    <a:pt x="12992" y="19388"/>
                    <a:pt x="16661" y="16165"/>
                  </a:cubicBezTo>
                  <a:cubicBezTo>
                    <a:pt x="17454" y="15520"/>
                    <a:pt x="18198" y="14777"/>
                    <a:pt x="18991" y="14083"/>
                  </a:cubicBezTo>
                  <a:cubicBezTo>
                    <a:pt x="19190" y="13884"/>
                    <a:pt x="19388" y="13785"/>
                    <a:pt x="19487" y="13636"/>
                  </a:cubicBezTo>
                  <a:cubicBezTo>
                    <a:pt x="22710" y="10810"/>
                    <a:pt x="25933" y="7885"/>
                    <a:pt x="29156" y="5058"/>
                  </a:cubicBezTo>
                  <a:cubicBezTo>
                    <a:pt x="29553" y="4810"/>
                    <a:pt x="29900" y="4463"/>
                    <a:pt x="30297" y="4215"/>
                  </a:cubicBezTo>
                  <a:cubicBezTo>
                    <a:pt x="28859" y="2877"/>
                    <a:pt x="27421" y="1439"/>
                    <a:pt x="25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838575" y="3489050"/>
              <a:ext cx="39700" cy="23575"/>
            </a:xfrm>
            <a:custGeom>
              <a:avLst/>
              <a:gdLst/>
              <a:ahLst/>
              <a:cxnLst/>
              <a:rect l="l" t="t" r="r" b="b"/>
              <a:pathLst>
                <a:path w="1588" h="943" extrusionOk="0">
                  <a:moveTo>
                    <a:pt x="1488" y="1"/>
                  </a:moveTo>
                  <a:lnTo>
                    <a:pt x="50" y="745"/>
                  </a:lnTo>
                  <a:cubicBezTo>
                    <a:pt x="0" y="794"/>
                    <a:pt x="0" y="794"/>
                    <a:pt x="0" y="893"/>
                  </a:cubicBezTo>
                  <a:cubicBezTo>
                    <a:pt x="0" y="943"/>
                    <a:pt x="50" y="943"/>
                    <a:pt x="50" y="943"/>
                  </a:cubicBezTo>
                  <a:lnTo>
                    <a:pt x="1538" y="199"/>
                  </a:lnTo>
                  <a:cubicBezTo>
                    <a:pt x="1587" y="150"/>
                    <a:pt x="1587" y="150"/>
                    <a:pt x="1587" y="50"/>
                  </a:cubicBezTo>
                  <a:cubicBezTo>
                    <a:pt x="1538" y="1"/>
                    <a:pt x="1538" y="1"/>
                    <a:pt x="148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102600" y="1649500"/>
              <a:ext cx="53325" cy="78125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1092" y="1"/>
                  </a:moveTo>
                  <a:cubicBezTo>
                    <a:pt x="497" y="1"/>
                    <a:pt x="1" y="695"/>
                    <a:pt x="1" y="1538"/>
                  </a:cubicBezTo>
                  <a:cubicBezTo>
                    <a:pt x="1" y="2430"/>
                    <a:pt x="497" y="3125"/>
                    <a:pt x="1092" y="3125"/>
                  </a:cubicBezTo>
                  <a:cubicBezTo>
                    <a:pt x="1637" y="3125"/>
                    <a:pt x="2133" y="2430"/>
                    <a:pt x="2133" y="1538"/>
                  </a:cubicBezTo>
                  <a:cubicBezTo>
                    <a:pt x="2133" y="695"/>
                    <a:pt x="1637" y="1"/>
                    <a:pt x="1092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002200" y="1637125"/>
              <a:ext cx="38450" cy="19850"/>
            </a:xfrm>
            <a:custGeom>
              <a:avLst/>
              <a:gdLst/>
              <a:ahLst/>
              <a:cxnLst/>
              <a:rect l="l" t="t" r="r" b="b"/>
              <a:pathLst>
                <a:path w="1538" h="794" extrusionOk="0">
                  <a:moveTo>
                    <a:pt x="596" y="0"/>
                  </a:moveTo>
                  <a:cubicBezTo>
                    <a:pt x="447" y="0"/>
                    <a:pt x="248" y="50"/>
                    <a:pt x="50" y="149"/>
                  </a:cubicBezTo>
                  <a:cubicBezTo>
                    <a:pt x="1" y="198"/>
                    <a:pt x="1" y="198"/>
                    <a:pt x="1" y="248"/>
                  </a:cubicBezTo>
                  <a:cubicBezTo>
                    <a:pt x="50" y="347"/>
                    <a:pt x="50" y="347"/>
                    <a:pt x="100" y="347"/>
                  </a:cubicBezTo>
                  <a:cubicBezTo>
                    <a:pt x="298" y="198"/>
                    <a:pt x="496" y="198"/>
                    <a:pt x="596" y="198"/>
                  </a:cubicBezTo>
                  <a:cubicBezTo>
                    <a:pt x="1091" y="248"/>
                    <a:pt x="1438" y="694"/>
                    <a:pt x="1438" y="744"/>
                  </a:cubicBezTo>
                  <a:cubicBezTo>
                    <a:pt x="1438" y="793"/>
                    <a:pt x="1488" y="793"/>
                    <a:pt x="1488" y="793"/>
                  </a:cubicBezTo>
                  <a:cubicBezTo>
                    <a:pt x="1538" y="744"/>
                    <a:pt x="1538" y="694"/>
                    <a:pt x="1538" y="645"/>
                  </a:cubicBezTo>
                  <a:cubicBezTo>
                    <a:pt x="1538" y="545"/>
                    <a:pt x="1191" y="0"/>
                    <a:pt x="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045575" y="2520950"/>
              <a:ext cx="427700" cy="992850"/>
            </a:xfrm>
            <a:custGeom>
              <a:avLst/>
              <a:gdLst/>
              <a:ahLst/>
              <a:cxnLst/>
              <a:rect l="l" t="t" r="r" b="b"/>
              <a:pathLst>
                <a:path w="17108" h="39714" extrusionOk="0">
                  <a:moveTo>
                    <a:pt x="11108" y="0"/>
                  </a:moveTo>
                  <a:cubicBezTo>
                    <a:pt x="10612" y="0"/>
                    <a:pt x="10116" y="50"/>
                    <a:pt x="9620" y="50"/>
                  </a:cubicBezTo>
                  <a:cubicBezTo>
                    <a:pt x="6893" y="149"/>
                    <a:pt x="4116" y="298"/>
                    <a:pt x="1340" y="397"/>
                  </a:cubicBezTo>
                  <a:cubicBezTo>
                    <a:pt x="745" y="5603"/>
                    <a:pt x="249" y="11503"/>
                    <a:pt x="100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794" y="36989"/>
                    <a:pt x="1141" y="37981"/>
                    <a:pt x="2034" y="38774"/>
                  </a:cubicBezTo>
                  <a:cubicBezTo>
                    <a:pt x="2863" y="39512"/>
                    <a:pt x="3832" y="39714"/>
                    <a:pt x="4646" y="39714"/>
                  </a:cubicBezTo>
                  <a:cubicBezTo>
                    <a:pt x="5584" y="39714"/>
                    <a:pt x="6318" y="39446"/>
                    <a:pt x="6397" y="39419"/>
                  </a:cubicBezTo>
                  <a:cubicBezTo>
                    <a:pt x="8628" y="37485"/>
                    <a:pt x="10909" y="35452"/>
                    <a:pt x="13289" y="33271"/>
                  </a:cubicBezTo>
                  <a:cubicBezTo>
                    <a:pt x="14579" y="32031"/>
                    <a:pt x="15868" y="30791"/>
                    <a:pt x="17107" y="29601"/>
                  </a:cubicBezTo>
                  <a:cubicBezTo>
                    <a:pt x="17058" y="28312"/>
                    <a:pt x="16810" y="26775"/>
                    <a:pt x="16364" y="25040"/>
                  </a:cubicBezTo>
                  <a:cubicBezTo>
                    <a:pt x="16016" y="23453"/>
                    <a:pt x="15521" y="22164"/>
                    <a:pt x="15025" y="21073"/>
                  </a:cubicBezTo>
                  <a:cubicBezTo>
                    <a:pt x="13091" y="22164"/>
                    <a:pt x="11455" y="23056"/>
                    <a:pt x="9967" y="24048"/>
                  </a:cubicBezTo>
                  <a:cubicBezTo>
                    <a:pt x="10116" y="23056"/>
                    <a:pt x="10166" y="21916"/>
                    <a:pt x="10215" y="20676"/>
                  </a:cubicBezTo>
                  <a:cubicBezTo>
                    <a:pt x="10314" y="19833"/>
                    <a:pt x="10215" y="20329"/>
                    <a:pt x="10314" y="17453"/>
                  </a:cubicBezTo>
                  <a:cubicBezTo>
                    <a:pt x="10413" y="13140"/>
                    <a:pt x="10612" y="8925"/>
                    <a:pt x="10860" y="4760"/>
                  </a:cubicBezTo>
                  <a:cubicBezTo>
                    <a:pt x="10909" y="3124"/>
                    <a:pt x="11058" y="1537"/>
                    <a:pt x="1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673700" y="2335000"/>
              <a:ext cx="663225" cy="1597850"/>
            </a:xfrm>
            <a:custGeom>
              <a:avLst/>
              <a:gdLst/>
              <a:ahLst/>
              <a:cxnLst/>
              <a:rect l="l" t="t" r="r" b="b"/>
              <a:pathLst>
                <a:path w="26529" h="63914" extrusionOk="0">
                  <a:moveTo>
                    <a:pt x="12099" y="1"/>
                  </a:moveTo>
                  <a:cubicBezTo>
                    <a:pt x="10959" y="1538"/>
                    <a:pt x="10166" y="3025"/>
                    <a:pt x="9620" y="4215"/>
                  </a:cubicBezTo>
                  <a:cubicBezTo>
                    <a:pt x="8380" y="6744"/>
                    <a:pt x="7835" y="8876"/>
                    <a:pt x="7637" y="9521"/>
                  </a:cubicBezTo>
                  <a:cubicBezTo>
                    <a:pt x="7637" y="9669"/>
                    <a:pt x="7587" y="9719"/>
                    <a:pt x="7587" y="9769"/>
                  </a:cubicBezTo>
                  <a:cubicBezTo>
                    <a:pt x="5158" y="18396"/>
                    <a:pt x="2926" y="28957"/>
                    <a:pt x="1786" y="41105"/>
                  </a:cubicBezTo>
                  <a:cubicBezTo>
                    <a:pt x="1687" y="42394"/>
                    <a:pt x="1538" y="43733"/>
                    <a:pt x="1488" y="45072"/>
                  </a:cubicBezTo>
                  <a:cubicBezTo>
                    <a:pt x="943" y="50873"/>
                    <a:pt x="497" y="56625"/>
                    <a:pt x="1" y="62426"/>
                  </a:cubicBezTo>
                  <a:cubicBezTo>
                    <a:pt x="2678" y="62922"/>
                    <a:pt x="5356" y="63418"/>
                    <a:pt x="7934" y="63914"/>
                  </a:cubicBezTo>
                  <a:cubicBezTo>
                    <a:pt x="9620" y="58360"/>
                    <a:pt x="10711" y="54840"/>
                    <a:pt x="9967" y="50129"/>
                  </a:cubicBezTo>
                  <a:cubicBezTo>
                    <a:pt x="9670" y="48295"/>
                    <a:pt x="9174" y="46857"/>
                    <a:pt x="8876" y="46113"/>
                  </a:cubicBezTo>
                  <a:lnTo>
                    <a:pt x="9075" y="44973"/>
                  </a:lnTo>
                  <a:cubicBezTo>
                    <a:pt x="9918" y="40609"/>
                    <a:pt x="11603" y="38775"/>
                    <a:pt x="13190" y="30941"/>
                  </a:cubicBezTo>
                  <a:cubicBezTo>
                    <a:pt x="13388" y="30098"/>
                    <a:pt x="13289" y="30544"/>
                    <a:pt x="13785" y="27767"/>
                  </a:cubicBezTo>
                  <a:cubicBezTo>
                    <a:pt x="14578" y="23503"/>
                    <a:pt x="15372" y="19338"/>
                    <a:pt x="16264" y="15223"/>
                  </a:cubicBezTo>
                  <a:cubicBezTo>
                    <a:pt x="16562" y="13834"/>
                    <a:pt x="16859" y="12446"/>
                    <a:pt x="17157" y="11107"/>
                  </a:cubicBezTo>
                  <a:lnTo>
                    <a:pt x="25735" y="11454"/>
                  </a:lnTo>
                  <a:cubicBezTo>
                    <a:pt x="25933" y="11157"/>
                    <a:pt x="26032" y="10711"/>
                    <a:pt x="26181" y="10215"/>
                  </a:cubicBezTo>
                  <a:cubicBezTo>
                    <a:pt x="26280" y="9669"/>
                    <a:pt x="26330" y="9223"/>
                    <a:pt x="26330" y="8975"/>
                  </a:cubicBezTo>
                  <a:cubicBezTo>
                    <a:pt x="26528" y="7041"/>
                    <a:pt x="26082" y="5554"/>
                    <a:pt x="26082" y="5554"/>
                  </a:cubicBezTo>
                  <a:cubicBezTo>
                    <a:pt x="25239" y="2480"/>
                    <a:pt x="22809" y="843"/>
                    <a:pt x="22214" y="447"/>
                  </a:cubicBezTo>
                  <a:cubicBezTo>
                    <a:pt x="22066" y="348"/>
                    <a:pt x="22016" y="298"/>
                    <a:pt x="21966" y="248"/>
                  </a:cubicBezTo>
                  <a:cubicBezTo>
                    <a:pt x="20881" y="565"/>
                    <a:pt x="19178" y="1005"/>
                    <a:pt x="17119" y="1005"/>
                  </a:cubicBezTo>
                  <a:cubicBezTo>
                    <a:pt x="16920" y="1005"/>
                    <a:pt x="16718" y="1001"/>
                    <a:pt x="16512" y="992"/>
                  </a:cubicBezTo>
                  <a:cubicBezTo>
                    <a:pt x="14628" y="843"/>
                    <a:pt x="13091" y="348"/>
                    <a:pt x="1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464225" y="4220325"/>
              <a:ext cx="352050" cy="155950"/>
            </a:xfrm>
            <a:custGeom>
              <a:avLst/>
              <a:gdLst/>
              <a:ahLst/>
              <a:cxnLst/>
              <a:rect l="l" t="t" r="r" b="b"/>
              <a:pathLst>
                <a:path w="14082" h="6238" extrusionOk="0">
                  <a:moveTo>
                    <a:pt x="7141" y="1"/>
                  </a:moveTo>
                  <a:cubicBezTo>
                    <a:pt x="6902" y="1"/>
                    <a:pt x="6558" y="29"/>
                    <a:pt x="6297" y="252"/>
                  </a:cubicBezTo>
                  <a:cubicBezTo>
                    <a:pt x="5802" y="698"/>
                    <a:pt x="5702" y="1690"/>
                    <a:pt x="6347" y="2533"/>
                  </a:cubicBezTo>
                  <a:cubicBezTo>
                    <a:pt x="5454" y="2632"/>
                    <a:pt x="4116" y="2781"/>
                    <a:pt x="2628" y="3624"/>
                  </a:cubicBezTo>
                  <a:cubicBezTo>
                    <a:pt x="1637" y="4119"/>
                    <a:pt x="0" y="5210"/>
                    <a:pt x="248" y="5855"/>
                  </a:cubicBezTo>
                  <a:cubicBezTo>
                    <a:pt x="449" y="6171"/>
                    <a:pt x="1199" y="6237"/>
                    <a:pt x="1813" y="6237"/>
                  </a:cubicBezTo>
                  <a:cubicBezTo>
                    <a:pt x="2260" y="6237"/>
                    <a:pt x="2636" y="6202"/>
                    <a:pt x="2678" y="6202"/>
                  </a:cubicBezTo>
                  <a:lnTo>
                    <a:pt x="14082" y="6202"/>
                  </a:lnTo>
                  <a:lnTo>
                    <a:pt x="14082" y="3624"/>
                  </a:lnTo>
                  <a:cubicBezTo>
                    <a:pt x="14082" y="3128"/>
                    <a:pt x="13983" y="2384"/>
                    <a:pt x="13487" y="2037"/>
                  </a:cubicBezTo>
                  <a:cubicBezTo>
                    <a:pt x="13328" y="1934"/>
                    <a:pt x="13154" y="1891"/>
                    <a:pt x="12967" y="1891"/>
                  </a:cubicBezTo>
                  <a:cubicBezTo>
                    <a:pt x="12137" y="1891"/>
                    <a:pt x="11058" y="2722"/>
                    <a:pt x="9963" y="2722"/>
                  </a:cubicBezTo>
                  <a:cubicBezTo>
                    <a:pt x="9766" y="2722"/>
                    <a:pt x="9568" y="2695"/>
                    <a:pt x="9372" y="2632"/>
                  </a:cubicBezTo>
                  <a:cubicBezTo>
                    <a:pt x="8826" y="2434"/>
                    <a:pt x="8033" y="1888"/>
                    <a:pt x="7339" y="4"/>
                  </a:cubicBezTo>
                  <a:cubicBezTo>
                    <a:pt x="7289" y="4"/>
                    <a:pt x="7221" y="1"/>
                    <a:pt x="7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690175" y="2799850"/>
              <a:ext cx="286375" cy="281875"/>
            </a:xfrm>
            <a:custGeom>
              <a:avLst/>
              <a:gdLst/>
              <a:ahLst/>
              <a:cxnLst/>
              <a:rect l="l" t="t" r="r" b="b"/>
              <a:pathLst>
                <a:path w="11455" h="11275" extrusionOk="0">
                  <a:moveTo>
                    <a:pt x="2926" y="0"/>
                  </a:moveTo>
                  <a:lnTo>
                    <a:pt x="893" y="1587"/>
                  </a:lnTo>
                  <a:cubicBezTo>
                    <a:pt x="496" y="1934"/>
                    <a:pt x="0" y="2480"/>
                    <a:pt x="50" y="3075"/>
                  </a:cubicBezTo>
                  <a:cubicBezTo>
                    <a:pt x="199" y="4265"/>
                    <a:pt x="2480" y="4463"/>
                    <a:pt x="3025" y="5950"/>
                  </a:cubicBezTo>
                  <a:cubicBezTo>
                    <a:pt x="3273" y="6496"/>
                    <a:pt x="3372" y="7487"/>
                    <a:pt x="2232" y="9173"/>
                  </a:cubicBezTo>
                  <a:cubicBezTo>
                    <a:pt x="2281" y="9272"/>
                    <a:pt x="2628" y="9719"/>
                    <a:pt x="3124" y="9867"/>
                  </a:cubicBezTo>
                  <a:cubicBezTo>
                    <a:pt x="3174" y="9875"/>
                    <a:pt x="3225" y="9879"/>
                    <a:pt x="3276" y="9879"/>
                  </a:cubicBezTo>
                  <a:cubicBezTo>
                    <a:pt x="3889" y="9879"/>
                    <a:pt x="4585" y="9337"/>
                    <a:pt x="4860" y="8330"/>
                  </a:cubicBezTo>
                  <a:cubicBezTo>
                    <a:pt x="5405" y="8975"/>
                    <a:pt x="6446" y="9967"/>
                    <a:pt x="7934" y="10611"/>
                  </a:cubicBezTo>
                  <a:cubicBezTo>
                    <a:pt x="8662" y="10903"/>
                    <a:pt x="9872" y="11274"/>
                    <a:pt x="10601" y="11274"/>
                  </a:cubicBezTo>
                  <a:cubicBezTo>
                    <a:pt x="10864" y="11274"/>
                    <a:pt x="11065" y="11226"/>
                    <a:pt x="11157" y="11107"/>
                  </a:cubicBezTo>
                  <a:cubicBezTo>
                    <a:pt x="11454" y="10462"/>
                    <a:pt x="10115" y="9025"/>
                    <a:pt x="9967" y="8925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891875" y="1847850"/>
              <a:ext cx="432650" cy="433875"/>
            </a:xfrm>
            <a:custGeom>
              <a:avLst/>
              <a:gdLst/>
              <a:ahLst/>
              <a:cxnLst/>
              <a:rect l="l" t="t" r="r" b="b"/>
              <a:pathLst>
                <a:path w="17306" h="17355" extrusionOk="0">
                  <a:moveTo>
                    <a:pt x="7141" y="0"/>
                  </a:moveTo>
                  <a:cubicBezTo>
                    <a:pt x="5703" y="0"/>
                    <a:pt x="3422" y="199"/>
                    <a:pt x="1538" y="1736"/>
                  </a:cubicBezTo>
                  <a:cubicBezTo>
                    <a:pt x="1389" y="1934"/>
                    <a:pt x="1191" y="2033"/>
                    <a:pt x="992" y="2232"/>
                  </a:cubicBezTo>
                  <a:cubicBezTo>
                    <a:pt x="1389" y="3521"/>
                    <a:pt x="1786" y="4859"/>
                    <a:pt x="2232" y="6099"/>
                  </a:cubicBezTo>
                  <a:cubicBezTo>
                    <a:pt x="496" y="7289"/>
                    <a:pt x="1" y="9372"/>
                    <a:pt x="844" y="10859"/>
                  </a:cubicBezTo>
                  <a:cubicBezTo>
                    <a:pt x="1736" y="12446"/>
                    <a:pt x="3819" y="12545"/>
                    <a:pt x="3868" y="12545"/>
                  </a:cubicBezTo>
                  <a:cubicBezTo>
                    <a:pt x="3719" y="14132"/>
                    <a:pt x="3670" y="15768"/>
                    <a:pt x="3571" y="17354"/>
                  </a:cubicBezTo>
                  <a:cubicBezTo>
                    <a:pt x="7091" y="17057"/>
                    <a:pt x="10661" y="16809"/>
                    <a:pt x="14181" y="16512"/>
                  </a:cubicBezTo>
                  <a:cubicBezTo>
                    <a:pt x="14727" y="14925"/>
                    <a:pt x="15223" y="13289"/>
                    <a:pt x="15619" y="11553"/>
                  </a:cubicBezTo>
                  <a:cubicBezTo>
                    <a:pt x="16462" y="8330"/>
                    <a:pt x="16958" y="5355"/>
                    <a:pt x="17305" y="2678"/>
                  </a:cubicBezTo>
                  <a:cubicBezTo>
                    <a:pt x="16809" y="2232"/>
                    <a:pt x="16066" y="1637"/>
                    <a:pt x="15074" y="1190"/>
                  </a:cubicBezTo>
                  <a:cubicBezTo>
                    <a:pt x="14330" y="794"/>
                    <a:pt x="13140" y="248"/>
                    <a:pt x="11603" y="248"/>
                  </a:cubicBezTo>
                  <a:cubicBezTo>
                    <a:pt x="11467" y="1654"/>
                    <a:pt x="10335" y="2604"/>
                    <a:pt x="9271" y="2604"/>
                  </a:cubicBezTo>
                  <a:cubicBezTo>
                    <a:pt x="9171" y="2604"/>
                    <a:pt x="9072" y="2596"/>
                    <a:pt x="8975" y="2579"/>
                  </a:cubicBezTo>
                  <a:cubicBezTo>
                    <a:pt x="7984" y="2380"/>
                    <a:pt x="7240" y="124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932775" y="2123025"/>
              <a:ext cx="378100" cy="206450"/>
            </a:xfrm>
            <a:custGeom>
              <a:avLst/>
              <a:gdLst/>
              <a:ahLst/>
              <a:cxnLst/>
              <a:rect l="l" t="t" r="r" b="b"/>
              <a:pathLst>
                <a:path w="15124" h="8258" extrusionOk="0">
                  <a:moveTo>
                    <a:pt x="14182" y="1"/>
                  </a:moveTo>
                  <a:cubicBezTo>
                    <a:pt x="10017" y="447"/>
                    <a:pt x="5951" y="893"/>
                    <a:pt x="1786" y="1389"/>
                  </a:cubicBezTo>
                  <a:cubicBezTo>
                    <a:pt x="1240" y="3521"/>
                    <a:pt x="596" y="5554"/>
                    <a:pt x="1" y="7686"/>
                  </a:cubicBezTo>
                  <a:cubicBezTo>
                    <a:pt x="1340" y="7934"/>
                    <a:pt x="2827" y="8083"/>
                    <a:pt x="4414" y="8182"/>
                  </a:cubicBezTo>
                  <a:cubicBezTo>
                    <a:pt x="5266" y="8233"/>
                    <a:pt x="6100" y="8257"/>
                    <a:pt x="6911" y="8257"/>
                  </a:cubicBezTo>
                  <a:cubicBezTo>
                    <a:pt x="10018" y="8257"/>
                    <a:pt x="12804" y="7910"/>
                    <a:pt x="15124" y="7438"/>
                  </a:cubicBezTo>
                  <a:lnTo>
                    <a:pt x="14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049300" y="2569700"/>
              <a:ext cx="53325" cy="282225"/>
            </a:xfrm>
            <a:custGeom>
              <a:avLst/>
              <a:gdLst/>
              <a:ahLst/>
              <a:cxnLst/>
              <a:rect l="l" t="t" r="r" b="b"/>
              <a:pathLst>
                <a:path w="2133" h="11289" extrusionOk="0">
                  <a:moveTo>
                    <a:pt x="1874" y="1"/>
                  </a:moveTo>
                  <a:cubicBezTo>
                    <a:pt x="1811" y="1"/>
                    <a:pt x="1765" y="25"/>
                    <a:pt x="1736" y="83"/>
                  </a:cubicBezTo>
                  <a:lnTo>
                    <a:pt x="596" y="1868"/>
                  </a:lnTo>
                  <a:cubicBezTo>
                    <a:pt x="546" y="1967"/>
                    <a:pt x="546" y="1967"/>
                    <a:pt x="546" y="2017"/>
                  </a:cubicBezTo>
                  <a:lnTo>
                    <a:pt x="1" y="11041"/>
                  </a:lnTo>
                  <a:cubicBezTo>
                    <a:pt x="1" y="11190"/>
                    <a:pt x="100" y="11289"/>
                    <a:pt x="249" y="11289"/>
                  </a:cubicBezTo>
                  <a:cubicBezTo>
                    <a:pt x="348" y="11289"/>
                    <a:pt x="397" y="11190"/>
                    <a:pt x="497" y="11041"/>
                  </a:cubicBezTo>
                  <a:lnTo>
                    <a:pt x="1042" y="2066"/>
                  </a:lnTo>
                  <a:lnTo>
                    <a:pt x="2083" y="331"/>
                  </a:lnTo>
                  <a:cubicBezTo>
                    <a:pt x="2133" y="232"/>
                    <a:pt x="2133" y="83"/>
                    <a:pt x="2034" y="33"/>
                  </a:cubicBezTo>
                  <a:cubicBezTo>
                    <a:pt x="1972" y="13"/>
                    <a:pt x="1919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039400" y="2570025"/>
              <a:ext cx="35950" cy="56300"/>
            </a:xfrm>
            <a:custGeom>
              <a:avLst/>
              <a:gdLst/>
              <a:ahLst/>
              <a:cxnLst/>
              <a:rect l="l" t="t" r="r" b="b"/>
              <a:pathLst>
                <a:path w="1438" h="2252" extrusionOk="0">
                  <a:moveTo>
                    <a:pt x="286" y="1"/>
                  </a:moveTo>
                  <a:cubicBezTo>
                    <a:pt x="255" y="1"/>
                    <a:pt x="225" y="7"/>
                    <a:pt x="198" y="20"/>
                  </a:cubicBezTo>
                  <a:cubicBezTo>
                    <a:pt x="50" y="70"/>
                    <a:pt x="0" y="169"/>
                    <a:pt x="50" y="318"/>
                  </a:cubicBezTo>
                  <a:lnTo>
                    <a:pt x="942" y="2103"/>
                  </a:lnTo>
                  <a:cubicBezTo>
                    <a:pt x="942" y="2202"/>
                    <a:pt x="1041" y="2252"/>
                    <a:pt x="1140" y="2252"/>
                  </a:cubicBezTo>
                  <a:lnTo>
                    <a:pt x="1240" y="2252"/>
                  </a:lnTo>
                  <a:cubicBezTo>
                    <a:pt x="1388" y="2202"/>
                    <a:pt x="1438" y="2053"/>
                    <a:pt x="1388" y="1954"/>
                  </a:cubicBezTo>
                  <a:lnTo>
                    <a:pt x="496" y="120"/>
                  </a:lnTo>
                  <a:cubicBezTo>
                    <a:pt x="460" y="47"/>
                    <a:pt x="37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6242675" y="3117675"/>
              <a:ext cx="55800" cy="90025"/>
            </a:xfrm>
            <a:custGeom>
              <a:avLst/>
              <a:gdLst/>
              <a:ahLst/>
              <a:cxnLst/>
              <a:rect l="l" t="t" r="r" b="b"/>
              <a:pathLst>
                <a:path w="2232" h="3601" extrusionOk="0">
                  <a:moveTo>
                    <a:pt x="1962" y="1"/>
                  </a:moveTo>
                  <a:cubicBezTo>
                    <a:pt x="1888" y="1"/>
                    <a:pt x="1817" y="35"/>
                    <a:pt x="1786" y="129"/>
                  </a:cubicBezTo>
                  <a:lnTo>
                    <a:pt x="50" y="3253"/>
                  </a:lnTo>
                  <a:cubicBezTo>
                    <a:pt x="1" y="3402"/>
                    <a:pt x="1" y="3501"/>
                    <a:pt x="100" y="3600"/>
                  </a:cubicBezTo>
                  <a:lnTo>
                    <a:pt x="249" y="3600"/>
                  </a:lnTo>
                  <a:cubicBezTo>
                    <a:pt x="348" y="3600"/>
                    <a:pt x="447" y="3501"/>
                    <a:pt x="447" y="3501"/>
                  </a:cubicBezTo>
                  <a:lnTo>
                    <a:pt x="2182" y="377"/>
                  </a:lnTo>
                  <a:cubicBezTo>
                    <a:pt x="2232" y="229"/>
                    <a:pt x="2232" y="129"/>
                    <a:pt x="2083" y="30"/>
                  </a:cubicBezTo>
                  <a:cubicBezTo>
                    <a:pt x="2047" y="12"/>
                    <a:pt x="2004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39825" y="3481625"/>
              <a:ext cx="62000" cy="12425"/>
            </a:xfrm>
            <a:custGeom>
              <a:avLst/>
              <a:gdLst/>
              <a:ahLst/>
              <a:cxnLst/>
              <a:rect l="l" t="t" r="r" b="b"/>
              <a:pathLst>
                <a:path w="2480" h="497" extrusionOk="0">
                  <a:moveTo>
                    <a:pt x="248" y="0"/>
                  </a:moveTo>
                  <a:cubicBezTo>
                    <a:pt x="99" y="0"/>
                    <a:pt x="0" y="99"/>
                    <a:pt x="0" y="248"/>
                  </a:cubicBezTo>
                  <a:cubicBezTo>
                    <a:pt x="0" y="347"/>
                    <a:pt x="99" y="496"/>
                    <a:pt x="248" y="496"/>
                  </a:cubicBezTo>
                  <a:lnTo>
                    <a:pt x="2231" y="496"/>
                  </a:lnTo>
                  <a:cubicBezTo>
                    <a:pt x="2430" y="496"/>
                    <a:pt x="2479" y="397"/>
                    <a:pt x="2479" y="248"/>
                  </a:cubicBezTo>
                  <a:cubicBezTo>
                    <a:pt x="2479" y="99"/>
                    <a:pt x="2330" y="0"/>
                    <a:pt x="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251000" y="2094300"/>
              <a:ext cx="205800" cy="235825"/>
            </a:xfrm>
            <a:custGeom>
              <a:avLst/>
              <a:gdLst/>
              <a:ahLst/>
              <a:cxnLst/>
              <a:rect l="l" t="t" r="r" b="b"/>
              <a:pathLst>
                <a:path w="8232" h="9433" extrusionOk="0">
                  <a:moveTo>
                    <a:pt x="7799" y="1"/>
                  </a:moveTo>
                  <a:cubicBezTo>
                    <a:pt x="7144" y="1"/>
                    <a:pt x="5941" y="430"/>
                    <a:pt x="5158" y="803"/>
                  </a:cubicBezTo>
                  <a:cubicBezTo>
                    <a:pt x="4711" y="1001"/>
                    <a:pt x="3472" y="1596"/>
                    <a:pt x="2232" y="2935"/>
                  </a:cubicBezTo>
                  <a:cubicBezTo>
                    <a:pt x="1042" y="4075"/>
                    <a:pt x="348" y="5265"/>
                    <a:pt x="1" y="6158"/>
                  </a:cubicBezTo>
                  <a:cubicBezTo>
                    <a:pt x="1439" y="5959"/>
                    <a:pt x="2827" y="5761"/>
                    <a:pt x="4215" y="5513"/>
                  </a:cubicBezTo>
                  <a:cubicBezTo>
                    <a:pt x="4761" y="5711"/>
                    <a:pt x="5009" y="6009"/>
                    <a:pt x="5207" y="6207"/>
                  </a:cubicBezTo>
                  <a:cubicBezTo>
                    <a:pt x="5554" y="6703"/>
                    <a:pt x="5455" y="7100"/>
                    <a:pt x="5802" y="8339"/>
                  </a:cubicBezTo>
                  <a:cubicBezTo>
                    <a:pt x="6050" y="9232"/>
                    <a:pt x="6199" y="9430"/>
                    <a:pt x="6397" y="9430"/>
                  </a:cubicBezTo>
                  <a:cubicBezTo>
                    <a:pt x="6408" y="9432"/>
                    <a:pt x="6420" y="9433"/>
                    <a:pt x="6431" y="9433"/>
                  </a:cubicBezTo>
                  <a:cubicBezTo>
                    <a:pt x="6769" y="9433"/>
                    <a:pt x="7143" y="8733"/>
                    <a:pt x="7190" y="8637"/>
                  </a:cubicBezTo>
                  <a:lnTo>
                    <a:pt x="7190" y="3530"/>
                  </a:lnTo>
                  <a:cubicBezTo>
                    <a:pt x="7538" y="2439"/>
                    <a:pt x="7885" y="1398"/>
                    <a:pt x="8232" y="257"/>
                  </a:cubicBezTo>
                  <a:lnTo>
                    <a:pt x="8232" y="158"/>
                  </a:lnTo>
                  <a:cubicBezTo>
                    <a:pt x="8170" y="47"/>
                    <a:pt x="8014" y="1"/>
                    <a:pt x="7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6269950" y="1882550"/>
              <a:ext cx="195875" cy="266550"/>
            </a:xfrm>
            <a:custGeom>
              <a:avLst/>
              <a:gdLst/>
              <a:ahLst/>
              <a:cxnLst/>
              <a:rect l="l" t="t" r="r" b="b"/>
              <a:pathLst>
                <a:path w="7835" h="10662" extrusionOk="0">
                  <a:moveTo>
                    <a:pt x="248" y="1"/>
                  </a:moveTo>
                  <a:cubicBezTo>
                    <a:pt x="199" y="1587"/>
                    <a:pt x="100" y="3224"/>
                    <a:pt x="1" y="4909"/>
                  </a:cubicBezTo>
                  <a:lnTo>
                    <a:pt x="199" y="10661"/>
                  </a:lnTo>
                  <a:cubicBezTo>
                    <a:pt x="2728" y="9471"/>
                    <a:pt x="5306" y="8231"/>
                    <a:pt x="7835" y="7041"/>
                  </a:cubicBezTo>
                  <a:cubicBezTo>
                    <a:pt x="6595" y="5009"/>
                    <a:pt x="4612" y="2480"/>
                    <a:pt x="1587" y="695"/>
                  </a:cubicBezTo>
                  <a:cubicBezTo>
                    <a:pt x="1141" y="447"/>
                    <a:pt x="695" y="199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6727350" y="2489950"/>
              <a:ext cx="295050" cy="161200"/>
            </a:xfrm>
            <a:custGeom>
              <a:avLst/>
              <a:gdLst/>
              <a:ahLst/>
              <a:cxnLst/>
              <a:rect l="l" t="t" r="r" b="b"/>
              <a:pathLst>
                <a:path w="11802" h="6448" extrusionOk="0">
                  <a:moveTo>
                    <a:pt x="2976" y="1"/>
                  </a:moveTo>
                  <a:cubicBezTo>
                    <a:pt x="1984" y="843"/>
                    <a:pt x="993" y="1786"/>
                    <a:pt x="1" y="2728"/>
                  </a:cubicBezTo>
                  <a:cubicBezTo>
                    <a:pt x="150" y="4909"/>
                    <a:pt x="546" y="6397"/>
                    <a:pt x="1141" y="6446"/>
                  </a:cubicBezTo>
                  <a:cubicBezTo>
                    <a:pt x="1149" y="6447"/>
                    <a:pt x="1157" y="6447"/>
                    <a:pt x="1165" y="6447"/>
                  </a:cubicBezTo>
                  <a:cubicBezTo>
                    <a:pt x="1901" y="6447"/>
                    <a:pt x="2630" y="4163"/>
                    <a:pt x="2728" y="3967"/>
                  </a:cubicBezTo>
                  <a:cubicBezTo>
                    <a:pt x="4959" y="4265"/>
                    <a:pt x="7240" y="4562"/>
                    <a:pt x="9471" y="4909"/>
                  </a:cubicBezTo>
                  <a:cubicBezTo>
                    <a:pt x="10232" y="5174"/>
                    <a:pt x="10750" y="5328"/>
                    <a:pt x="11084" y="5328"/>
                  </a:cubicBezTo>
                  <a:cubicBezTo>
                    <a:pt x="11251" y="5328"/>
                    <a:pt x="11372" y="5289"/>
                    <a:pt x="11455" y="5207"/>
                  </a:cubicBezTo>
                  <a:cubicBezTo>
                    <a:pt x="11802" y="4810"/>
                    <a:pt x="11108" y="3719"/>
                    <a:pt x="9471" y="1934"/>
                  </a:cubicBezTo>
                  <a:cubicBezTo>
                    <a:pt x="7339" y="1290"/>
                    <a:pt x="5158" y="695"/>
                    <a:pt x="2976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900550" y="1928425"/>
              <a:ext cx="84325" cy="173550"/>
            </a:xfrm>
            <a:custGeom>
              <a:avLst/>
              <a:gdLst/>
              <a:ahLst/>
              <a:cxnLst/>
              <a:rect l="l" t="t" r="r" b="b"/>
              <a:pathLst>
                <a:path w="3373" h="6942" extrusionOk="0">
                  <a:moveTo>
                    <a:pt x="3224" y="0"/>
                  </a:moveTo>
                  <a:cubicBezTo>
                    <a:pt x="3075" y="0"/>
                    <a:pt x="2976" y="50"/>
                    <a:pt x="2976" y="199"/>
                  </a:cubicBezTo>
                  <a:lnTo>
                    <a:pt x="2381" y="2777"/>
                  </a:lnTo>
                  <a:cubicBezTo>
                    <a:pt x="2034" y="2975"/>
                    <a:pt x="1637" y="3223"/>
                    <a:pt x="1339" y="3521"/>
                  </a:cubicBezTo>
                  <a:cubicBezTo>
                    <a:pt x="249" y="4611"/>
                    <a:pt x="50" y="5950"/>
                    <a:pt x="1" y="6694"/>
                  </a:cubicBezTo>
                  <a:cubicBezTo>
                    <a:pt x="1" y="6843"/>
                    <a:pt x="100" y="6942"/>
                    <a:pt x="249" y="6942"/>
                  </a:cubicBezTo>
                  <a:cubicBezTo>
                    <a:pt x="348" y="6942"/>
                    <a:pt x="497" y="6843"/>
                    <a:pt x="397" y="6694"/>
                  </a:cubicBezTo>
                  <a:cubicBezTo>
                    <a:pt x="497" y="6000"/>
                    <a:pt x="645" y="4760"/>
                    <a:pt x="1637" y="3868"/>
                  </a:cubicBezTo>
                  <a:cubicBezTo>
                    <a:pt x="1984" y="3620"/>
                    <a:pt x="2331" y="3372"/>
                    <a:pt x="2728" y="3174"/>
                  </a:cubicBezTo>
                  <a:cubicBezTo>
                    <a:pt x="2777" y="3124"/>
                    <a:pt x="2827" y="3025"/>
                    <a:pt x="2827" y="2975"/>
                  </a:cubicBezTo>
                  <a:lnTo>
                    <a:pt x="3372" y="248"/>
                  </a:lnTo>
                  <a:cubicBezTo>
                    <a:pt x="3372" y="149"/>
                    <a:pt x="3323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60475" y="4299750"/>
              <a:ext cx="34750" cy="33500"/>
            </a:xfrm>
            <a:custGeom>
              <a:avLst/>
              <a:gdLst/>
              <a:ahLst/>
              <a:cxnLst/>
              <a:rect l="l" t="t" r="r" b="b"/>
              <a:pathLst>
                <a:path w="1390" h="1340" extrusionOk="0">
                  <a:moveTo>
                    <a:pt x="695" y="199"/>
                  </a:moveTo>
                  <a:cubicBezTo>
                    <a:pt x="943" y="199"/>
                    <a:pt x="1191" y="347"/>
                    <a:pt x="1191" y="695"/>
                  </a:cubicBezTo>
                  <a:cubicBezTo>
                    <a:pt x="1191" y="942"/>
                    <a:pt x="992" y="1190"/>
                    <a:pt x="695" y="1190"/>
                  </a:cubicBezTo>
                  <a:cubicBezTo>
                    <a:pt x="447" y="1190"/>
                    <a:pt x="199" y="992"/>
                    <a:pt x="199" y="695"/>
                  </a:cubicBezTo>
                  <a:cubicBezTo>
                    <a:pt x="199" y="447"/>
                    <a:pt x="397" y="199"/>
                    <a:pt x="695" y="199"/>
                  </a:cubicBezTo>
                  <a:close/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42"/>
                    <a:pt x="298" y="1339"/>
                    <a:pt x="695" y="1339"/>
                  </a:cubicBezTo>
                  <a:cubicBezTo>
                    <a:pt x="1042" y="1339"/>
                    <a:pt x="1290" y="1042"/>
                    <a:pt x="1389" y="695"/>
                  </a:cubicBezTo>
                  <a:cubicBezTo>
                    <a:pt x="1389" y="298"/>
                    <a:pt x="1042" y="0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732325" y="28444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43" y="149"/>
                  </a:moveTo>
                  <a:cubicBezTo>
                    <a:pt x="1240" y="149"/>
                    <a:pt x="1537" y="447"/>
                    <a:pt x="1537" y="794"/>
                  </a:cubicBezTo>
                  <a:cubicBezTo>
                    <a:pt x="1537" y="1190"/>
                    <a:pt x="1240" y="1488"/>
                    <a:pt x="843" y="1488"/>
                  </a:cubicBezTo>
                  <a:cubicBezTo>
                    <a:pt x="496" y="1488"/>
                    <a:pt x="199" y="1190"/>
                    <a:pt x="199" y="794"/>
                  </a:cubicBezTo>
                  <a:cubicBezTo>
                    <a:pt x="199" y="447"/>
                    <a:pt x="496" y="149"/>
                    <a:pt x="843" y="149"/>
                  </a:cubicBezTo>
                  <a:close/>
                  <a:moveTo>
                    <a:pt x="843" y="0"/>
                  </a:moveTo>
                  <a:cubicBezTo>
                    <a:pt x="347" y="0"/>
                    <a:pt x="0" y="397"/>
                    <a:pt x="0" y="893"/>
                  </a:cubicBezTo>
                  <a:cubicBezTo>
                    <a:pt x="0" y="1389"/>
                    <a:pt x="347" y="1736"/>
                    <a:pt x="843" y="1736"/>
                  </a:cubicBezTo>
                  <a:cubicBezTo>
                    <a:pt x="1339" y="1736"/>
                    <a:pt x="1736" y="1290"/>
                    <a:pt x="1736" y="893"/>
                  </a:cubicBezTo>
                  <a:cubicBezTo>
                    <a:pt x="1736" y="347"/>
                    <a:pt x="1339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981450" y="1495075"/>
              <a:ext cx="243900" cy="251150"/>
            </a:xfrm>
            <a:custGeom>
              <a:avLst/>
              <a:gdLst/>
              <a:ahLst/>
              <a:cxnLst/>
              <a:rect l="l" t="t" r="r" b="b"/>
              <a:pathLst>
                <a:path w="9756" h="10046" extrusionOk="0">
                  <a:moveTo>
                    <a:pt x="4741" y="0"/>
                  </a:moveTo>
                  <a:cubicBezTo>
                    <a:pt x="2333" y="0"/>
                    <a:pt x="0" y="1904"/>
                    <a:pt x="87" y="3203"/>
                  </a:cubicBezTo>
                  <a:cubicBezTo>
                    <a:pt x="136" y="4393"/>
                    <a:pt x="2318" y="5434"/>
                    <a:pt x="3756" y="6128"/>
                  </a:cubicBezTo>
                  <a:cubicBezTo>
                    <a:pt x="4450" y="6426"/>
                    <a:pt x="5045" y="6674"/>
                    <a:pt x="5491" y="6822"/>
                  </a:cubicBezTo>
                  <a:cubicBezTo>
                    <a:pt x="5541" y="6376"/>
                    <a:pt x="5838" y="6029"/>
                    <a:pt x="6285" y="5930"/>
                  </a:cubicBezTo>
                  <a:cubicBezTo>
                    <a:pt x="6313" y="5927"/>
                    <a:pt x="6341" y="5926"/>
                    <a:pt x="6370" y="5926"/>
                  </a:cubicBezTo>
                  <a:cubicBezTo>
                    <a:pt x="6831" y="5926"/>
                    <a:pt x="7232" y="6297"/>
                    <a:pt x="7326" y="6624"/>
                  </a:cubicBezTo>
                  <a:cubicBezTo>
                    <a:pt x="7574" y="7170"/>
                    <a:pt x="7276" y="7814"/>
                    <a:pt x="6582" y="8112"/>
                  </a:cubicBezTo>
                  <a:cubicBezTo>
                    <a:pt x="6929" y="8409"/>
                    <a:pt x="7227" y="8657"/>
                    <a:pt x="7524" y="9004"/>
                  </a:cubicBezTo>
                  <a:cubicBezTo>
                    <a:pt x="7574" y="9351"/>
                    <a:pt x="7574" y="9649"/>
                    <a:pt x="7673" y="10045"/>
                  </a:cubicBezTo>
                  <a:cubicBezTo>
                    <a:pt x="7921" y="9748"/>
                    <a:pt x="9756" y="7665"/>
                    <a:pt x="9309" y="4790"/>
                  </a:cubicBezTo>
                  <a:cubicBezTo>
                    <a:pt x="9061" y="3153"/>
                    <a:pt x="8020" y="823"/>
                    <a:pt x="5789" y="129"/>
                  </a:cubicBezTo>
                  <a:cubicBezTo>
                    <a:pt x="5443" y="41"/>
                    <a:pt x="5091" y="0"/>
                    <a:pt x="4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897725" y="1561450"/>
              <a:ext cx="997900" cy="394275"/>
            </a:xfrm>
            <a:custGeom>
              <a:avLst/>
              <a:gdLst/>
              <a:ahLst/>
              <a:cxnLst/>
              <a:rect l="l" t="t" r="r" b="b"/>
              <a:pathLst>
                <a:path w="39916" h="15771" extrusionOk="0">
                  <a:moveTo>
                    <a:pt x="34667" y="1"/>
                  </a:moveTo>
                  <a:cubicBezTo>
                    <a:pt x="32606" y="1"/>
                    <a:pt x="30551" y="89"/>
                    <a:pt x="28511" y="250"/>
                  </a:cubicBezTo>
                  <a:cubicBezTo>
                    <a:pt x="23404" y="746"/>
                    <a:pt x="16413" y="1292"/>
                    <a:pt x="9471" y="5357"/>
                  </a:cubicBezTo>
                  <a:cubicBezTo>
                    <a:pt x="5604" y="7490"/>
                    <a:pt x="1" y="11903"/>
                    <a:pt x="843" y="14183"/>
                  </a:cubicBezTo>
                  <a:cubicBezTo>
                    <a:pt x="1240" y="15274"/>
                    <a:pt x="2876" y="15770"/>
                    <a:pt x="5901" y="15770"/>
                  </a:cubicBezTo>
                  <a:lnTo>
                    <a:pt x="6446" y="15770"/>
                  </a:lnTo>
                  <a:lnTo>
                    <a:pt x="6446" y="15423"/>
                  </a:lnTo>
                  <a:cubicBezTo>
                    <a:pt x="6315" y="15425"/>
                    <a:pt x="6187" y="15425"/>
                    <a:pt x="6063" y="15425"/>
                  </a:cubicBezTo>
                  <a:cubicBezTo>
                    <a:pt x="2506" y="15425"/>
                    <a:pt x="1480" y="14755"/>
                    <a:pt x="1240" y="14084"/>
                  </a:cubicBezTo>
                  <a:cubicBezTo>
                    <a:pt x="397" y="12051"/>
                    <a:pt x="5703" y="7886"/>
                    <a:pt x="9669" y="5605"/>
                  </a:cubicBezTo>
                  <a:cubicBezTo>
                    <a:pt x="16462" y="1639"/>
                    <a:pt x="23454" y="994"/>
                    <a:pt x="28561" y="548"/>
                  </a:cubicBezTo>
                  <a:cubicBezTo>
                    <a:pt x="30531" y="392"/>
                    <a:pt x="32501" y="318"/>
                    <a:pt x="34478" y="318"/>
                  </a:cubicBezTo>
                  <a:cubicBezTo>
                    <a:pt x="36283" y="318"/>
                    <a:pt x="38093" y="380"/>
                    <a:pt x="39915" y="498"/>
                  </a:cubicBezTo>
                  <a:lnTo>
                    <a:pt x="39915" y="201"/>
                  </a:lnTo>
                  <a:cubicBezTo>
                    <a:pt x="38164" y="64"/>
                    <a:pt x="36413" y="1"/>
                    <a:pt x="3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449700" y="3029175"/>
              <a:ext cx="85550" cy="234300"/>
            </a:xfrm>
            <a:custGeom>
              <a:avLst/>
              <a:gdLst/>
              <a:ahLst/>
              <a:cxnLst/>
              <a:rect l="l" t="t" r="r" b="b"/>
              <a:pathLst>
                <a:path w="3422" h="9372" extrusionOk="0">
                  <a:moveTo>
                    <a:pt x="0" y="0"/>
                  </a:moveTo>
                  <a:lnTo>
                    <a:pt x="397" y="8925"/>
                  </a:lnTo>
                  <a:cubicBezTo>
                    <a:pt x="645" y="9025"/>
                    <a:pt x="843" y="9223"/>
                    <a:pt x="1091" y="9372"/>
                  </a:cubicBezTo>
                  <a:cubicBezTo>
                    <a:pt x="1884" y="8677"/>
                    <a:pt x="2628" y="7934"/>
                    <a:pt x="3421" y="7240"/>
                  </a:cubicBezTo>
                  <a:cubicBezTo>
                    <a:pt x="2331" y="4810"/>
                    <a:pt x="1190" y="238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138550" y="3029175"/>
              <a:ext cx="425200" cy="484700"/>
            </a:xfrm>
            <a:custGeom>
              <a:avLst/>
              <a:gdLst/>
              <a:ahLst/>
              <a:cxnLst/>
              <a:rect l="l" t="t" r="r" b="b"/>
              <a:pathLst>
                <a:path w="17008" h="19388" extrusionOk="0">
                  <a:moveTo>
                    <a:pt x="12545" y="0"/>
                  </a:moveTo>
                  <a:cubicBezTo>
                    <a:pt x="10810" y="992"/>
                    <a:pt x="8975" y="2033"/>
                    <a:pt x="7240" y="3025"/>
                  </a:cubicBezTo>
                  <a:cubicBezTo>
                    <a:pt x="4860" y="8479"/>
                    <a:pt x="2430" y="13884"/>
                    <a:pt x="1" y="19288"/>
                  </a:cubicBezTo>
                  <a:cubicBezTo>
                    <a:pt x="5653" y="19338"/>
                    <a:pt x="11355" y="19338"/>
                    <a:pt x="17008" y="19387"/>
                  </a:cubicBezTo>
                  <a:cubicBezTo>
                    <a:pt x="15520" y="12942"/>
                    <a:pt x="14033" y="6446"/>
                    <a:pt x="1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671225" y="3932825"/>
              <a:ext cx="193400" cy="99200"/>
            </a:xfrm>
            <a:custGeom>
              <a:avLst/>
              <a:gdLst/>
              <a:ahLst/>
              <a:cxnLst/>
              <a:rect l="l" t="t" r="r" b="b"/>
              <a:pathLst>
                <a:path w="7736" h="3968" extrusionOk="0">
                  <a:moveTo>
                    <a:pt x="1" y="1"/>
                  </a:moveTo>
                  <a:lnTo>
                    <a:pt x="1" y="1"/>
                  </a:lnTo>
                  <a:cubicBezTo>
                    <a:pt x="2282" y="1339"/>
                    <a:pt x="4612" y="2629"/>
                    <a:pt x="6942" y="3967"/>
                  </a:cubicBezTo>
                  <a:cubicBezTo>
                    <a:pt x="7240" y="2976"/>
                    <a:pt x="7488" y="2034"/>
                    <a:pt x="7736" y="1141"/>
                  </a:cubicBezTo>
                  <a:cubicBezTo>
                    <a:pt x="5207" y="744"/>
                    <a:pt x="2579" y="3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671225" y="3632850"/>
              <a:ext cx="334725" cy="412800"/>
            </a:xfrm>
            <a:custGeom>
              <a:avLst/>
              <a:gdLst/>
              <a:ahLst/>
              <a:cxnLst/>
              <a:rect l="l" t="t" r="r" b="b"/>
              <a:pathLst>
                <a:path w="13389" h="16512" extrusionOk="0">
                  <a:moveTo>
                    <a:pt x="10314" y="0"/>
                  </a:moveTo>
                  <a:cubicBezTo>
                    <a:pt x="7190" y="199"/>
                    <a:pt x="4067" y="447"/>
                    <a:pt x="893" y="645"/>
                  </a:cubicBezTo>
                  <a:cubicBezTo>
                    <a:pt x="596" y="4413"/>
                    <a:pt x="298" y="8132"/>
                    <a:pt x="1" y="11901"/>
                  </a:cubicBezTo>
                  <a:cubicBezTo>
                    <a:pt x="4463" y="13487"/>
                    <a:pt x="8926" y="14975"/>
                    <a:pt x="13388" y="16512"/>
                  </a:cubicBezTo>
                  <a:cubicBezTo>
                    <a:pt x="12397" y="11058"/>
                    <a:pt x="11306" y="5554"/>
                    <a:pt x="10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Questões</a:t>
            </a:r>
            <a:r>
              <a:rPr lang="en"/>
              <a:t> </a:t>
            </a:r>
            <a:r>
              <a:rPr lang="en" err="1"/>
              <a:t>importantes</a:t>
            </a:r>
            <a:endParaRPr err="1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4467150" y="2945955"/>
            <a:ext cx="4165110" cy="671700"/>
            <a:chOff x="4467150" y="2977000"/>
            <a:chExt cx="4165110" cy="671700"/>
          </a:xfrm>
        </p:grpSpPr>
        <p:sp>
          <p:nvSpPr>
            <p:cNvPr id="372" name="Google Shape;372;p16"/>
            <p:cNvSpPr/>
            <p:nvPr/>
          </p:nvSpPr>
          <p:spPr>
            <a:xfrm>
              <a:off x="4467150" y="2977000"/>
              <a:ext cx="671700" cy="67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16"/>
            <p:cNvSpPr txBox="1"/>
            <p:nvPr/>
          </p:nvSpPr>
          <p:spPr>
            <a:xfrm>
              <a:off x="5223060" y="3076612"/>
              <a:ext cx="3409200" cy="472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Em que ano houve uma </a:t>
              </a:r>
              <a:r>
                <a:rPr lang="pt-P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maior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receita em Portugal?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9" name="Google Shape;379;p16"/>
          <p:cNvGrpSpPr/>
          <p:nvPr/>
        </p:nvGrpSpPr>
        <p:grpSpPr>
          <a:xfrm>
            <a:off x="4467150" y="1171364"/>
            <a:ext cx="4165110" cy="671700"/>
            <a:chOff x="4467150" y="1171364"/>
            <a:chExt cx="4165110" cy="671700"/>
          </a:xfrm>
        </p:grpSpPr>
        <p:sp>
          <p:nvSpPr>
            <p:cNvPr id="380" name="Google Shape;380;p16"/>
            <p:cNvSpPr/>
            <p:nvPr/>
          </p:nvSpPr>
          <p:spPr>
            <a:xfrm>
              <a:off x="4467150" y="1171364"/>
              <a:ext cx="671700" cy="6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6"/>
            <p:cNvSpPr txBox="1"/>
            <p:nvPr/>
          </p:nvSpPr>
          <p:spPr>
            <a:xfrm>
              <a:off x="5223060" y="1322264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Qual das regiões tem </a:t>
              </a:r>
              <a:r>
                <a:rPr lang="pt-P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recintos?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4467150" y="2058660"/>
            <a:ext cx="4165110" cy="671700"/>
            <a:chOff x="4467150" y="2009175"/>
            <a:chExt cx="4165110" cy="671700"/>
          </a:xfrm>
        </p:grpSpPr>
        <p:sp>
          <p:nvSpPr>
            <p:cNvPr id="384" name="Google Shape;384;p16"/>
            <p:cNvSpPr/>
            <p:nvPr/>
          </p:nvSpPr>
          <p:spPr>
            <a:xfrm>
              <a:off x="4467150" y="2009175"/>
              <a:ext cx="671700" cy="67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5223060" y="2160075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Qual das regiões tem mais </a:t>
              </a:r>
              <a:r>
                <a:rPr lang="pt-P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lotações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em 2018?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04BF63-5598-BCA3-17FF-5DACE80F7889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593575E-BB67-9464-3794-7694B387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83" y="3263033"/>
            <a:ext cx="1852112" cy="15339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ECE771-DD46-7758-9844-A8A94AB240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784788" y="-141809"/>
            <a:ext cx="4660171" cy="42655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D3C550-1C6E-E769-9C91-36E0864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41" y="0"/>
            <a:ext cx="7005918" cy="841800"/>
          </a:xfrm>
        </p:spPr>
        <p:txBody>
          <a:bodyPr/>
          <a:lstStyle/>
          <a:p>
            <a:r>
              <a:rPr lang="pt-PT"/>
              <a:t>Escolha das técnicas de visualização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5AA664-3CAE-0682-479E-84E72F83065C}"/>
              </a:ext>
            </a:extLst>
          </p:cNvPr>
          <p:cNvSpPr txBox="1"/>
          <p:nvPr/>
        </p:nvSpPr>
        <p:spPr>
          <a:xfrm>
            <a:off x="591670" y="1113498"/>
            <a:ext cx="77992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pt-PT"/>
              <a:t>Mapa - visualizar qual a região de Portugal com mais recintos;</a:t>
            </a:r>
          </a:p>
          <a:p>
            <a:pPr lvl="3"/>
            <a:r>
              <a:rPr lang="pt-PT"/>
              <a:t>                 - escolher ano a apresentar</a:t>
            </a:r>
          </a:p>
          <a:p>
            <a:pPr marL="342900" lvl="1" indent="-342900">
              <a:buFont typeface="+mj-lt"/>
              <a:buAutoNum type="arabicPeriod"/>
            </a:pPr>
            <a:endParaRPr lang="pt-PT"/>
          </a:p>
          <a:p>
            <a:pPr marL="342900" lvl="1" indent="-342900">
              <a:buFont typeface="+mj-lt"/>
              <a:buAutoNum type="arabicPeriod"/>
            </a:pPr>
            <a:r>
              <a:rPr lang="pt-PT"/>
              <a:t>Gráfico de barras horizontal - visualizar todas as informações relativas aos cinemas entre 		                  2017-2021 por região de Portugal;</a:t>
            </a:r>
          </a:p>
          <a:p>
            <a:pPr lvl="1"/>
            <a:r>
              <a:rPr lang="pt-PT"/>
              <a:t>		               - escolha de opção de dados a apresentar (recintos, ecrãs, </a:t>
            </a:r>
            <a:r>
              <a:rPr lang="pt-PT" err="1"/>
              <a:t>etc</a:t>
            </a:r>
            <a:r>
              <a:rPr lang="pt-PT"/>
              <a:t>);</a:t>
            </a:r>
          </a:p>
          <a:p>
            <a:pPr marL="342900" lvl="1" indent="-342900">
              <a:buFont typeface="+mj-lt"/>
              <a:buAutoNum type="arabicPeriod" startAt="3"/>
            </a:pPr>
            <a:r>
              <a:rPr lang="pt-PT"/>
              <a:t>Gráfico de linha - visualizar todas as informações relativas aos cinemas entre 2011-2021 		gerais de Portugal;</a:t>
            </a:r>
          </a:p>
          <a:p>
            <a:r>
              <a:rPr lang="pt-PT"/>
              <a:t>	               - escolha de opção de dados a apresentar (recintos, ecrãs, etc.);</a:t>
            </a:r>
          </a:p>
        </p:txBody>
      </p:sp>
      <p:pic>
        <p:nvPicPr>
          <p:cNvPr id="8" name="Imagem 7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CD462111-4E56-BAE9-F66F-A75AF4C0F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2" t="13234" r="54511" b="12983"/>
          <a:stretch/>
        </p:blipFill>
        <p:spPr>
          <a:xfrm>
            <a:off x="3032563" y="1113498"/>
            <a:ext cx="2646949" cy="3795103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6D4A84F-AF3B-AF1E-9DCC-77EAB97DF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19" t="16065" r="4469" b="7077"/>
          <a:stretch/>
        </p:blipFill>
        <p:spPr>
          <a:xfrm>
            <a:off x="1423769" y="1113498"/>
            <a:ext cx="5864535" cy="3953234"/>
          </a:xfrm>
          <a:prstGeom prst="rect">
            <a:avLst/>
          </a:prstGeom>
        </p:spPr>
      </p:pic>
      <p:pic>
        <p:nvPicPr>
          <p:cNvPr id="12" name="Imagem 11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8C08D8B9-A055-8A17-6E83-CE561DAD29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77" t="18219" r="12218" b="21650"/>
          <a:stretch/>
        </p:blipFill>
        <p:spPr>
          <a:xfrm>
            <a:off x="1794371" y="1113498"/>
            <a:ext cx="5123330" cy="3092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C84A4C3-6D17-7666-10A4-B2A13C8631B6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21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178;p34">
            <a:extLst>
              <a:ext uri="{FF2B5EF4-FFF2-40B4-BE49-F238E27FC236}">
                <a16:creationId xmlns:a16="http://schemas.microsoft.com/office/drawing/2014/main" id="{5A8498B8-97C0-6EFE-B290-9DF894C431E4}"/>
              </a:ext>
            </a:extLst>
          </p:cNvPr>
          <p:cNvGrpSpPr/>
          <p:nvPr/>
        </p:nvGrpSpPr>
        <p:grpSpPr>
          <a:xfrm>
            <a:off x="2363167" y="1128063"/>
            <a:ext cx="4547975" cy="3058550"/>
            <a:chOff x="1526125" y="-150850"/>
            <a:chExt cx="4547975" cy="3058550"/>
          </a:xfrm>
        </p:grpSpPr>
        <p:sp>
          <p:nvSpPr>
            <p:cNvPr id="163" name="Google Shape;2179;p34">
              <a:extLst>
                <a:ext uri="{FF2B5EF4-FFF2-40B4-BE49-F238E27FC236}">
                  <a16:creationId xmlns:a16="http://schemas.microsoft.com/office/drawing/2014/main" id="{BD55C7F2-D669-2601-D95B-9FBDC7A3AA87}"/>
                </a:ext>
              </a:extLst>
            </p:cNvPr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80;p34">
              <a:extLst>
                <a:ext uri="{FF2B5EF4-FFF2-40B4-BE49-F238E27FC236}">
                  <a16:creationId xmlns:a16="http://schemas.microsoft.com/office/drawing/2014/main" id="{254389D8-2641-1C72-020C-3167BFADE897}"/>
                </a:ext>
              </a:extLst>
            </p:cNvPr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81;p34">
              <a:extLst>
                <a:ext uri="{FF2B5EF4-FFF2-40B4-BE49-F238E27FC236}">
                  <a16:creationId xmlns:a16="http://schemas.microsoft.com/office/drawing/2014/main" id="{27631938-2412-0B85-6EC4-EEC6F24C73B1}"/>
                </a:ext>
              </a:extLst>
            </p:cNvPr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82;p34">
              <a:extLst>
                <a:ext uri="{FF2B5EF4-FFF2-40B4-BE49-F238E27FC236}">
                  <a16:creationId xmlns:a16="http://schemas.microsoft.com/office/drawing/2014/main" id="{F70E7953-76A6-426C-3AA3-B18AE414C37E}"/>
                </a:ext>
              </a:extLst>
            </p:cNvPr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83;p34">
              <a:extLst>
                <a:ext uri="{FF2B5EF4-FFF2-40B4-BE49-F238E27FC236}">
                  <a16:creationId xmlns:a16="http://schemas.microsoft.com/office/drawing/2014/main" id="{B4209575-4CC9-04A1-C3BD-E0BCB1C7948B}"/>
                </a:ext>
              </a:extLst>
            </p:cNvPr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84;p34">
              <a:extLst>
                <a:ext uri="{FF2B5EF4-FFF2-40B4-BE49-F238E27FC236}">
                  <a16:creationId xmlns:a16="http://schemas.microsoft.com/office/drawing/2014/main" id="{6DBB6FC0-70EB-E3D4-EA34-C839978546B1}"/>
                </a:ext>
              </a:extLst>
            </p:cNvPr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85;p34">
              <a:extLst>
                <a:ext uri="{FF2B5EF4-FFF2-40B4-BE49-F238E27FC236}">
                  <a16:creationId xmlns:a16="http://schemas.microsoft.com/office/drawing/2014/main" id="{E4ACC963-5412-E7D0-341F-21A003F3DF90}"/>
                </a:ext>
              </a:extLst>
            </p:cNvPr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86;p34">
              <a:extLst>
                <a:ext uri="{FF2B5EF4-FFF2-40B4-BE49-F238E27FC236}">
                  <a16:creationId xmlns:a16="http://schemas.microsoft.com/office/drawing/2014/main" id="{7BEA17F6-D1B7-8BEE-8493-7E87D1914B2F}"/>
                </a:ext>
              </a:extLst>
            </p:cNvPr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87;p34">
              <a:extLst>
                <a:ext uri="{FF2B5EF4-FFF2-40B4-BE49-F238E27FC236}">
                  <a16:creationId xmlns:a16="http://schemas.microsoft.com/office/drawing/2014/main" id="{503FB9A5-282F-FC6C-2A7C-08946695A631}"/>
                </a:ext>
              </a:extLst>
            </p:cNvPr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88;p34">
              <a:extLst>
                <a:ext uri="{FF2B5EF4-FFF2-40B4-BE49-F238E27FC236}">
                  <a16:creationId xmlns:a16="http://schemas.microsoft.com/office/drawing/2014/main" id="{9F872B1E-1D43-655C-CD1F-52055DE9DFFF}"/>
                </a:ext>
              </a:extLst>
            </p:cNvPr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89;p34">
              <a:extLst>
                <a:ext uri="{FF2B5EF4-FFF2-40B4-BE49-F238E27FC236}">
                  <a16:creationId xmlns:a16="http://schemas.microsoft.com/office/drawing/2014/main" id="{4D364F54-92A4-6C87-774B-D4E1A2194278}"/>
                </a:ext>
              </a:extLst>
            </p:cNvPr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90;p34">
              <a:extLst>
                <a:ext uri="{FF2B5EF4-FFF2-40B4-BE49-F238E27FC236}">
                  <a16:creationId xmlns:a16="http://schemas.microsoft.com/office/drawing/2014/main" id="{05E11CAC-47DE-A078-7FBF-1973E95CCA53}"/>
                </a:ext>
              </a:extLst>
            </p:cNvPr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91;p34">
              <a:extLst>
                <a:ext uri="{FF2B5EF4-FFF2-40B4-BE49-F238E27FC236}">
                  <a16:creationId xmlns:a16="http://schemas.microsoft.com/office/drawing/2014/main" id="{534189D5-2510-30B5-2B63-4295DB9B10FA}"/>
                </a:ext>
              </a:extLst>
            </p:cNvPr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92;p34">
              <a:extLst>
                <a:ext uri="{FF2B5EF4-FFF2-40B4-BE49-F238E27FC236}">
                  <a16:creationId xmlns:a16="http://schemas.microsoft.com/office/drawing/2014/main" id="{EECE4A57-09FE-AC0E-7029-362BC68EE922}"/>
                </a:ext>
              </a:extLst>
            </p:cNvPr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93;p34">
              <a:extLst>
                <a:ext uri="{FF2B5EF4-FFF2-40B4-BE49-F238E27FC236}">
                  <a16:creationId xmlns:a16="http://schemas.microsoft.com/office/drawing/2014/main" id="{E143C2F5-E402-6A50-471A-6A5AFAC82B49}"/>
                </a:ext>
              </a:extLst>
            </p:cNvPr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94;p34">
              <a:extLst>
                <a:ext uri="{FF2B5EF4-FFF2-40B4-BE49-F238E27FC236}">
                  <a16:creationId xmlns:a16="http://schemas.microsoft.com/office/drawing/2014/main" id="{643FE3AD-0E94-553B-2352-5A39A06DDE29}"/>
                </a:ext>
              </a:extLst>
            </p:cNvPr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95;p34">
              <a:extLst>
                <a:ext uri="{FF2B5EF4-FFF2-40B4-BE49-F238E27FC236}">
                  <a16:creationId xmlns:a16="http://schemas.microsoft.com/office/drawing/2014/main" id="{55B2BAF7-884A-6B2C-63AE-4492A17CA447}"/>
                </a:ext>
              </a:extLst>
            </p:cNvPr>
            <p:cNvSpPr/>
            <p:nvPr/>
          </p:nvSpPr>
          <p:spPr>
            <a:xfrm>
              <a:off x="1966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0"/>
                  </a:moveTo>
                  <a:lnTo>
                    <a:pt x="1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96;p34">
              <a:extLst>
                <a:ext uri="{FF2B5EF4-FFF2-40B4-BE49-F238E27FC236}">
                  <a16:creationId xmlns:a16="http://schemas.microsoft.com/office/drawing/2014/main" id="{E1F34BDC-AF62-21B1-91B9-2B6F512D22C9}"/>
                </a:ext>
              </a:extLst>
            </p:cNvPr>
            <p:cNvSpPr/>
            <p:nvPr/>
          </p:nvSpPr>
          <p:spPr>
            <a:xfrm>
              <a:off x="164315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97;p34">
              <a:extLst>
                <a:ext uri="{FF2B5EF4-FFF2-40B4-BE49-F238E27FC236}">
                  <a16:creationId xmlns:a16="http://schemas.microsoft.com/office/drawing/2014/main" id="{9427A177-BC01-B27F-8906-B0FA0D11F3BE}"/>
                </a:ext>
              </a:extLst>
            </p:cNvPr>
            <p:cNvSpPr/>
            <p:nvPr/>
          </p:nvSpPr>
          <p:spPr>
            <a:xfrm>
              <a:off x="1643150" y="251860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98;p34">
              <a:extLst>
                <a:ext uri="{FF2B5EF4-FFF2-40B4-BE49-F238E27FC236}">
                  <a16:creationId xmlns:a16="http://schemas.microsoft.com/office/drawing/2014/main" id="{7A104F66-CD6D-508B-DDFB-6857DADB9DD2}"/>
                </a:ext>
              </a:extLst>
            </p:cNvPr>
            <p:cNvSpPr/>
            <p:nvPr/>
          </p:nvSpPr>
          <p:spPr>
            <a:xfrm>
              <a:off x="1643150" y="1874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99;p34">
              <a:extLst>
                <a:ext uri="{FF2B5EF4-FFF2-40B4-BE49-F238E27FC236}">
                  <a16:creationId xmlns:a16="http://schemas.microsoft.com/office/drawing/2014/main" id="{885C4B6F-EC1E-D933-1B85-0E09989510F3}"/>
                </a:ext>
              </a:extLst>
            </p:cNvPr>
            <p:cNvSpPr/>
            <p:nvPr/>
          </p:nvSpPr>
          <p:spPr>
            <a:xfrm>
              <a:off x="1643150" y="15512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00;p34">
              <a:extLst>
                <a:ext uri="{FF2B5EF4-FFF2-40B4-BE49-F238E27FC236}">
                  <a16:creationId xmlns:a16="http://schemas.microsoft.com/office/drawing/2014/main" id="{E0FB89B7-2AF5-F793-DB9E-6340FAC53A46}"/>
                </a:ext>
              </a:extLst>
            </p:cNvPr>
            <p:cNvSpPr/>
            <p:nvPr/>
          </p:nvSpPr>
          <p:spPr>
            <a:xfrm>
              <a:off x="1643150" y="12283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01;p34">
              <a:extLst>
                <a:ext uri="{FF2B5EF4-FFF2-40B4-BE49-F238E27FC236}">
                  <a16:creationId xmlns:a16="http://schemas.microsoft.com/office/drawing/2014/main" id="{7A149B9C-9E19-CF11-DE1A-12AF16F4C53B}"/>
                </a:ext>
              </a:extLst>
            </p:cNvPr>
            <p:cNvSpPr/>
            <p:nvPr/>
          </p:nvSpPr>
          <p:spPr>
            <a:xfrm>
              <a:off x="1643150" y="90535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02;p34">
              <a:extLst>
                <a:ext uri="{FF2B5EF4-FFF2-40B4-BE49-F238E27FC236}">
                  <a16:creationId xmlns:a16="http://schemas.microsoft.com/office/drawing/2014/main" id="{92B22267-74B8-4A7B-4B6B-7FFDFF8C8CD7}"/>
                </a:ext>
              </a:extLst>
            </p:cNvPr>
            <p:cNvSpPr/>
            <p:nvPr/>
          </p:nvSpPr>
          <p:spPr>
            <a:xfrm>
              <a:off x="1643150" y="5831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03;p34">
              <a:extLst>
                <a:ext uri="{FF2B5EF4-FFF2-40B4-BE49-F238E27FC236}">
                  <a16:creationId xmlns:a16="http://schemas.microsoft.com/office/drawing/2014/main" id="{341CE061-20E5-CA4D-D40D-6F8595AC3E7F}"/>
                </a:ext>
              </a:extLst>
            </p:cNvPr>
            <p:cNvSpPr/>
            <p:nvPr/>
          </p:nvSpPr>
          <p:spPr>
            <a:xfrm>
              <a:off x="1643150" y="260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04;p34">
              <a:extLst>
                <a:ext uri="{FF2B5EF4-FFF2-40B4-BE49-F238E27FC236}">
                  <a16:creationId xmlns:a16="http://schemas.microsoft.com/office/drawing/2014/main" id="{7E196D46-4814-5F88-E0D1-96BF3ADB6187}"/>
                </a:ext>
              </a:extLst>
            </p:cNvPr>
            <p:cNvSpPr/>
            <p:nvPr/>
          </p:nvSpPr>
          <p:spPr>
            <a:xfrm>
              <a:off x="1526125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05;p34">
              <a:extLst>
                <a:ext uri="{FF2B5EF4-FFF2-40B4-BE49-F238E27FC236}">
                  <a16:creationId xmlns:a16="http://schemas.microsoft.com/office/drawing/2014/main" id="{51BCF791-32D0-F0E8-3D49-9A92A5F1FF91}"/>
                </a:ext>
              </a:extLst>
            </p:cNvPr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06;p34">
              <a:extLst>
                <a:ext uri="{FF2B5EF4-FFF2-40B4-BE49-F238E27FC236}">
                  <a16:creationId xmlns:a16="http://schemas.microsoft.com/office/drawing/2014/main" id="{44715F92-B8AA-77E8-1608-90E78E86D0C1}"/>
                </a:ext>
              </a:extLst>
            </p:cNvPr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07;p34">
              <a:extLst>
                <a:ext uri="{FF2B5EF4-FFF2-40B4-BE49-F238E27FC236}">
                  <a16:creationId xmlns:a16="http://schemas.microsoft.com/office/drawing/2014/main" id="{FF9493C4-B203-C830-54D2-0C3169102B35}"/>
                </a:ext>
              </a:extLst>
            </p:cNvPr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08;p34">
              <a:extLst>
                <a:ext uri="{FF2B5EF4-FFF2-40B4-BE49-F238E27FC236}">
                  <a16:creationId xmlns:a16="http://schemas.microsoft.com/office/drawing/2014/main" id="{8C8F468A-F941-C542-092E-DF0FE9C7D529}"/>
                </a:ext>
              </a:extLst>
            </p:cNvPr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09;p34">
              <a:extLst>
                <a:ext uri="{FF2B5EF4-FFF2-40B4-BE49-F238E27FC236}">
                  <a16:creationId xmlns:a16="http://schemas.microsoft.com/office/drawing/2014/main" id="{E3464195-E4A4-C404-B966-04AED1B5B082}"/>
                </a:ext>
              </a:extLst>
            </p:cNvPr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10;p34">
              <a:extLst>
                <a:ext uri="{FF2B5EF4-FFF2-40B4-BE49-F238E27FC236}">
                  <a16:creationId xmlns:a16="http://schemas.microsoft.com/office/drawing/2014/main" id="{479E9E0F-1B43-60D6-316F-FDC5D0C80A5B}"/>
                </a:ext>
              </a:extLst>
            </p:cNvPr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11;p34">
              <a:extLst>
                <a:ext uri="{FF2B5EF4-FFF2-40B4-BE49-F238E27FC236}">
                  <a16:creationId xmlns:a16="http://schemas.microsoft.com/office/drawing/2014/main" id="{ADB545D5-B332-1EC3-0F8C-0FE35260A26C}"/>
                </a:ext>
              </a:extLst>
            </p:cNvPr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12;p34">
              <a:extLst>
                <a:ext uri="{FF2B5EF4-FFF2-40B4-BE49-F238E27FC236}">
                  <a16:creationId xmlns:a16="http://schemas.microsoft.com/office/drawing/2014/main" id="{81D108A1-8C7E-FF45-F2DD-F8B8508D5A31}"/>
                </a:ext>
              </a:extLst>
            </p:cNvPr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13;p34">
              <a:extLst>
                <a:ext uri="{FF2B5EF4-FFF2-40B4-BE49-F238E27FC236}">
                  <a16:creationId xmlns:a16="http://schemas.microsoft.com/office/drawing/2014/main" id="{C41B7348-E57C-7122-16C7-6B33346C0F7B}"/>
                </a:ext>
              </a:extLst>
            </p:cNvPr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14;p34">
              <a:extLst>
                <a:ext uri="{FF2B5EF4-FFF2-40B4-BE49-F238E27FC236}">
                  <a16:creationId xmlns:a16="http://schemas.microsoft.com/office/drawing/2014/main" id="{99567940-55B2-049C-5C6C-F885ECFAFF48}"/>
                </a:ext>
              </a:extLst>
            </p:cNvPr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15;p34">
              <a:extLst>
                <a:ext uri="{FF2B5EF4-FFF2-40B4-BE49-F238E27FC236}">
                  <a16:creationId xmlns:a16="http://schemas.microsoft.com/office/drawing/2014/main" id="{07DDDBD1-D915-BC5B-49FC-FFBE5EBB2B46}"/>
                </a:ext>
              </a:extLst>
            </p:cNvPr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16;p34">
              <a:extLst>
                <a:ext uri="{FF2B5EF4-FFF2-40B4-BE49-F238E27FC236}">
                  <a16:creationId xmlns:a16="http://schemas.microsoft.com/office/drawing/2014/main" id="{136AD85E-57D8-BBE9-8ACA-0ADFC24E5297}"/>
                </a:ext>
              </a:extLst>
            </p:cNvPr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17;p34">
              <a:extLst>
                <a:ext uri="{FF2B5EF4-FFF2-40B4-BE49-F238E27FC236}">
                  <a16:creationId xmlns:a16="http://schemas.microsoft.com/office/drawing/2014/main" id="{A60B867D-AECB-5691-BC75-F09562EB4123}"/>
                </a:ext>
              </a:extLst>
            </p:cNvPr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18;p34">
              <a:extLst>
                <a:ext uri="{FF2B5EF4-FFF2-40B4-BE49-F238E27FC236}">
                  <a16:creationId xmlns:a16="http://schemas.microsoft.com/office/drawing/2014/main" id="{CEC09FA7-170E-3D8B-BF1C-7FA7357EA6EE}"/>
                </a:ext>
              </a:extLst>
            </p:cNvPr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19;p34">
              <a:extLst>
                <a:ext uri="{FF2B5EF4-FFF2-40B4-BE49-F238E27FC236}">
                  <a16:creationId xmlns:a16="http://schemas.microsoft.com/office/drawing/2014/main" id="{EE2588BE-4160-5FF9-7CDD-931B2F4D775E}"/>
                </a:ext>
              </a:extLst>
            </p:cNvPr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20;p34">
              <a:extLst>
                <a:ext uri="{FF2B5EF4-FFF2-40B4-BE49-F238E27FC236}">
                  <a16:creationId xmlns:a16="http://schemas.microsoft.com/office/drawing/2014/main" id="{07ED625A-7965-29C8-9908-F62DF112398D}"/>
                </a:ext>
              </a:extLst>
            </p:cNvPr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21;p34">
              <a:extLst>
                <a:ext uri="{FF2B5EF4-FFF2-40B4-BE49-F238E27FC236}">
                  <a16:creationId xmlns:a16="http://schemas.microsoft.com/office/drawing/2014/main" id="{DEEA1A48-A1EF-1FC8-67D0-7533FA2F32EE}"/>
                </a:ext>
              </a:extLst>
            </p:cNvPr>
            <p:cNvSpPr/>
            <p:nvPr/>
          </p:nvSpPr>
          <p:spPr>
            <a:xfrm>
              <a:off x="5957075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0" y="0"/>
                  </a:moveTo>
                  <a:lnTo>
                    <a:pt x="0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22;p34">
              <a:extLst>
                <a:ext uri="{FF2B5EF4-FFF2-40B4-BE49-F238E27FC236}">
                  <a16:creationId xmlns:a16="http://schemas.microsoft.com/office/drawing/2014/main" id="{65C38C1C-DD3E-C695-64F4-E1F0A44E11C9}"/>
                </a:ext>
              </a:extLst>
            </p:cNvPr>
            <p:cNvSpPr/>
            <p:nvPr/>
          </p:nvSpPr>
          <p:spPr>
            <a:xfrm>
              <a:off x="5634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23;p34">
              <a:extLst>
                <a:ext uri="{FF2B5EF4-FFF2-40B4-BE49-F238E27FC236}">
                  <a16:creationId xmlns:a16="http://schemas.microsoft.com/office/drawing/2014/main" id="{2236DB7C-0805-6CB0-9C90-4205407BA865}"/>
                </a:ext>
              </a:extLst>
            </p:cNvPr>
            <p:cNvSpPr/>
            <p:nvPr/>
          </p:nvSpPr>
          <p:spPr>
            <a:xfrm>
              <a:off x="5634100" y="251860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24;p34">
              <a:extLst>
                <a:ext uri="{FF2B5EF4-FFF2-40B4-BE49-F238E27FC236}">
                  <a16:creationId xmlns:a16="http://schemas.microsoft.com/office/drawing/2014/main" id="{784BD593-DBAD-C465-CADC-AA837DCDE892}"/>
                </a:ext>
              </a:extLst>
            </p:cNvPr>
            <p:cNvSpPr/>
            <p:nvPr/>
          </p:nvSpPr>
          <p:spPr>
            <a:xfrm>
              <a:off x="5634100" y="1874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25;p34">
              <a:extLst>
                <a:ext uri="{FF2B5EF4-FFF2-40B4-BE49-F238E27FC236}">
                  <a16:creationId xmlns:a16="http://schemas.microsoft.com/office/drawing/2014/main" id="{0B7D65C1-06AC-4191-D723-9047A9F3DD62}"/>
                </a:ext>
              </a:extLst>
            </p:cNvPr>
            <p:cNvSpPr/>
            <p:nvPr/>
          </p:nvSpPr>
          <p:spPr>
            <a:xfrm>
              <a:off x="5634100" y="15512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26;p34">
              <a:extLst>
                <a:ext uri="{FF2B5EF4-FFF2-40B4-BE49-F238E27FC236}">
                  <a16:creationId xmlns:a16="http://schemas.microsoft.com/office/drawing/2014/main" id="{41A7D2FF-62DC-78A6-245A-B6C7BA974F81}"/>
                </a:ext>
              </a:extLst>
            </p:cNvPr>
            <p:cNvSpPr/>
            <p:nvPr/>
          </p:nvSpPr>
          <p:spPr>
            <a:xfrm>
              <a:off x="5634100" y="12283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27;p34">
              <a:extLst>
                <a:ext uri="{FF2B5EF4-FFF2-40B4-BE49-F238E27FC236}">
                  <a16:creationId xmlns:a16="http://schemas.microsoft.com/office/drawing/2014/main" id="{DE6D8226-6F60-C3C7-169B-A596CC843565}"/>
                </a:ext>
              </a:extLst>
            </p:cNvPr>
            <p:cNvSpPr/>
            <p:nvPr/>
          </p:nvSpPr>
          <p:spPr>
            <a:xfrm>
              <a:off x="5634100" y="90535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28;p34">
              <a:extLst>
                <a:ext uri="{FF2B5EF4-FFF2-40B4-BE49-F238E27FC236}">
                  <a16:creationId xmlns:a16="http://schemas.microsoft.com/office/drawing/2014/main" id="{29800151-FB02-2CE7-614A-8B43E46D4DD7}"/>
                </a:ext>
              </a:extLst>
            </p:cNvPr>
            <p:cNvSpPr/>
            <p:nvPr/>
          </p:nvSpPr>
          <p:spPr>
            <a:xfrm>
              <a:off x="5634100" y="5831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29;p34">
              <a:extLst>
                <a:ext uri="{FF2B5EF4-FFF2-40B4-BE49-F238E27FC236}">
                  <a16:creationId xmlns:a16="http://schemas.microsoft.com/office/drawing/2014/main" id="{CF3C8313-64AE-92B4-D6B8-89156EF09C8F}"/>
                </a:ext>
              </a:extLst>
            </p:cNvPr>
            <p:cNvSpPr/>
            <p:nvPr/>
          </p:nvSpPr>
          <p:spPr>
            <a:xfrm>
              <a:off x="5634100" y="260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30;p34">
              <a:extLst>
                <a:ext uri="{FF2B5EF4-FFF2-40B4-BE49-F238E27FC236}">
                  <a16:creationId xmlns:a16="http://schemas.microsoft.com/office/drawing/2014/main" id="{913DECF7-4E42-84D4-62A3-3B72FB7ED198}"/>
                </a:ext>
              </a:extLst>
            </p:cNvPr>
            <p:cNvSpPr/>
            <p:nvPr/>
          </p:nvSpPr>
          <p:spPr>
            <a:xfrm>
              <a:off x="5518600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31;p34">
              <a:extLst>
                <a:ext uri="{FF2B5EF4-FFF2-40B4-BE49-F238E27FC236}">
                  <a16:creationId xmlns:a16="http://schemas.microsoft.com/office/drawing/2014/main" id="{847E552F-D1C4-8C42-A30B-DBF0D738678A}"/>
                </a:ext>
              </a:extLst>
            </p:cNvPr>
            <p:cNvSpPr/>
            <p:nvPr/>
          </p:nvSpPr>
          <p:spPr>
            <a:xfrm>
              <a:off x="1804250" y="89675"/>
              <a:ext cx="3992500" cy="2098075"/>
            </a:xfrm>
            <a:custGeom>
              <a:avLst/>
              <a:gdLst/>
              <a:ahLst/>
              <a:cxnLst/>
              <a:rect l="l" t="t" r="r" b="b"/>
              <a:pathLst>
                <a:path w="159700" h="83923" extrusionOk="0">
                  <a:moveTo>
                    <a:pt x="1" y="0"/>
                  </a:moveTo>
                  <a:lnTo>
                    <a:pt x="1" y="83922"/>
                  </a:lnTo>
                  <a:lnTo>
                    <a:pt x="159700" y="83922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32;p34">
              <a:extLst>
                <a:ext uri="{FF2B5EF4-FFF2-40B4-BE49-F238E27FC236}">
                  <a16:creationId xmlns:a16="http://schemas.microsoft.com/office/drawing/2014/main" id="{72B3466F-069D-A453-A806-F893BEE4B990}"/>
                </a:ext>
              </a:extLst>
            </p:cNvPr>
            <p:cNvSpPr/>
            <p:nvPr/>
          </p:nvSpPr>
          <p:spPr>
            <a:xfrm>
              <a:off x="1803875" y="88900"/>
              <a:ext cx="3992500" cy="161875"/>
            </a:xfrm>
            <a:custGeom>
              <a:avLst/>
              <a:gdLst/>
              <a:ahLst/>
              <a:cxnLst/>
              <a:rect l="l" t="t" r="r" b="b"/>
              <a:pathLst>
                <a:path w="159700" h="6475" extrusionOk="0">
                  <a:moveTo>
                    <a:pt x="1" y="0"/>
                  </a:moveTo>
                  <a:lnTo>
                    <a:pt x="1" y="6474"/>
                  </a:lnTo>
                  <a:lnTo>
                    <a:pt x="159700" y="6474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33;p34">
              <a:extLst>
                <a:ext uri="{FF2B5EF4-FFF2-40B4-BE49-F238E27FC236}">
                  <a16:creationId xmlns:a16="http://schemas.microsoft.com/office/drawing/2014/main" id="{FCA88851-92C4-FCD1-A32D-DDA33511E41E}"/>
                </a:ext>
              </a:extLst>
            </p:cNvPr>
            <p:cNvSpPr/>
            <p:nvPr/>
          </p:nvSpPr>
          <p:spPr>
            <a:xfrm>
              <a:off x="1526875" y="-14951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34;p34">
              <a:extLst>
                <a:ext uri="{FF2B5EF4-FFF2-40B4-BE49-F238E27FC236}">
                  <a16:creationId xmlns:a16="http://schemas.microsoft.com/office/drawing/2014/main" id="{4507397F-329A-871C-89E9-D14292F573F0}"/>
                </a:ext>
              </a:extLst>
            </p:cNvPr>
            <p:cNvSpPr/>
            <p:nvPr/>
          </p:nvSpPr>
          <p:spPr>
            <a:xfrm>
              <a:off x="5517838" y="-15085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FE31CB-B3B5-E129-8EAD-CF72C9E2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13800" dirty="0"/>
              <a:t>FIM</a:t>
            </a:r>
          </a:p>
        </p:txBody>
      </p:sp>
      <p:grpSp>
        <p:nvGrpSpPr>
          <p:cNvPr id="92" name="Google Shape;2248;p34">
            <a:extLst>
              <a:ext uri="{FF2B5EF4-FFF2-40B4-BE49-F238E27FC236}">
                <a16:creationId xmlns:a16="http://schemas.microsoft.com/office/drawing/2014/main" id="{949FC88E-8B23-69C2-9296-5C0276103EA0}"/>
              </a:ext>
            </a:extLst>
          </p:cNvPr>
          <p:cNvGrpSpPr/>
          <p:nvPr/>
        </p:nvGrpSpPr>
        <p:grpSpPr>
          <a:xfrm>
            <a:off x="3291701" y="3703985"/>
            <a:ext cx="2916751" cy="1201632"/>
            <a:chOff x="2695493" y="1701095"/>
            <a:chExt cx="4194350" cy="1727972"/>
          </a:xfrm>
        </p:grpSpPr>
        <p:grpSp>
          <p:nvGrpSpPr>
            <p:cNvPr id="93" name="Google Shape;2249;p34">
              <a:extLst>
                <a:ext uri="{FF2B5EF4-FFF2-40B4-BE49-F238E27FC236}">
                  <a16:creationId xmlns:a16="http://schemas.microsoft.com/office/drawing/2014/main" id="{0A2C9CE7-35DE-936B-56A1-70322E4C96CF}"/>
                </a:ext>
              </a:extLst>
            </p:cNvPr>
            <p:cNvGrpSpPr/>
            <p:nvPr/>
          </p:nvGrpSpPr>
          <p:grpSpPr>
            <a:xfrm>
              <a:off x="2935130" y="1893520"/>
              <a:ext cx="516211" cy="833961"/>
              <a:chOff x="2398130" y="1234175"/>
              <a:chExt cx="431326" cy="696826"/>
            </a:xfrm>
          </p:grpSpPr>
          <p:sp>
            <p:nvSpPr>
              <p:cNvPr id="146" name="Google Shape;2250;p34">
                <a:extLst>
                  <a:ext uri="{FF2B5EF4-FFF2-40B4-BE49-F238E27FC236}">
                    <a16:creationId xmlns:a16="http://schemas.microsoft.com/office/drawing/2014/main" id="{7033FF9E-4018-ED7F-AD64-4E9770BCF587}"/>
                  </a:ext>
                </a:extLst>
              </p:cNvPr>
              <p:cNvSpPr/>
              <p:nvPr/>
            </p:nvSpPr>
            <p:spPr>
              <a:xfrm flipH="1">
                <a:off x="2398130" y="1364856"/>
                <a:ext cx="374942" cy="319861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495" extrusionOk="0">
                    <a:moveTo>
                      <a:pt x="2855" y="0"/>
                    </a:moveTo>
                    <a:cubicBezTo>
                      <a:pt x="2639" y="0"/>
                      <a:pt x="2440" y="51"/>
                      <a:pt x="2287" y="191"/>
                    </a:cubicBezTo>
                    <a:cubicBezTo>
                      <a:pt x="1998" y="452"/>
                      <a:pt x="2027" y="915"/>
                      <a:pt x="2027" y="1262"/>
                    </a:cubicBezTo>
                    <a:cubicBezTo>
                      <a:pt x="2143" y="2680"/>
                      <a:pt x="1564" y="2825"/>
                      <a:pt x="1679" y="4243"/>
                    </a:cubicBezTo>
                    <a:lnTo>
                      <a:pt x="1940" y="4996"/>
                    </a:lnTo>
                    <a:cubicBezTo>
                      <a:pt x="2171" y="5545"/>
                      <a:pt x="2287" y="6153"/>
                      <a:pt x="2287" y="6790"/>
                    </a:cubicBezTo>
                    <a:cubicBezTo>
                      <a:pt x="2287" y="7022"/>
                      <a:pt x="2258" y="7282"/>
                      <a:pt x="2143" y="7514"/>
                    </a:cubicBezTo>
                    <a:cubicBezTo>
                      <a:pt x="2027" y="7716"/>
                      <a:pt x="1853" y="7919"/>
                      <a:pt x="1593" y="8006"/>
                    </a:cubicBezTo>
                    <a:cubicBezTo>
                      <a:pt x="1544" y="8018"/>
                      <a:pt x="1491" y="8023"/>
                      <a:pt x="1435" y="8023"/>
                    </a:cubicBezTo>
                    <a:cubicBezTo>
                      <a:pt x="1222" y="8023"/>
                      <a:pt x="972" y="7940"/>
                      <a:pt x="811" y="7803"/>
                    </a:cubicBezTo>
                    <a:cubicBezTo>
                      <a:pt x="580" y="7600"/>
                      <a:pt x="406" y="7398"/>
                      <a:pt x="261" y="7137"/>
                    </a:cubicBezTo>
                    <a:lnTo>
                      <a:pt x="261" y="7137"/>
                    </a:lnTo>
                    <a:cubicBezTo>
                      <a:pt x="1" y="7716"/>
                      <a:pt x="88" y="8324"/>
                      <a:pt x="522" y="8787"/>
                    </a:cubicBezTo>
                    <a:cubicBezTo>
                      <a:pt x="846" y="9155"/>
                      <a:pt x="1316" y="9345"/>
                      <a:pt x="1787" y="9345"/>
                    </a:cubicBezTo>
                    <a:cubicBezTo>
                      <a:pt x="1946" y="9345"/>
                      <a:pt x="2105" y="9323"/>
                      <a:pt x="2258" y="9279"/>
                    </a:cubicBezTo>
                    <a:cubicBezTo>
                      <a:pt x="2374" y="9771"/>
                      <a:pt x="2837" y="10147"/>
                      <a:pt x="3300" y="10321"/>
                    </a:cubicBezTo>
                    <a:cubicBezTo>
                      <a:pt x="3763" y="10495"/>
                      <a:pt x="4313" y="10495"/>
                      <a:pt x="4834" y="10495"/>
                    </a:cubicBezTo>
                    <a:cubicBezTo>
                      <a:pt x="5297" y="10495"/>
                      <a:pt x="5789" y="10495"/>
                      <a:pt x="6281" y="10350"/>
                    </a:cubicBezTo>
                    <a:cubicBezTo>
                      <a:pt x="6744" y="10205"/>
                      <a:pt x="7179" y="9916"/>
                      <a:pt x="7381" y="9482"/>
                    </a:cubicBezTo>
                    <a:cubicBezTo>
                      <a:pt x="7770" y="9793"/>
                      <a:pt x="8259" y="9962"/>
                      <a:pt x="8732" y="9962"/>
                    </a:cubicBezTo>
                    <a:cubicBezTo>
                      <a:pt x="9138" y="9962"/>
                      <a:pt x="9533" y="9836"/>
                      <a:pt x="9841" y="9568"/>
                    </a:cubicBezTo>
                    <a:cubicBezTo>
                      <a:pt x="10536" y="8990"/>
                      <a:pt x="10767" y="7861"/>
                      <a:pt x="10333" y="7050"/>
                    </a:cubicBezTo>
                    <a:lnTo>
                      <a:pt x="10333" y="7050"/>
                    </a:lnTo>
                    <a:cubicBezTo>
                      <a:pt x="10181" y="7203"/>
                      <a:pt x="10001" y="7272"/>
                      <a:pt x="9822" y="7272"/>
                    </a:cubicBezTo>
                    <a:cubicBezTo>
                      <a:pt x="9593" y="7272"/>
                      <a:pt x="9367" y="7159"/>
                      <a:pt x="9205" y="6964"/>
                    </a:cubicBezTo>
                    <a:cubicBezTo>
                      <a:pt x="8915" y="6587"/>
                      <a:pt x="8828" y="6124"/>
                      <a:pt x="8770" y="5661"/>
                    </a:cubicBezTo>
                    <a:lnTo>
                      <a:pt x="7989" y="104"/>
                    </a:lnTo>
                    <a:cubicBezTo>
                      <a:pt x="7258" y="295"/>
                      <a:pt x="6430" y="407"/>
                      <a:pt x="5617" y="407"/>
                    </a:cubicBezTo>
                    <a:cubicBezTo>
                      <a:pt x="4950" y="407"/>
                      <a:pt x="4292" y="332"/>
                      <a:pt x="3705" y="162"/>
                    </a:cubicBezTo>
                    <a:cubicBezTo>
                      <a:pt x="3430" y="81"/>
                      <a:pt x="3128" y="0"/>
                      <a:pt x="2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2251;p34">
                <a:extLst>
                  <a:ext uri="{FF2B5EF4-FFF2-40B4-BE49-F238E27FC236}">
                    <a16:creationId xmlns:a16="http://schemas.microsoft.com/office/drawing/2014/main" id="{DFA42051-5802-6677-0323-4B13D56D1E27}"/>
                  </a:ext>
                </a:extLst>
              </p:cNvPr>
              <p:cNvGrpSpPr/>
              <p:nvPr/>
            </p:nvGrpSpPr>
            <p:grpSpPr>
              <a:xfrm>
                <a:off x="2465166" y="1332187"/>
                <a:ext cx="260180" cy="598814"/>
                <a:chOff x="6598762" y="3341764"/>
                <a:chExt cx="227311" cy="523165"/>
              </a:xfrm>
            </p:grpSpPr>
            <p:sp>
              <p:nvSpPr>
                <p:cNvPr id="151" name="Google Shape;2252;p34">
                  <a:extLst>
                    <a:ext uri="{FF2B5EF4-FFF2-40B4-BE49-F238E27FC236}">
                      <a16:creationId xmlns:a16="http://schemas.microsoft.com/office/drawing/2014/main" id="{EC91377E-9FCC-0EC9-6E95-B5FA66B93EF7}"/>
                    </a:ext>
                  </a:extLst>
                </p:cNvPr>
                <p:cNvSpPr/>
                <p:nvPr/>
              </p:nvSpPr>
              <p:spPr>
                <a:xfrm>
                  <a:off x="6598762" y="3519246"/>
                  <a:ext cx="177426" cy="34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6597" extrusionOk="0">
                      <a:moveTo>
                        <a:pt x="304" y="0"/>
                      </a:moveTo>
                      <a:lnTo>
                        <a:pt x="304" y="190"/>
                      </a:lnTo>
                      <a:cubicBezTo>
                        <a:pt x="190" y="1370"/>
                        <a:pt x="114" y="2435"/>
                        <a:pt x="0" y="3576"/>
                      </a:cubicBezTo>
                      <a:cubicBezTo>
                        <a:pt x="2159" y="5979"/>
                        <a:pt x="2884" y="6597"/>
                        <a:pt x="3137" y="6597"/>
                      </a:cubicBezTo>
                      <a:cubicBezTo>
                        <a:pt x="3160" y="6597"/>
                        <a:pt x="3180" y="6591"/>
                        <a:pt x="3196" y="6582"/>
                      </a:cubicBezTo>
                      <a:cubicBezTo>
                        <a:pt x="3386" y="6429"/>
                        <a:pt x="2815" y="5593"/>
                        <a:pt x="2435" y="3652"/>
                      </a:cubicBezTo>
                      <a:cubicBezTo>
                        <a:pt x="2359" y="3196"/>
                        <a:pt x="2283" y="2815"/>
                        <a:pt x="2245" y="2587"/>
                      </a:cubicBezTo>
                      <a:lnTo>
                        <a:pt x="2245" y="2359"/>
                      </a:lnTo>
                      <a:lnTo>
                        <a:pt x="2283" y="875"/>
                      </a:lnTo>
                      <a:lnTo>
                        <a:pt x="2283" y="304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253;p34">
                  <a:extLst>
                    <a:ext uri="{FF2B5EF4-FFF2-40B4-BE49-F238E27FC236}">
                      <a16:creationId xmlns:a16="http://schemas.microsoft.com/office/drawing/2014/main" id="{C03CFE2A-91F6-7E52-2317-73B5965E824D}"/>
                    </a:ext>
                  </a:extLst>
                </p:cNvPr>
                <p:cNvSpPr/>
                <p:nvPr/>
              </p:nvSpPr>
              <p:spPr>
                <a:xfrm>
                  <a:off x="6628630" y="3518826"/>
                  <a:ext cx="89761" cy="124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2378" extrusionOk="0">
                      <a:moveTo>
                        <a:pt x="798" y="1"/>
                      </a:moveTo>
                      <a:cubicBezTo>
                        <a:pt x="721" y="1"/>
                        <a:pt x="645" y="15"/>
                        <a:pt x="571" y="46"/>
                      </a:cubicBezTo>
                      <a:cubicBezTo>
                        <a:pt x="533" y="46"/>
                        <a:pt x="533" y="84"/>
                        <a:pt x="495" y="84"/>
                      </a:cubicBezTo>
                      <a:cubicBezTo>
                        <a:pt x="115" y="312"/>
                        <a:pt x="1" y="883"/>
                        <a:pt x="267" y="1492"/>
                      </a:cubicBezTo>
                      <a:cubicBezTo>
                        <a:pt x="455" y="2025"/>
                        <a:pt x="877" y="2378"/>
                        <a:pt x="1275" y="2378"/>
                      </a:cubicBezTo>
                      <a:cubicBezTo>
                        <a:pt x="1359" y="2378"/>
                        <a:pt x="1443" y="2362"/>
                        <a:pt x="1522" y="2329"/>
                      </a:cubicBezTo>
                      <a:cubicBezTo>
                        <a:pt x="1599" y="2253"/>
                        <a:pt x="1675" y="2253"/>
                        <a:pt x="1713" y="2215"/>
                      </a:cubicBezTo>
                      <a:lnTo>
                        <a:pt x="1713" y="617"/>
                      </a:lnTo>
                      <a:cubicBezTo>
                        <a:pt x="1637" y="465"/>
                        <a:pt x="1522" y="312"/>
                        <a:pt x="1408" y="236"/>
                      </a:cubicBezTo>
                      <a:cubicBezTo>
                        <a:pt x="1215" y="98"/>
                        <a:pt x="1002" y="1"/>
                        <a:pt x="79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254;p34">
                  <a:extLst>
                    <a:ext uri="{FF2B5EF4-FFF2-40B4-BE49-F238E27FC236}">
                      <a16:creationId xmlns:a16="http://schemas.microsoft.com/office/drawing/2014/main" id="{C7D0AB20-C620-6339-6B7A-15F660EA1740}"/>
                    </a:ext>
                  </a:extLst>
                </p:cNvPr>
                <p:cNvSpPr/>
                <p:nvPr/>
              </p:nvSpPr>
              <p:spPr>
                <a:xfrm>
                  <a:off x="6608718" y="3341764"/>
                  <a:ext cx="217355" cy="28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8" h="5459" extrusionOk="0">
                      <a:moveTo>
                        <a:pt x="2202" y="0"/>
                      </a:moveTo>
                      <a:cubicBezTo>
                        <a:pt x="2074" y="0"/>
                        <a:pt x="1948" y="13"/>
                        <a:pt x="1826" y="39"/>
                      </a:cubicBezTo>
                      <a:cubicBezTo>
                        <a:pt x="647" y="305"/>
                        <a:pt x="0" y="1637"/>
                        <a:pt x="0" y="2664"/>
                      </a:cubicBezTo>
                      <a:cubicBezTo>
                        <a:pt x="0" y="4129"/>
                        <a:pt x="1341" y="5459"/>
                        <a:pt x="2261" y="5459"/>
                      </a:cubicBezTo>
                      <a:cubicBezTo>
                        <a:pt x="2321" y="5459"/>
                        <a:pt x="2379" y="5453"/>
                        <a:pt x="2435" y="5441"/>
                      </a:cubicBezTo>
                      <a:cubicBezTo>
                        <a:pt x="2778" y="5365"/>
                        <a:pt x="3158" y="5061"/>
                        <a:pt x="3386" y="4681"/>
                      </a:cubicBezTo>
                      <a:cubicBezTo>
                        <a:pt x="3538" y="4452"/>
                        <a:pt x="3576" y="4262"/>
                        <a:pt x="3691" y="4034"/>
                      </a:cubicBezTo>
                      <a:cubicBezTo>
                        <a:pt x="3805" y="3501"/>
                        <a:pt x="3881" y="3159"/>
                        <a:pt x="3881" y="2702"/>
                      </a:cubicBezTo>
                      <a:cubicBezTo>
                        <a:pt x="3919" y="1523"/>
                        <a:pt x="4147" y="1523"/>
                        <a:pt x="4071" y="1066"/>
                      </a:cubicBezTo>
                      <a:cubicBezTo>
                        <a:pt x="3842" y="477"/>
                        <a:pt x="2992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255;p34">
                  <a:extLst>
                    <a:ext uri="{FF2B5EF4-FFF2-40B4-BE49-F238E27FC236}">
                      <a16:creationId xmlns:a16="http://schemas.microsoft.com/office/drawing/2014/main" id="{385AEF43-0F04-1009-3972-C8C012B15B11}"/>
                    </a:ext>
                  </a:extLst>
                </p:cNvPr>
                <p:cNvSpPr/>
                <p:nvPr/>
              </p:nvSpPr>
              <p:spPr>
                <a:xfrm>
                  <a:off x="6706391" y="3501272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115" y="1"/>
                      </a:moveTo>
                      <a:cubicBezTo>
                        <a:pt x="38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115" y="381"/>
                      </a:cubicBezTo>
                      <a:cubicBezTo>
                        <a:pt x="153" y="381"/>
                        <a:pt x="191" y="267"/>
                        <a:pt x="191" y="191"/>
                      </a:cubicBezTo>
                      <a:cubicBezTo>
                        <a:pt x="191" y="77"/>
                        <a:pt x="153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256;p34">
                  <a:extLst>
                    <a:ext uri="{FF2B5EF4-FFF2-40B4-BE49-F238E27FC236}">
                      <a16:creationId xmlns:a16="http://schemas.microsoft.com/office/drawing/2014/main" id="{E3430CBF-01E1-B7CF-CA64-E8C21EC8E396}"/>
                    </a:ext>
                  </a:extLst>
                </p:cNvPr>
                <p:cNvSpPr/>
                <p:nvPr/>
              </p:nvSpPr>
              <p:spPr>
                <a:xfrm>
                  <a:off x="6784152" y="3503263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76" y="1"/>
                      </a:moveTo>
                      <a:cubicBezTo>
                        <a:pt x="0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76" y="381"/>
                      </a:cubicBezTo>
                      <a:cubicBezTo>
                        <a:pt x="152" y="381"/>
                        <a:pt x="190" y="267"/>
                        <a:pt x="190" y="191"/>
                      </a:cubicBezTo>
                      <a:cubicBezTo>
                        <a:pt x="190" y="77"/>
                        <a:pt x="114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257;p34">
                  <a:extLst>
                    <a:ext uri="{FF2B5EF4-FFF2-40B4-BE49-F238E27FC236}">
                      <a16:creationId xmlns:a16="http://schemas.microsoft.com/office/drawing/2014/main" id="{8CB22782-D8AD-4C27-B552-72B6F5BC1F1C}"/>
                    </a:ext>
                  </a:extLst>
                </p:cNvPr>
                <p:cNvSpPr/>
                <p:nvPr/>
              </p:nvSpPr>
              <p:spPr>
                <a:xfrm>
                  <a:off x="6606727" y="3453430"/>
                  <a:ext cx="49885" cy="7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523" extrusionOk="0">
                      <a:moveTo>
                        <a:pt x="495" y="1"/>
                      </a:moveTo>
                      <a:cubicBezTo>
                        <a:pt x="228" y="1"/>
                        <a:pt x="0" y="343"/>
                        <a:pt x="0" y="761"/>
                      </a:cubicBezTo>
                      <a:cubicBezTo>
                        <a:pt x="0" y="1180"/>
                        <a:pt x="190" y="1522"/>
                        <a:pt x="495" y="1522"/>
                      </a:cubicBezTo>
                      <a:cubicBezTo>
                        <a:pt x="723" y="1522"/>
                        <a:pt x="951" y="1180"/>
                        <a:pt x="951" y="761"/>
                      </a:cubicBezTo>
                      <a:cubicBezTo>
                        <a:pt x="951" y="381"/>
                        <a:pt x="761" y="39"/>
                        <a:pt x="4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2258;p34">
                  <a:extLst>
                    <a:ext uri="{FF2B5EF4-FFF2-40B4-BE49-F238E27FC236}">
                      <a16:creationId xmlns:a16="http://schemas.microsoft.com/office/drawing/2014/main" id="{9C2A0D5A-5DAB-FF07-BB1B-BED80E1F8330}"/>
                    </a:ext>
                  </a:extLst>
                </p:cNvPr>
                <p:cNvSpPr/>
                <p:nvPr/>
              </p:nvSpPr>
              <p:spPr>
                <a:xfrm>
                  <a:off x="6712365" y="3563105"/>
                  <a:ext cx="55858" cy="41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" h="799" extrusionOk="0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1" y="419"/>
                        <a:pt x="267" y="799"/>
                        <a:pt x="571" y="799"/>
                      </a:cubicBezTo>
                      <a:cubicBezTo>
                        <a:pt x="761" y="799"/>
                        <a:pt x="990" y="647"/>
                        <a:pt x="1066" y="380"/>
                      </a:cubicBezTo>
                      <a:lnTo>
                        <a:pt x="1066" y="380"/>
                      </a:lnTo>
                      <a:cubicBezTo>
                        <a:pt x="1012" y="407"/>
                        <a:pt x="920" y="434"/>
                        <a:pt x="817" y="434"/>
                      </a:cubicBezTo>
                      <a:cubicBezTo>
                        <a:pt x="775" y="434"/>
                        <a:pt x="730" y="430"/>
                        <a:pt x="685" y="419"/>
                      </a:cubicBezTo>
                      <a:cubicBezTo>
                        <a:pt x="305" y="380"/>
                        <a:pt x="115" y="38"/>
                        <a:pt x="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2259;p34">
                  <a:extLst>
                    <a:ext uri="{FF2B5EF4-FFF2-40B4-BE49-F238E27FC236}">
                      <a16:creationId xmlns:a16="http://schemas.microsoft.com/office/drawing/2014/main" id="{0D6000BF-29ED-B7B7-9D9A-D04B6DDC7FD1}"/>
                    </a:ext>
                  </a:extLst>
                </p:cNvPr>
                <p:cNvSpPr/>
                <p:nvPr/>
              </p:nvSpPr>
              <p:spPr>
                <a:xfrm>
                  <a:off x="6748258" y="3513220"/>
                  <a:ext cx="15982" cy="59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1143" extrusionOk="0">
                      <a:moveTo>
                        <a:pt x="191" y="1"/>
                      </a:moveTo>
                      <a:cubicBezTo>
                        <a:pt x="153" y="1"/>
                        <a:pt x="115" y="1"/>
                        <a:pt x="115" y="39"/>
                      </a:cubicBezTo>
                      <a:cubicBezTo>
                        <a:pt x="0" y="305"/>
                        <a:pt x="0" y="572"/>
                        <a:pt x="38" y="686"/>
                      </a:cubicBezTo>
                      <a:cubicBezTo>
                        <a:pt x="38" y="762"/>
                        <a:pt x="115" y="800"/>
                        <a:pt x="115" y="838"/>
                      </a:cubicBezTo>
                      <a:cubicBezTo>
                        <a:pt x="115" y="876"/>
                        <a:pt x="153" y="876"/>
                        <a:pt x="153" y="952"/>
                      </a:cubicBezTo>
                      <a:cubicBezTo>
                        <a:pt x="191" y="990"/>
                        <a:pt x="191" y="1028"/>
                        <a:pt x="191" y="1028"/>
                      </a:cubicBezTo>
                      <a:lnTo>
                        <a:pt x="76" y="1028"/>
                      </a:lnTo>
                      <a:cubicBezTo>
                        <a:pt x="76" y="1028"/>
                        <a:pt x="0" y="1028"/>
                        <a:pt x="0" y="1104"/>
                      </a:cubicBezTo>
                      <a:cubicBezTo>
                        <a:pt x="0" y="1104"/>
                        <a:pt x="0" y="1142"/>
                        <a:pt x="76" y="1142"/>
                      </a:cubicBezTo>
                      <a:lnTo>
                        <a:pt x="305" y="1142"/>
                      </a:lnTo>
                      <a:cubicBezTo>
                        <a:pt x="305" y="1104"/>
                        <a:pt x="305" y="1028"/>
                        <a:pt x="267" y="914"/>
                      </a:cubicBezTo>
                      <a:cubicBezTo>
                        <a:pt x="191" y="838"/>
                        <a:pt x="191" y="838"/>
                        <a:pt x="191" y="800"/>
                      </a:cubicBezTo>
                      <a:cubicBezTo>
                        <a:pt x="191" y="762"/>
                        <a:pt x="153" y="724"/>
                        <a:pt x="153" y="648"/>
                      </a:cubicBezTo>
                      <a:cubicBezTo>
                        <a:pt x="115" y="572"/>
                        <a:pt x="153" y="381"/>
                        <a:pt x="267" y="77"/>
                      </a:cubicBezTo>
                      <a:cubicBezTo>
                        <a:pt x="267" y="39"/>
                        <a:pt x="267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2260;p34">
                  <a:extLst>
                    <a:ext uri="{FF2B5EF4-FFF2-40B4-BE49-F238E27FC236}">
                      <a16:creationId xmlns:a16="http://schemas.microsoft.com/office/drawing/2014/main" id="{5C27C72A-2BF3-9B20-2706-8C7A1ECD4B1E}"/>
                    </a:ext>
                  </a:extLst>
                </p:cNvPr>
                <p:cNvSpPr/>
                <p:nvPr/>
              </p:nvSpPr>
              <p:spPr>
                <a:xfrm>
                  <a:off x="6688470" y="3464906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73" y="0"/>
                      </a:moveTo>
                      <a:cubicBezTo>
                        <a:pt x="317" y="0"/>
                        <a:pt x="171" y="74"/>
                        <a:pt x="76" y="200"/>
                      </a:cubicBezTo>
                      <a:cubicBezTo>
                        <a:pt x="0" y="238"/>
                        <a:pt x="0" y="314"/>
                        <a:pt x="76" y="314"/>
                      </a:cubicBezTo>
                      <a:cubicBezTo>
                        <a:pt x="95" y="333"/>
                        <a:pt x="114" y="343"/>
                        <a:pt x="128" y="343"/>
                      </a:cubicBezTo>
                      <a:cubicBezTo>
                        <a:pt x="143" y="343"/>
                        <a:pt x="152" y="333"/>
                        <a:pt x="152" y="314"/>
                      </a:cubicBezTo>
                      <a:cubicBezTo>
                        <a:pt x="210" y="198"/>
                        <a:pt x="313" y="148"/>
                        <a:pt x="426" y="148"/>
                      </a:cubicBezTo>
                      <a:cubicBezTo>
                        <a:pt x="461" y="148"/>
                        <a:pt x="497" y="153"/>
                        <a:pt x="533" y="162"/>
                      </a:cubicBezTo>
                      <a:cubicBezTo>
                        <a:pt x="647" y="162"/>
                        <a:pt x="723" y="238"/>
                        <a:pt x="723" y="314"/>
                      </a:cubicBezTo>
                      <a:cubicBezTo>
                        <a:pt x="723" y="352"/>
                        <a:pt x="761" y="352"/>
                        <a:pt x="761" y="352"/>
                      </a:cubicBezTo>
                      <a:cubicBezTo>
                        <a:pt x="837" y="352"/>
                        <a:pt x="837" y="314"/>
                        <a:pt x="875" y="238"/>
                      </a:cubicBezTo>
                      <a:cubicBezTo>
                        <a:pt x="837" y="162"/>
                        <a:pt x="723" y="48"/>
                        <a:pt x="571" y="10"/>
                      </a:cubicBezTo>
                      <a:cubicBezTo>
                        <a:pt x="538" y="3"/>
                        <a:pt x="505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2261;p34">
                  <a:extLst>
                    <a:ext uri="{FF2B5EF4-FFF2-40B4-BE49-F238E27FC236}">
                      <a16:creationId xmlns:a16="http://schemas.microsoft.com/office/drawing/2014/main" id="{21A591EC-175D-7D0E-76CE-2C7E2A673134}"/>
                    </a:ext>
                  </a:extLst>
                </p:cNvPr>
                <p:cNvSpPr/>
                <p:nvPr/>
              </p:nvSpPr>
              <p:spPr>
                <a:xfrm>
                  <a:off x="6760205" y="3472871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98" y="0"/>
                      </a:moveTo>
                      <a:cubicBezTo>
                        <a:pt x="329" y="0"/>
                        <a:pt x="203" y="74"/>
                        <a:pt x="77" y="200"/>
                      </a:cubicBezTo>
                      <a:cubicBezTo>
                        <a:pt x="1" y="238"/>
                        <a:pt x="1" y="276"/>
                        <a:pt x="77" y="276"/>
                      </a:cubicBezTo>
                      <a:cubicBezTo>
                        <a:pt x="96" y="314"/>
                        <a:pt x="115" y="333"/>
                        <a:pt x="129" y="333"/>
                      </a:cubicBezTo>
                      <a:cubicBezTo>
                        <a:pt x="143" y="333"/>
                        <a:pt x="153" y="314"/>
                        <a:pt x="153" y="276"/>
                      </a:cubicBezTo>
                      <a:cubicBezTo>
                        <a:pt x="235" y="194"/>
                        <a:pt x="317" y="132"/>
                        <a:pt x="414" y="132"/>
                      </a:cubicBezTo>
                      <a:cubicBezTo>
                        <a:pt x="451" y="132"/>
                        <a:pt x="491" y="141"/>
                        <a:pt x="533" y="162"/>
                      </a:cubicBezTo>
                      <a:cubicBezTo>
                        <a:pt x="647" y="162"/>
                        <a:pt x="723" y="238"/>
                        <a:pt x="723" y="276"/>
                      </a:cubicBezTo>
                      <a:cubicBezTo>
                        <a:pt x="723" y="352"/>
                        <a:pt x="762" y="352"/>
                        <a:pt x="762" y="352"/>
                      </a:cubicBezTo>
                      <a:cubicBezTo>
                        <a:pt x="812" y="352"/>
                        <a:pt x="829" y="319"/>
                        <a:pt x="812" y="319"/>
                      </a:cubicBezTo>
                      <a:cubicBezTo>
                        <a:pt x="811" y="319"/>
                        <a:pt x="809" y="319"/>
                        <a:pt x="807" y="319"/>
                      </a:cubicBezTo>
                      <a:lnTo>
                        <a:pt x="807" y="319"/>
                      </a:lnTo>
                      <a:cubicBezTo>
                        <a:pt x="876" y="265"/>
                        <a:pt x="876" y="238"/>
                        <a:pt x="876" y="238"/>
                      </a:cubicBezTo>
                      <a:cubicBezTo>
                        <a:pt x="838" y="124"/>
                        <a:pt x="723" y="48"/>
                        <a:pt x="609" y="10"/>
                      </a:cubicBezTo>
                      <a:cubicBezTo>
                        <a:pt x="570" y="4"/>
                        <a:pt x="533" y="0"/>
                        <a:pt x="498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" name="Google Shape;2262;p34">
                <a:extLst>
                  <a:ext uri="{FF2B5EF4-FFF2-40B4-BE49-F238E27FC236}">
                    <a16:creationId xmlns:a16="http://schemas.microsoft.com/office/drawing/2014/main" id="{3022C5ED-7326-59ED-595F-42FF52E537AD}"/>
                  </a:ext>
                </a:extLst>
              </p:cNvPr>
              <p:cNvSpPr/>
              <p:nvPr/>
            </p:nvSpPr>
            <p:spPr>
              <a:xfrm rot="1648474">
                <a:off x="2472396" y="1296545"/>
                <a:ext cx="324395" cy="220851"/>
              </a:xfrm>
              <a:custGeom>
                <a:avLst/>
                <a:gdLst/>
                <a:ahLst/>
                <a:cxnLst/>
                <a:rect l="l" t="t" r="r" b="b"/>
                <a:pathLst>
                  <a:path w="8857" h="6426" extrusionOk="0">
                    <a:moveTo>
                      <a:pt x="8191" y="0"/>
                    </a:moveTo>
                    <a:lnTo>
                      <a:pt x="8191" y="0"/>
                    </a:lnTo>
                    <a:cubicBezTo>
                      <a:pt x="7657" y="789"/>
                      <a:pt x="6733" y="1243"/>
                      <a:pt x="5821" y="1243"/>
                    </a:cubicBezTo>
                    <a:cubicBezTo>
                      <a:pt x="5595" y="1243"/>
                      <a:pt x="5370" y="1215"/>
                      <a:pt x="5152" y="1158"/>
                    </a:cubicBezTo>
                    <a:cubicBezTo>
                      <a:pt x="4312" y="955"/>
                      <a:pt x="3589" y="405"/>
                      <a:pt x="2721" y="347"/>
                    </a:cubicBezTo>
                    <a:cubicBezTo>
                      <a:pt x="2674" y="344"/>
                      <a:pt x="2628" y="343"/>
                      <a:pt x="2582" y="343"/>
                    </a:cubicBezTo>
                    <a:cubicBezTo>
                      <a:pt x="1366" y="343"/>
                      <a:pt x="313" y="1433"/>
                      <a:pt x="174" y="2605"/>
                    </a:cubicBezTo>
                    <a:cubicBezTo>
                      <a:pt x="0" y="3907"/>
                      <a:pt x="724" y="5586"/>
                      <a:pt x="1679" y="6425"/>
                    </a:cubicBezTo>
                    <a:cubicBezTo>
                      <a:pt x="2605" y="5586"/>
                      <a:pt x="3155" y="4341"/>
                      <a:pt x="3126" y="3097"/>
                    </a:cubicBezTo>
                    <a:lnTo>
                      <a:pt x="3126" y="3097"/>
                    </a:lnTo>
                    <a:cubicBezTo>
                      <a:pt x="3686" y="3882"/>
                      <a:pt x="4645" y="4329"/>
                      <a:pt x="5597" y="4329"/>
                    </a:cubicBezTo>
                    <a:cubicBezTo>
                      <a:pt x="6120" y="4329"/>
                      <a:pt x="6640" y="4194"/>
                      <a:pt x="7091" y="3907"/>
                    </a:cubicBezTo>
                    <a:cubicBezTo>
                      <a:pt x="8364" y="3155"/>
                      <a:pt x="8856" y="1302"/>
                      <a:pt x="8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263;p34">
                <a:extLst>
                  <a:ext uri="{FF2B5EF4-FFF2-40B4-BE49-F238E27FC236}">
                    <a16:creationId xmlns:a16="http://schemas.microsoft.com/office/drawing/2014/main" id="{1FA09ABD-7BD3-1FCC-D487-1DC0D49DEF9E}"/>
                  </a:ext>
                </a:extLst>
              </p:cNvPr>
              <p:cNvSpPr/>
              <p:nvPr/>
            </p:nvSpPr>
            <p:spPr>
              <a:xfrm>
                <a:off x="2463515" y="1371800"/>
                <a:ext cx="79012" cy="228404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1537" extrusionOk="0">
                    <a:moveTo>
                      <a:pt x="1087" y="0"/>
                    </a:moveTo>
                    <a:lnTo>
                      <a:pt x="0" y="11537"/>
                    </a:lnTo>
                    <a:lnTo>
                      <a:pt x="3991" y="30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0" name="Google Shape;2264;p34">
                <a:extLst>
                  <a:ext uri="{FF2B5EF4-FFF2-40B4-BE49-F238E27FC236}">
                    <a16:creationId xmlns:a16="http://schemas.microsoft.com/office/drawing/2014/main" id="{05EF1961-8B04-D940-E0BC-3379532C5B7E}"/>
                  </a:ext>
                </a:extLst>
              </p:cNvPr>
              <p:cNvSpPr/>
              <p:nvPr/>
            </p:nvSpPr>
            <p:spPr>
              <a:xfrm>
                <a:off x="2486142" y="1466644"/>
                <a:ext cx="50400" cy="50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2265;p34">
              <a:extLst>
                <a:ext uri="{FF2B5EF4-FFF2-40B4-BE49-F238E27FC236}">
                  <a16:creationId xmlns:a16="http://schemas.microsoft.com/office/drawing/2014/main" id="{34EEF1FD-4EAC-F903-22E2-6E3003123A15}"/>
                </a:ext>
              </a:extLst>
            </p:cNvPr>
            <p:cNvSpPr/>
            <p:nvPr/>
          </p:nvSpPr>
          <p:spPr>
            <a:xfrm>
              <a:off x="3253859" y="2475858"/>
              <a:ext cx="1432042" cy="674270"/>
            </a:xfrm>
            <a:custGeom>
              <a:avLst/>
              <a:gdLst/>
              <a:ahLst/>
              <a:cxnLst/>
              <a:rect l="l" t="t" r="r" b="b"/>
              <a:pathLst>
                <a:path w="73589" h="34649" extrusionOk="0">
                  <a:moveTo>
                    <a:pt x="1" y="31852"/>
                  </a:moveTo>
                  <a:cubicBezTo>
                    <a:pt x="1" y="31852"/>
                    <a:pt x="1" y="31852"/>
                    <a:pt x="1" y="31852"/>
                  </a:cubicBezTo>
                  <a:cubicBezTo>
                    <a:pt x="1" y="31852"/>
                    <a:pt x="1" y="31852"/>
                    <a:pt x="1" y="31852"/>
                  </a:cubicBezTo>
                  <a:lnTo>
                    <a:pt x="1" y="31852"/>
                  </a:lnTo>
                  <a:cubicBezTo>
                    <a:pt x="1" y="31852"/>
                    <a:pt x="1" y="31852"/>
                    <a:pt x="1" y="31852"/>
                  </a:cubicBezTo>
                  <a:close/>
                  <a:moveTo>
                    <a:pt x="33805" y="1"/>
                  </a:moveTo>
                  <a:cubicBezTo>
                    <a:pt x="33724" y="1"/>
                    <a:pt x="33651" y="10"/>
                    <a:pt x="33588" y="28"/>
                  </a:cubicBezTo>
                  <a:cubicBezTo>
                    <a:pt x="29789" y="1122"/>
                    <a:pt x="10639" y="16928"/>
                    <a:pt x="10639" y="16928"/>
                  </a:cubicBezTo>
                  <a:cubicBezTo>
                    <a:pt x="9610" y="17655"/>
                    <a:pt x="45" y="31802"/>
                    <a:pt x="1" y="31852"/>
                  </a:cubicBezTo>
                  <a:lnTo>
                    <a:pt x="1" y="31852"/>
                  </a:lnTo>
                  <a:cubicBezTo>
                    <a:pt x="1990" y="33213"/>
                    <a:pt x="6409" y="33827"/>
                    <a:pt x="10793" y="33827"/>
                  </a:cubicBezTo>
                  <a:cubicBezTo>
                    <a:pt x="15518" y="33827"/>
                    <a:pt x="20203" y="33113"/>
                    <a:pt x="21764" y="31852"/>
                  </a:cubicBezTo>
                  <a:cubicBezTo>
                    <a:pt x="24773" y="29420"/>
                    <a:pt x="35017" y="9967"/>
                    <a:pt x="35017" y="9967"/>
                  </a:cubicBezTo>
                  <a:lnTo>
                    <a:pt x="67662" y="34649"/>
                  </a:lnTo>
                  <a:lnTo>
                    <a:pt x="73589" y="31153"/>
                  </a:lnTo>
                  <a:cubicBezTo>
                    <a:pt x="73589" y="31153"/>
                    <a:pt x="38586" y="1"/>
                    <a:pt x="33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66;p34">
              <a:extLst>
                <a:ext uri="{FF2B5EF4-FFF2-40B4-BE49-F238E27FC236}">
                  <a16:creationId xmlns:a16="http://schemas.microsoft.com/office/drawing/2014/main" id="{1FC5D770-CE27-E5FB-895A-06F00933DA44}"/>
                </a:ext>
              </a:extLst>
            </p:cNvPr>
            <p:cNvSpPr/>
            <p:nvPr/>
          </p:nvSpPr>
          <p:spPr>
            <a:xfrm>
              <a:off x="3969579" y="2630779"/>
              <a:ext cx="399280" cy="312333"/>
            </a:xfrm>
            <a:custGeom>
              <a:avLst/>
              <a:gdLst/>
              <a:ahLst/>
              <a:cxnLst/>
              <a:rect l="l" t="t" r="r" b="b"/>
              <a:pathLst>
                <a:path w="20518" h="16050" extrusionOk="0">
                  <a:moveTo>
                    <a:pt x="9271" y="0"/>
                  </a:moveTo>
                  <a:lnTo>
                    <a:pt x="1" y="3496"/>
                  </a:lnTo>
                  <a:lnTo>
                    <a:pt x="16901" y="16049"/>
                  </a:lnTo>
                  <a:lnTo>
                    <a:pt x="20518" y="911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67;p34">
              <a:extLst>
                <a:ext uri="{FF2B5EF4-FFF2-40B4-BE49-F238E27FC236}">
                  <a16:creationId xmlns:a16="http://schemas.microsoft.com/office/drawing/2014/main" id="{7E63BF88-77A1-CE1E-5A0C-8340C1A0E9E7}"/>
                </a:ext>
              </a:extLst>
            </p:cNvPr>
            <p:cNvSpPr/>
            <p:nvPr/>
          </p:nvSpPr>
          <p:spPr>
            <a:xfrm>
              <a:off x="2695493" y="2808215"/>
              <a:ext cx="679640" cy="475038"/>
            </a:xfrm>
            <a:custGeom>
              <a:avLst/>
              <a:gdLst/>
              <a:ahLst/>
              <a:cxnLst/>
              <a:rect l="l" t="t" r="r" b="b"/>
              <a:pathLst>
                <a:path w="34925" h="24411" extrusionOk="0">
                  <a:moveTo>
                    <a:pt x="8602" y="1"/>
                  </a:moveTo>
                  <a:cubicBezTo>
                    <a:pt x="8602" y="1"/>
                    <a:pt x="0" y="21278"/>
                    <a:pt x="1520" y="23497"/>
                  </a:cubicBezTo>
                  <a:cubicBezTo>
                    <a:pt x="1992" y="24176"/>
                    <a:pt x="5388" y="24410"/>
                    <a:pt x="9848" y="24410"/>
                  </a:cubicBezTo>
                  <a:cubicBezTo>
                    <a:pt x="19760" y="24410"/>
                    <a:pt x="34925" y="23254"/>
                    <a:pt x="34925" y="23254"/>
                  </a:cubicBezTo>
                  <a:lnTo>
                    <a:pt x="34925" y="20214"/>
                  </a:lnTo>
                  <a:lnTo>
                    <a:pt x="10639" y="19697"/>
                  </a:lnTo>
                  <a:lnTo>
                    <a:pt x="17751" y="1065"/>
                  </a:lnTo>
                  <a:lnTo>
                    <a:pt x="8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68;p34">
              <a:extLst>
                <a:ext uri="{FF2B5EF4-FFF2-40B4-BE49-F238E27FC236}">
                  <a16:creationId xmlns:a16="http://schemas.microsoft.com/office/drawing/2014/main" id="{A86CF795-193E-8979-EB50-619F6BFEC824}"/>
                </a:ext>
              </a:extLst>
            </p:cNvPr>
            <p:cNvSpPr/>
            <p:nvPr/>
          </p:nvSpPr>
          <p:spPr>
            <a:xfrm>
              <a:off x="3168683" y="3197434"/>
              <a:ext cx="206451" cy="75135"/>
            </a:xfrm>
            <a:custGeom>
              <a:avLst/>
              <a:gdLst/>
              <a:ahLst/>
              <a:cxnLst/>
              <a:rect l="l" t="t" r="r" b="b"/>
              <a:pathLst>
                <a:path w="10609" h="3861" extrusionOk="0">
                  <a:moveTo>
                    <a:pt x="1" y="0"/>
                  </a:moveTo>
                  <a:lnTo>
                    <a:pt x="1460" y="3860"/>
                  </a:lnTo>
                  <a:lnTo>
                    <a:pt x="10609" y="3253"/>
                  </a:lnTo>
                  <a:lnTo>
                    <a:pt x="10609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69;p34">
              <a:extLst>
                <a:ext uri="{FF2B5EF4-FFF2-40B4-BE49-F238E27FC236}">
                  <a16:creationId xmlns:a16="http://schemas.microsoft.com/office/drawing/2014/main" id="{D53E6F4C-15BA-DA49-C364-028F04431D41}"/>
                </a:ext>
              </a:extLst>
            </p:cNvPr>
            <p:cNvSpPr/>
            <p:nvPr/>
          </p:nvSpPr>
          <p:spPr>
            <a:xfrm>
              <a:off x="2772983" y="2476986"/>
              <a:ext cx="324748" cy="576133"/>
            </a:xfrm>
            <a:custGeom>
              <a:avLst/>
              <a:gdLst/>
              <a:ahLst/>
              <a:cxnLst/>
              <a:rect l="l" t="t" r="r" b="b"/>
              <a:pathLst>
                <a:path w="16688" h="29606" extrusionOk="0">
                  <a:moveTo>
                    <a:pt x="14225" y="0"/>
                  </a:moveTo>
                  <a:cubicBezTo>
                    <a:pt x="11003" y="0"/>
                    <a:pt x="6444" y="7113"/>
                    <a:pt x="5532" y="9210"/>
                  </a:cubicBezTo>
                  <a:cubicBezTo>
                    <a:pt x="4559" y="11247"/>
                    <a:pt x="0" y="26353"/>
                    <a:pt x="0" y="26353"/>
                  </a:cubicBezTo>
                  <a:lnTo>
                    <a:pt x="9909" y="29606"/>
                  </a:lnTo>
                  <a:cubicBezTo>
                    <a:pt x="9909" y="29606"/>
                    <a:pt x="15471" y="14043"/>
                    <a:pt x="15623" y="12067"/>
                  </a:cubicBezTo>
                  <a:cubicBezTo>
                    <a:pt x="15775" y="10031"/>
                    <a:pt x="16687" y="0"/>
                    <a:pt x="14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70;p34">
              <a:extLst>
                <a:ext uri="{FF2B5EF4-FFF2-40B4-BE49-F238E27FC236}">
                  <a16:creationId xmlns:a16="http://schemas.microsoft.com/office/drawing/2014/main" id="{8AF15369-BF30-FAD6-2F46-DBFF7D3D1E6B}"/>
                </a:ext>
              </a:extLst>
            </p:cNvPr>
            <p:cNvSpPr/>
            <p:nvPr/>
          </p:nvSpPr>
          <p:spPr>
            <a:xfrm>
              <a:off x="3599897" y="2587655"/>
              <a:ext cx="1337992" cy="678162"/>
            </a:xfrm>
            <a:custGeom>
              <a:avLst/>
              <a:gdLst/>
              <a:ahLst/>
              <a:cxnLst/>
              <a:rect l="l" t="t" r="r" b="b"/>
              <a:pathLst>
                <a:path w="68756" h="34849" extrusionOk="0">
                  <a:moveTo>
                    <a:pt x="35656" y="0"/>
                  </a:moveTo>
                  <a:cubicBezTo>
                    <a:pt x="35577" y="0"/>
                    <a:pt x="35506" y="9"/>
                    <a:pt x="35442" y="28"/>
                  </a:cubicBezTo>
                  <a:cubicBezTo>
                    <a:pt x="31642" y="1122"/>
                    <a:pt x="13070" y="11548"/>
                    <a:pt x="13070" y="11548"/>
                  </a:cubicBezTo>
                  <a:cubicBezTo>
                    <a:pt x="12037" y="12247"/>
                    <a:pt x="0" y="32885"/>
                    <a:pt x="0" y="32885"/>
                  </a:cubicBezTo>
                  <a:cubicBezTo>
                    <a:pt x="1995" y="34235"/>
                    <a:pt x="6433" y="34848"/>
                    <a:pt x="10829" y="34848"/>
                  </a:cubicBezTo>
                  <a:cubicBezTo>
                    <a:pt x="15542" y="34848"/>
                    <a:pt x="20207" y="34143"/>
                    <a:pt x="21764" y="32885"/>
                  </a:cubicBezTo>
                  <a:cubicBezTo>
                    <a:pt x="24803" y="30454"/>
                    <a:pt x="35715" y="11426"/>
                    <a:pt x="35715" y="11426"/>
                  </a:cubicBezTo>
                  <a:lnTo>
                    <a:pt x="62828" y="34284"/>
                  </a:lnTo>
                  <a:lnTo>
                    <a:pt x="68755" y="30788"/>
                  </a:lnTo>
                  <a:cubicBezTo>
                    <a:pt x="68755" y="30788"/>
                    <a:pt x="40229" y="0"/>
                    <a:pt x="35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71;p34">
              <a:extLst>
                <a:ext uri="{FF2B5EF4-FFF2-40B4-BE49-F238E27FC236}">
                  <a16:creationId xmlns:a16="http://schemas.microsoft.com/office/drawing/2014/main" id="{F8DB6FBA-6E0A-00D0-A919-BAC5DC0398F6}"/>
                </a:ext>
              </a:extLst>
            </p:cNvPr>
            <p:cNvSpPr/>
            <p:nvPr/>
          </p:nvSpPr>
          <p:spPr>
            <a:xfrm>
              <a:off x="2914341" y="2456281"/>
              <a:ext cx="997286" cy="771336"/>
            </a:xfrm>
            <a:custGeom>
              <a:avLst/>
              <a:gdLst/>
              <a:ahLst/>
              <a:cxnLst/>
              <a:rect l="l" t="t" r="r" b="b"/>
              <a:pathLst>
                <a:path w="51248" h="39637" extrusionOk="0">
                  <a:moveTo>
                    <a:pt x="5320" y="1"/>
                  </a:moveTo>
                  <a:cubicBezTo>
                    <a:pt x="5320" y="1"/>
                    <a:pt x="1612" y="5624"/>
                    <a:pt x="791" y="10153"/>
                  </a:cubicBezTo>
                  <a:cubicBezTo>
                    <a:pt x="1" y="14682"/>
                    <a:pt x="11733" y="34287"/>
                    <a:pt x="35260" y="39636"/>
                  </a:cubicBezTo>
                  <a:cubicBezTo>
                    <a:pt x="35260" y="39636"/>
                    <a:pt x="44409" y="31612"/>
                    <a:pt x="48330" y="26992"/>
                  </a:cubicBezTo>
                  <a:cubicBezTo>
                    <a:pt x="51248" y="23496"/>
                    <a:pt x="48330" y="18329"/>
                    <a:pt x="48330" y="18329"/>
                  </a:cubicBezTo>
                  <a:cubicBezTo>
                    <a:pt x="48330" y="18329"/>
                    <a:pt x="44412" y="18262"/>
                    <a:pt x="41404" y="18262"/>
                  </a:cubicBezTo>
                  <a:cubicBezTo>
                    <a:pt x="39900" y="18262"/>
                    <a:pt x="38623" y="18278"/>
                    <a:pt x="38178" y="18329"/>
                  </a:cubicBezTo>
                  <a:cubicBezTo>
                    <a:pt x="38170" y="18330"/>
                    <a:pt x="38162" y="18330"/>
                    <a:pt x="38153" y="18330"/>
                  </a:cubicBezTo>
                  <a:cubicBezTo>
                    <a:pt x="36687" y="18330"/>
                    <a:pt x="20998" y="5466"/>
                    <a:pt x="19879" y="4560"/>
                  </a:cubicBezTo>
                  <a:cubicBezTo>
                    <a:pt x="17357" y="2523"/>
                    <a:pt x="16110" y="1064"/>
                    <a:pt x="5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72;p34">
              <a:extLst>
                <a:ext uri="{FF2B5EF4-FFF2-40B4-BE49-F238E27FC236}">
                  <a16:creationId xmlns:a16="http://schemas.microsoft.com/office/drawing/2014/main" id="{9AB7B221-008E-F111-8872-4597F6F77DF2}"/>
                </a:ext>
              </a:extLst>
            </p:cNvPr>
            <p:cNvSpPr/>
            <p:nvPr/>
          </p:nvSpPr>
          <p:spPr>
            <a:xfrm>
              <a:off x="3124333" y="2782781"/>
              <a:ext cx="777252" cy="501445"/>
            </a:xfrm>
            <a:custGeom>
              <a:avLst/>
              <a:gdLst/>
              <a:ahLst/>
              <a:cxnLst/>
              <a:rect l="l" t="t" r="r" b="b"/>
              <a:pathLst>
                <a:path w="39941" h="25768" extrusionOk="0">
                  <a:moveTo>
                    <a:pt x="8450" y="1"/>
                  </a:moveTo>
                  <a:lnTo>
                    <a:pt x="0" y="3740"/>
                  </a:lnTo>
                  <a:cubicBezTo>
                    <a:pt x="0" y="3740"/>
                    <a:pt x="5015" y="22646"/>
                    <a:pt x="6535" y="24834"/>
                  </a:cubicBezTo>
                  <a:cubicBezTo>
                    <a:pt x="7011" y="25529"/>
                    <a:pt x="10468" y="25768"/>
                    <a:pt x="14991" y="25768"/>
                  </a:cubicBezTo>
                  <a:cubicBezTo>
                    <a:pt x="24905" y="25768"/>
                    <a:pt x="39940" y="24621"/>
                    <a:pt x="39940" y="24621"/>
                  </a:cubicBezTo>
                  <a:lnTo>
                    <a:pt x="39940" y="21582"/>
                  </a:lnTo>
                  <a:lnTo>
                    <a:pt x="14347" y="21004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73;p34">
              <a:extLst>
                <a:ext uri="{FF2B5EF4-FFF2-40B4-BE49-F238E27FC236}">
                  <a16:creationId xmlns:a16="http://schemas.microsoft.com/office/drawing/2014/main" id="{E65D3F4C-44E8-E4A1-5720-24897C1305A6}"/>
                </a:ext>
              </a:extLst>
            </p:cNvPr>
            <p:cNvSpPr/>
            <p:nvPr/>
          </p:nvSpPr>
          <p:spPr>
            <a:xfrm>
              <a:off x="3061030" y="2557648"/>
              <a:ext cx="293398" cy="501387"/>
            </a:xfrm>
            <a:custGeom>
              <a:avLst/>
              <a:gdLst/>
              <a:ahLst/>
              <a:cxnLst/>
              <a:rect l="l" t="t" r="r" b="b"/>
              <a:pathLst>
                <a:path w="15077" h="25765" extrusionOk="0">
                  <a:moveTo>
                    <a:pt x="4083" y="0"/>
                  </a:moveTo>
                  <a:cubicBezTo>
                    <a:pt x="3665" y="0"/>
                    <a:pt x="3307" y="117"/>
                    <a:pt x="3040" y="384"/>
                  </a:cubicBezTo>
                  <a:cubicBezTo>
                    <a:pt x="1277" y="2147"/>
                    <a:pt x="1" y="4974"/>
                    <a:pt x="183" y="7223"/>
                  </a:cubicBezTo>
                  <a:cubicBezTo>
                    <a:pt x="365" y="9503"/>
                    <a:pt x="4955" y="25765"/>
                    <a:pt x="4955" y="25765"/>
                  </a:cubicBezTo>
                  <a:lnTo>
                    <a:pt x="15077" y="23059"/>
                  </a:lnTo>
                  <a:cubicBezTo>
                    <a:pt x="15077" y="23059"/>
                    <a:pt x="12068" y="6798"/>
                    <a:pt x="11186" y="5035"/>
                  </a:cubicBezTo>
                  <a:cubicBezTo>
                    <a:pt x="10466" y="3518"/>
                    <a:pt x="6376" y="0"/>
                    <a:pt x="4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74;p34">
              <a:extLst>
                <a:ext uri="{FF2B5EF4-FFF2-40B4-BE49-F238E27FC236}">
                  <a16:creationId xmlns:a16="http://schemas.microsoft.com/office/drawing/2014/main" id="{4DC26E08-FB57-000A-5645-1A2850198E9B}"/>
                </a:ext>
              </a:extLst>
            </p:cNvPr>
            <p:cNvSpPr/>
            <p:nvPr/>
          </p:nvSpPr>
          <p:spPr>
            <a:xfrm>
              <a:off x="3900963" y="3176320"/>
              <a:ext cx="239027" cy="91734"/>
            </a:xfrm>
            <a:custGeom>
              <a:avLst/>
              <a:gdLst/>
              <a:ahLst/>
              <a:cxnLst/>
              <a:rect l="l" t="t" r="r" b="b"/>
              <a:pathLst>
                <a:path w="12283" h="4714" extrusionOk="0">
                  <a:moveTo>
                    <a:pt x="4685" y="0"/>
                  </a:moveTo>
                  <a:cubicBezTo>
                    <a:pt x="4614" y="0"/>
                    <a:pt x="4551" y="7"/>
                    <a:pt x="4499" y="21"/>
                  </a:cubicBezTo>
                  <a:cubicBezTo>
                    <a:pt x="3314" y="325"/>
                    <a:pt x="31" y="1298"/>
                    <a:pt x="31" y="1298"/>
                  </a:cubicBezTo>
                  <a:lnTo>
                    <a:pt x="1" y="1298"/>
                  </a:lnTo>
                  <a:lnTo>
                    <a:pt x="1" y="4398"/>
                  </a:lnTo>
                  <a:cubicBezTo>
                    <a:pt x="1017" y="4622"/>
                    <a:pt x="1869" y="4714"/>
                    <a:pt x="2583" y="4714"/>
                  </a:cubicBezTo>
                  <a:cubicBezTo>
                    <a:pt x="5952" y="4714"/>
                    <a:pt x="6262" y="2666"/>
                    <a:pt x="6262" y="2666"/>
                  </a:cubicBezTo>
                  <a:cubicBezTo>
                    <a:pt x="7357" y="3716"/>
                    <a:pt x="9403" y="4355"/>
                    <a:pt x="10665" y="4355"/>
                  </a:cubicBezTo>
                  <a:cubicBezTo>
                    <a:pt x="11120" y="4355"/>
                    <a:pt x="11473" y="4272"/>
                    <a:pt x="11642" y="4094"/>
                  </a:cubicBezTo>
                  <a:cubicBezTo>
                    <a:pt x="12282" y="3425"/>
                    <a:pt x="6268" y="0"/>
                    <a:pt x="4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75;p34">
              <a:extLst>
                <a:ext uri="{FF2B5EF4-FFF2-40B4-BE49-F238E27FC236}">
                  <a16:creationId xmlns:a16="http://schemas.microsoft.com/office/drawing/2014/main" id="{8823453B-09DF-9EBB-EA5D-9289226DD08B}"/>
                </a:ext>
              </a:extLst>
            </p:cNvPr>
            <p:cNvSpPr/>
            <p:nvPr/>
          </p:nvSpPr>
          <p:spPr>
            <a:xfrm>
              <a:off x="3934687" y="2638465"/>
              <a:ext cx="12435" cy="32557"/>
            </a:xfrm>
            <a:custGeom>
              <a:avLst/>
              <a:gdLst/>
              <a:ahLst/>
              <a:cxnLst/>
              <a:rect l="l" t="t" r="r" b="b"/>
              <a:pathLst>
                <a:path w="639" h="1673" fill="none" extrusionOk="0">
                  <a:moveTo>
                    <a:pt x="0" y="1672"/>
                  </a:moveTo>
                  <a:lnTo>
                    <a:pt x="638" y="0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76;p34">
              <a:extLst>
                <a:ext uri="{FF2B5EF4-FFF2-40B4-BE49-F238E27FC236}">
                  <a16:creationId xmlns:a16="http://schemas.microsoft.com/office/drawing/2014/main" id="{17D89E44-1B54-7980-0DA9-9266CCBABB59}"/>
                </a:ext>
              </a:extLst>
            </p:cNvPr>
            <p:cNvSpPr/>
            <p:nvPr/>
          </p:nvSpPr>
          <p:spPr>
            <a:xfrm>
              <a:off x="3161599" y="2456281"/>
              <a:ext cx="35495" cy="28995"/>
            </a:xfrm>
            <a:custGeom>
              <a:avLst/>
              <a:gdLst/>
              <a:ahLst/>
              <a:cxnLst/>
              <a:rect l="l" t="t" r="r" b="b"/>
              <a:pathLst>
                <a:path w="1824" h="1490" extrusionOk="0">
                  <a:moveTo>
                    <a:pt x="365" y="1"/>
                  </a:moveTo>
                  <a:lnTo>
                    <a:pt x="0" y="1064"/>
                  </a:lnTo>
                  <a:lnTo>
                    <a:pt x="1824" y="1490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D4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77;p34">
              <a:extLst>
                <a:ext uri="{FF2B5EF4-FFF2-40B4-BE49-F238E27FC236}">
                  <a16:creationId xmlns:a16="http://schemas.microsoft.com/office/drawing/2014/main" id="{135C938D-75B2-716E-A985-3EEF69F844BD}"/>
                </a:ext>
              </a:extLst>
            </p:cNvPr>
            <p:cNvSpPr/>
            <p:nvPr/>
          </p:nvSpPr>
          <p:spPr>
            <a:xfrm>
              <a:off x="3000101" y="2434992"/>
              <a:ext cx="179246" cy="76906"/>
            </a:xfrm>
            <a:custGeom>
              <a:avLst/>
              <a:gdLst/>
              <a:ahLst/>
              <a:cxnLst/>
              <a:rect l="l" t="t" r="r" b="b"/>
              <a:pathLst>
                <a:path w="9211" h="3952" extrusionOk="0">
                  <a:moveTo>
                    <a:pt x="639" y="0"/>
                  </a:moveTo>
                  <a:lnTo>
                    <a:pt x="1" y="3009"/>
                  </a:lnTo>
                  <a:lnTo>
                    <a:pt x="9211" y="3952"/>
                  </a:lnTo>
                  <a:lnTo>
                    <a:pt x="8664" y="109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78;p34">
              <a:extLst>
                <a:ext uri="{FF2B5EF4-FFF2-40B4-BE49-F238E27FC236}">
                  <a16:creationId xmlns:a16="http://schemas.microsoft.com/office/drawing/2014/main" id="{DAABE343-61B8-30A9-52DC-A7235B049A4D}"/>
                </a:ext>
              </a:extLst>
            </p:cNvPr>
            <p:cNvSpPr/>
            <p:nvPr/>
          </p:nvSpPr>
          <p:spPr>
            <a:xfrm>
              <a:off x="5163819" y="2461477"/>
              <a:ext cx="1009702" cy="632294"/>
            </a:xfrm>
            <a:custGeom>
              <a:avLst/>
              <a:gdLst/>
              <a:ahLst/>
              <a:cxnLst/>
              <a:rect l="l" t="t" r="r" b="b"/>
              <a:pathLst>
                <a:path w="51886" h="32492" extrusionOk="0">
                  <a:moveTo>
                    <a:pt x="23854" y="1"/>
                  </a:moveTo>
                  <a:cubicBezTo>
                    <a:pt x="20307" y="1"/>
                    <a:pt x="0" y="23199"/>
                    <a:pt x="0" y="23199"/>
                  </a:cubicBezTo>
                  <a:lnTo>
                    <a:pt x="5867" y="27758"/>
                  </a:lnTo>
                  <a:lnTo>
                    <a:pt x="22797" y="12743"/>
                  </a:lnTo>
                  <a:cubicBezTo>
                    <a:pt x="22797" y="12743"/>
                    <a:pt x="32891" y="32492"/>
                    <a:pt x="41224" y="32492"/>
                  </a:cubicBezTo>
                  <a:cubicBezTo>
                    <a:pt x="41384" y="32492"/>
                    <a:pt x="41544" y="32484"/>
                    <a:pt x="41703" y="32470"/>
                  </a:cubicBezTo>
                  <a:cubicBezTo>
                    <a:pt x="50153" y="31588"/>
                    <a:pt x="51886" y="27758"/>
                    <a:pt x="51886" y="27758"/>
                  </a:cubicBezTo>
                  <a:cubicBezTo>
                    <a:pt x="51886" y="27758"/>
                    <a:pt x="27235" y="463"/>
                    <a:pt x="23952" y="7"/>
                  </a:cubicBezTo>
                  <a:cubicBezTo>
                    <a:pt x="23921" y="3"/>
                    <a:pt x="23889" y="1"/>
                    <a:pt x="23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79;p34">
              <a:extLst>
                <a:ext uri="{FF2B5EF4-FFF2-40B4-BE49-F238E27FC236}">
                  <a16:creationId xmlns:a16="http://schemas.microsoft.com/office/drawing/2014/main" id="{21DA85F1-FCC7-A6DF-7BF3-1CCD486CF2D3}"/>
                </a:ext>
              </a:extLst>
            </p:cNvPr>
            <p:cNvSpPr/>
            <p:nvPr/>
          </p:nvSpPr>
          <p:spPr>
            <a:xfrm>
              <a:off x="5643528" y="2808273"/>
              <a:ext cx="472041" cy="104461"/>
            </a:xfrm>
            <a:custGeom>
              <a:avLst/>
              <a:gdLst/>
              <a:ahLst/>
              <a:cxnLst/>
              <a:rect l="l" t="t" r="r" b="b"/>
              <a:pathLst>
                <a:path w="24257" h="5368" extrusionOk="0">
                  <a:moveTo>
                    <a:pt x="5206" y="0"/>
                  </a:moveTo>
                  <a:cubicBezTo>
                    <a:pt x="3374" y="0"/>
                    <a:pt x="2066" y="161"/>
                    <a:pt x="1733" y="575"/>
                  </a:cubicBezTo>
                  <a:cubicBezTo>
                    <a:pt x="639" y="1943"/>
                    <a:pt x="0" y="4679"/>
                    <a:pt x="3070" y="5226"/>
                  </a:cubicBezTo>
                  <a:cubicBezTo>
                    <a:pt x="3676" y="5327"/>
                    <a:pt x="4854" y="5368"/>
                    <a:pt x="6358" y="5368"/>
                  </a:cubicBezTo>
                  <a:cubicBezTo>
                    <a:pt x="12548" y="5368"/>
                    <a:pt x="24256" y="4679"/>
                    <a:pt x="24256" y="4679"/>
                  </a:cubicBezTo>
                  <a:lnTo>
                    <a:pt x="24256" y="1943"/>
                  </a:lnTo>
                  <a:cubicBezTo>
                    <a:pt x="24256" y="1943"/>
                    <a:pt x="11572" y="0"/>
                    <a:pt x="5206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80;p34">
              <a:extLst>
                <a:ext uri="{FF2B5EF4-FFF2-40B4-BE49-F238E27FC236}">
                  <a16:creationId xmlns:a16="http://schemas.microsoft.com/office/drawing/2014/main" id="{54D2A207-9AEC-6695-9D20-814BD401F36C}"/>
                </a:ext>
              </a:extLst>
            </p:cNvPr>
            <p:cNvSpPr/>
            <p:nvPr/>
          </p:nvSpPr>
          <p:spPr>
            <a:xfrm>
              <a:off x="6436737" y="2594097"/>
              <a:ext cx="296940" cy="659538"/>
            </a:xfrm>
            <a:custGeom>
              <a:avLst/>
              <a:gdLst/>
              <a:ahLst/>
              <a:cxnLst/>
              <a:rect l="l" t="t" r="r" b="b"/>
              <a:pathLst>
                <a:path w="15259" h="33892" extrusionOk="0">
                  <a:moveTo>
                    <a:pt x="6018" y="1"/>
                  </a:moveTo>
                  <a:lnTo>
                    <a:pt x="0" y="2250"/>
                  </a:lnTo>
                  <a:cubicBezTo>
                    <a:pt x="0" y="2250"/>
                    <a:pt x="3161" y="11733"/>
                    <a:pt x="4255" y="14621"/>
                  </a:cubicBezTo>
                  <a:cubicBezTo>
                    <a:pt x="7599" y="23557"/>
                    <a:pt x="12341" y="33892"/>
                    <a:pt x="12341" y="33892"/>
                  </a:cubicBezTo>
                  <a:lnTo>
                    <a:pt x="15259" y="31764"/>
                  </a:lnTo>
                  <a:lnTo>
                    <a:pt x="60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81;p34">
              <a:extLst>
                <a:ext uri="{FF2B5EF4-FFF2-40B4-BE49-F238E27FC236}">
                  <a16:creationId xmlns:a16="http://schemas.microsoft.com/office/drawing/2014/main" id="{14DD0826-63CB-3E97-63ED-F9DEF302830F}"/>
                </a:ext>
              </a:extLst>
            </p:cNvPr>
            <p:cNvSpPr/>
            <p:nvPr/>
          </p:nvSpPr>
          <p:spPr>
            <a:xfrm>
              <a:off x="5652402" y="2508336"/>
              <a:ext cx="331851" cy="400370"/>
            </a:xfrm>
            <a:custGeom>
              <a:avLst/>
              <a:gdLst/>
              <a:ahLst/>
              <a:cxnLst/>
              <a:rect l="l" t="t" r="r" b="b"/>
              <a:pathLst>
                <a:path w="17053" h="20574" extrusionOk="0">
                  <a:moveTo>
                    <a:pt x="11490" y="0"/>
                  </a:moveTo>
                  <a:cubicBezTo>
                    <a:pt x="11490" y="0"/>
                    <a:pt x="1702" y="15320"/>
                    <a:pt x="1277" y="15958"/>
                  </a:cubicBezTo>
                  <a:cubicBezTo>
                    <a:pt x="851" y="16596"/>
                    <a:pt x="0" y="19545"/>
                    <a:pt x="1946" y="20426"/>
                  </a:cubicBezTo>
                  <a:cubicBezTo>
                    <a:pt x="2164" y="20527"/>
                    <a:pt x="2406" y="20574"/>
                    <a:pt x="2668" y="20574"/>
                  </a:cubicBezTo>
                  <a:cubicBezTo>
                    <a:pt x="4704" y="20574"/>
                    <a:pt x="7927" y="17719"/>
                    <a:pt x="10244" y="14864"/>
                  </a:cubicBezTo>
                  <a:cubicBezTo>
                    <a:pt x="12219" y="12463"/>
                    <a:pt x="17052" y="3982"/>
                    <a:pt x="17052" y="3982"/>
                  </a:cubicBezTo>
                  <a:lnTo>
                    <a:pt x="11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82;p34">
              <a:extLst>
                <a:ext uri="{FF2B5EF4-FFF2-40B4-BE49-F238E27FC236}">
                  <a16:creationId xmlns:a16="http://schemas.microsoft.com/office/drawing/2014/main" id="{2BEBE6AE-BA62-36E8-0182-15D6695178B6}"/>
                </a:ext>
              </a:extLst>
            </p:cNvPr>
            <p:cNvSpPr/>
            <p:nvPr/>
          </p:nvSpPr>
          <p:spPr>
            <a:xfrm>
              <a:off x="4855651" y="2836607"/>
              <a:ext cx="1502429" cy="410022"/>
            </a:xfrm>
            <a:custGeom>
              <a:avLst/>
              <a:gdLst/>
              <a:ahLst/>
              <a:cxnLst/>
              <a:rect l="l" t="t" r="r" b="b"/>
              <a:pathLst>
                <a:path w="77206" h="21070" extrusionOk="0">
                  <a:moveTo>
                    <a:pt x="28572" y="1"/>
                  </a:moveTo>
                  <a:cubicBezTo>
                    <a:pt x="25806" y="1"/>
                    <a:pt x="0" y="13132"/>
                    <a:pt x="0" y="13132"/>
                  </a:cubicBezTo>
                  <a:lnTo>
                    <a:pt x="2341" y="17509"/>
                  </a:lnTo>
                  <a:lnTo>
                    <a:pt x="24742" y="10518"/>
                  </a:lnTo>
                  <a:cubicBezTo>
                    <a:pt x="24742" y="10518"/>
                    <a:pt x="47782" y="20336"/>
                    <a:pt x="60184" y="21004"/>
                  </a:cubicBezTo>
                  <a:cubicBezTo>
                    <a:pt x="61039" y="21048"/>
                    <a:pt x="61852" y="21069"/>
                    <a:pt x="62624" y="21069"/>
                  </a:cubicBezTo>
                  <a:cubicBezTo>
                    <a:pt x="73085" y="21069"/>
                    <a:pt x="76186" y="17186"/>
                    <a:pt x="77205" y="13223"/>
                  </a:cubicBezTo>
                  <a:lnTo>
                    <a:pt x="52251" y="4104"/>
                  </a:lnTo>
                  <a:cubicBezTo>
                    <a:pt x="52251" y="4104"/>
                    <a:pt x="34743" y="31"/>
                    <a:pt x="28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83;p34">
              <a:extLst>
                <a:ext uri="{FF2B5EF4-FFF2-40B4-BE49-F238E27FC236}">
                  <a16:creationId xmlns:a16="http://schemas.microsoft.com/office/drawing/2014/main" id="{7AE4955F-2588-542D-7E70-573E443DDF1F}"/>
                </a:ext>
              </a:extLst>
            </p:cNvPr>
            <p:cNvSpPr/>
            <p:nvPr/>
          </p:nvSpPr>
          <p:spPr>
            <a:xfrm>
              <a:off x="5852917" y="2134685"/>
              <a:ext cx="601567" cy="1040312"/>
            </a:xfrm>
            <a:custGeom>
              <a:avLst/>
              <a:gdLst/>
              <a:ahLst/>
              <a:cxnLst/>
              <a:rect l="l" t="t" r="r" b="b"/>
              <a:pathLst>
                <a:path w="30913" h="53459" extrusionOk="0">
                  <a:moveTo>
                    <a:pt x="22981" y="1"/>
                  </a:moveTo>
                  <a:cubicBezTo>
                    <a:pt x="22843" y="1"/>
                    <a:pt x="22711" y="8"/>
                    <a:pt x="22584" y="22"/>
                  </a:cubicBezTo>
                  <a:cubicBezTo>
                    <a:pt x="22584" y="22"/>
                    <a:pt x="13071" y="934"/>
                    <a:pt x="11186" y="2180"/>
                  </a:cubicBezTo>
                  <a:cubicBezTo>
                    <a:pt x="9332" y="3396"/>
                    <a:pt x="8724" y="31724"/>
                    <a:pt x="6900" y="34217"/>
                  </a:cubicBezTo>
                  <a:cubicBezTo>
                    <a:pt x="5046" y="36679"/>
                    <a:pt x="0" y="39931"/>
                    <a:pt x="0" y="39931"/>
                  </a:cubicBezTo>
                  <a:lnTo>
                    <a:pt x="1064" y="40174"/>
                  </a:lnTo>
                  <a:cubicBezTo>
                    <a:pt x="1064" y="40174"/>
                    <a:pt x="2584" y="40326"/>
                    <a:pt x="3557" y="42120"/>
                  </a:cubicBezTo>
                  <a:cubicBezTo>
                    <a:pt x="4499" y="43883"/>
                    <a:pt x="4438" y="49475"/>
                    <a:pt x="9666" y="52059"/>
                  </a:cubicBezTo>
                  <a:cubicBezTo>
                    <a:pt x="11689" y="53056"/>
                    <a:pt x="13627" y="53459"/>
                    <a:pt x="15450" y="53459"/>
                  </a:cubicBezTo>
                  <a:cubicBezTo>
                    <a:pt x="19737" y="53459"/>
                    <a:pt x="23387" y="51234"/>
                    <a:pt x="25989" y="49293"/>
                  </a:cubicBezTo>
                  <a:cubicBezTo>
                    <a:pt x="25989" y="49293"/>
                    <a:pt x="25685" y="34825"/>
                    <a:pt x="25989" y="32028"/>
                  </a:cubicBezTo>
                  <a:cubicBezTo>
                    <a:pt x="26262" y="29262"/>
                    <a:pt x="30913" y="8320"/>
                    <a:pt x="30913" y="5554"/>
                  </a:cubicBezTo>
                  <a:cubicBezTo>
                    <a:pt x="30913" y="2916"/>
                    <a:pt x="25825" y="1"/>
                    <a:pt x="22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84;p34">
              <a:extLst>
                <a:ext uri="{FF2B5EF4-FFF2-40B4-BE49-F238E27FC236}">
                  <a16:creationId xmlns:a16="http://schemas.microsoft.com/office/drawing/2014/main" id="{D055900D-07F0-34ED-0461-98ADF3F12189}"/>
                </a:ext>
              </a:extLst>
            </p:cNvPr>
            <p:cNvSpPr/>
            <p:nvPr/>
          </p:nvSpPr>
          <p:spPr>
            <a:xfrm>
              <a:off x="5790801" y="2176543"/>
              <a:ext cx="342379" cy="572552"/>
            </a:xfrm>
            <a:custGeom>
              <a:avLst/>
              <a:gdLst/>
              <a:ahLst/>
              <a:cxnLst/>
              <a:rect l="l" t="t" r="r" b="b"/>
              <a:pathLst>
                <a:path w="17594" h="29422" extrusionOk="0">
                  <a:moveTo>
                    <a:pt x="14726" y="0"/>
                  </a:moveTo>
                  <a:cubicBezTo>
                    <a:pt x="14615" y="0"/>
                    <a:pt x="14499" y="20"/>
                    <a:pt x="14378" y="59"/>
                  </a:cubicBezTo>
                  <a:cubicBezTo>
                    <a:pt x="11703" y="941"/>
                    <a:pt x="1" y="23950"/>
                    <a:pt x="1" y="23950"/>
                  </a:cubicBezTo>
                  <a:lnTo>
                    <a:pt x="4925" y="29421"/>
                  </a:lnTo>
                  <a:cubicBezTo>
                    <a:pt x="4925" y="29421"/>
                    <a:pt x="11612" y="21336"/>
                    <a:pt x="14378" y="17020"/>
                  </a:cubicBezTo>
                  <a:cubicBezTo>
                    <a:pt x="17070" y="12835"/>
                    <a:pt x="17593" y="0"/>
                    <a:pt x="14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85;p34">
              <a:extLst>
                <a:ext uri="{FF2B5EF4-FFF2-40B4-BE49-F238E27FC236}">
                  <a16:creationId xmlns:a16="http://schemas.microsoft.com/office/drawing/2014/main" id="{C3D4AD73-2ACD-CB88-7FB5-C30D27DE08B2}"/>
                </a:ext>
              </a:extLst>
            </p:cNvPr>
            <p:cNvSpPr/>
            <p:nvPr/>
          </p:nvSpPr>
          <p:spPr>
            <a:xfrm>
              <a:off x="5792591" y="2812963"/>
              <a:ext cx="46743" cy="47327"/>
            </a:xfrm>
            <a:custGeom>
              <a:avLst/>
              <a:gdLst/>
              <a:ahLst/>
              <a:cxnLst/>
              <a:rect l="l" t="t" r="r" b="b"/>
              <a:pathLst>
                <a:path w="2402" h="2432" fill="none" extrusionOk="0">
                  <a:moveTo>
                    <a:pt x="2401" y="0"/>
                  </a:moveTo>
                  <a:cubicBezTo>
                    <a:pt x="2401" y="0"/>
                    <a:pt x="882" y="1702"/>
                    <a:pt x="0" y="2432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86;p34">
              <a:extLst>
                <a:ext uri="{FF2B5EF4-FFF2-40B4-BE49-F238E27FC236}">
                  <a16:creationId xmlns:a16="http://schemas.microsoft.com/office/drawing/2014/main" id="{7334BB70-E37C-ABFF-B8EC-417E54C9AE79}"/>
                </a:ext>
              </a:extLst>
            </p:cNvPr>
            <p:cNvSpPr/>
            <p:nvPr/>
          </p:nvSpPr>
          <p:spPr>
            <a:xfrm>
              <a:off x="6667260" y="3174958"/>
              <a:ext cx="222583" cy="108081"/>
            </a:xfrm>
            <a:custGeom>
              <a:avLst/>
              <a:gdLst/>
              <a:ahLst/>
              <a:cxnLst/>
              <a:rect l="l" t="t" r="r" b="b"/>
              <a:pathLst>
                <a:path w="11438" h="5554" extrusionOk="0">
                  <a:moveTo>
                    <a:pt x="7151" y="0"/>
                  </a:moveTo>
                  <a:cubicBezTo>
                    <a:pt x="5905" y="0"/>
                    <a:pt x="3413" y="1915"/>
                    <a:pt x="3413" y="1915"/>
                  </a:cubicBezTo>
                  <a:cubicBezTo>
                    <a:pt x="3083" y="1702"/>
                    <a:pt x="2720" y="1607"/>
                    <a:pt x="2364" y="1607"/>
                  </a:cubicBezTo>
                  <a:cubicBezTo>
                    <a:pt x="1145" y="1607"/>
                    <a:pt x="1" y="2719"/>
                    <a:pt x="495" y="4012"/>
                  </a:cubicBezTo>
                  <a:cubicBezTo>
                    <a:pt x="937" y="5192"/>
                    <a:pt x="2240" y="5554"/>
                    <a:pt x="3525" y="5554"/>
                  </a:cubicBezTo>
                  <a:cubicBezTo>
                    <a:pt x="4094" y="5554"/>
                    <a:pt x="4660" y="5483"/>
                    <a:pt x="5145" y="5380"/>
                  </a:cubicBezTo>
                  <a:cubicBezTo>
                    <a:pt x="6695" y="5015"/>
                    <a:pt x="8063" y="2553"/>
                    <a:pt x="8063" y="2553"/>
                  </a:cubicBezTo>
                  <a:cubicBezTo>
                    <a:pt x="9343" y="3353"/>
                    <a:pt x="10280" y="3644"/>
                    <a:pt x="10837" y="3644"/>
                  </a:cubicBezTo>
                  <a:cubicBezTo>
                    <a:pt x="11233" y="3644"/>
                    <a:pt x="11437" y="3497"/>
                    <a:pt x="11437" y="3283"/>
                  </a:cubicBezTo>
                  <a:cubicBezTo>
                    <a:pt x="11437" y="2736"/>
                    <a:pt x="8428" y="0"/>
                    <a:pt x="7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87;p34">
              <a:extLst>
                <a:ext uri="{FF2B5EF4-FFF2-40B4-BE49-F238E27FC236}">
                  <a16:creationId xmlns:a16="http://schemas.microsoft.com/office/drawing/2014/main" id="{58047F78-E62F-5B09-CB8D-97587E635540}"/>
                </a:ext>
              </a:extLst>
            </p:cNvPr>
            <p:cNvSpPr/>
            <p:nvPr/>
          </p:nvSpPr>
          <p:spPr>
            <a:xfrm>
              <a:off x="5607449" y="2675128"/>
              <a:ext cx="33724" cy="34327"/>
            </a:xfrm>
            <a:custGeom>
              <a:avLst/>
              <a:gdLst/>
              <a:ahLst/>
              <a:cxnLst/>
              <a:rect l="l" t="t" r="r" b="b"/>
              <a:pathLst>
                <a:path w="1733" h="1764" fill="none" extrusionOk="0">
                  <a:moveTo>
                    <a:pt x="1733" y="1"/>
                  </a:moveTo>
                  <a:cubicBezTo>
                    <a:pt x="1733" y="1"/>
                    <a:pt x="1003" y="852"/>
                    <a:pt x="0" y="1764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88;p34">
              <a:extLst>
                <a:ext uri="{FF2B5EF4-FFF2-40B4-BE49-F238E27FC236}">
                  <a16:creationId xmlns:a16="http://schemas.microsoft.com/office/drawing/2014/main" id="{C55C0F74-E5C5-5D78-DE71-42D966C6EE26}"/>
                </a:ext>
              </a:extLst>
            </p:cNvPr>
            <p:cNvSpPr/>
            <p:nvPr/>
          </p:nvSpPr>
          <p:spPr>
            <a:xfrm>
              <a:off x="5984233" y="2777468"/>
              <a:ext cx="11851" cy="101153"/>
            </a:xfrm>
            <a:custGeom>
              <a:avLst/>
              <a:gdLst/>
              <a:ahLst/>
              <a:cxnLst/>
              <a:rect l="l" t="t" r="r" b="b"/>
              <a:pathLst>
                <a:path w="609" h="5198" fill="none" extrusionOk="0">
                  <a:moveTo>
                    <a:pt x="608" y="0"/>
                  </a:moveTo>
                  <a:cubicBezTo>
                    <a:pt x="608" y="0"/>
                    <a:pt x="31" y="3009"/>
                    <a:pt x="0" y="5198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89;p34">
              <a:extLst>
                <a:ext uri="{FF2B5EF4-FFF2-40B4-BE49-F238E27FC236}">
                  <a16:creationId xmlns:a16="http://schemas.microsoft.com/office/drawing/2014/main" id="{58774CD9-D2AD-FA0F-62D2-D1CCA4B19AC2}"/>
                </a:ext>
              </a:extLst>
            </p:cNvPr>
            <p:cNvSpPr/>
            <p:nvPr/>
          </p:nvSpPr>
          <p:spPr>
            <a:xfrm>
              <a:off x="4115684" y="2953795"/>
              <a:ext cx="1418439" cy="475272"/>
            </a:xfrm>
            <a:custGeom>
              <a:avLst/>
              <a:gdLst/>
              <a:ahLst/>
              <a:cxnLst/>
              <a:rect l="l" t="t" r="r" b="b"/>
              <a:pathLst>
                <a:path w="72890" h="24423" extrusionOk="0">
                  <a:moveTo>
                    <a:pt x="58460" y="0"/>
                  </a:moveTo>
                  <a:cubicBezTo>
                    <a:pt x="52303" y="0"/>
                    <a:pt x="43373" y="713"/>
                    <a:pt x="36385" y="713"/>
                  </a:cubicBezTo>
                  <a:cubicBezTo>
                    <a:pt x="35792" y="713"/>
                    <a:pt x="35213" y="707"/>
                    <a:pt x="34651" y="696"/>
                  </a:cubicBezTo>
                  <a:cubicBezTo>
                    <a:pt x="34651" y="696"/>
                    <a:pt x="22050" y="286"/>
                    <a:pt x="13596" y="286"/>
                  </a:cubicBezTo>
                  <a:cubicBezTo>
                    <a:pt x="10777" y="286"/>
                    <a:pt x="8420" y="332"/>
                    <a:pt x="7143" y="453"/>
                  </a:cubicBezTo>
                  <a:cubicBezTo>
                    <a:pt x="2067" y="970"/>
                    <a:pt x="0" y="6046"/>
                    <a:pt x="0" y="10666"/>
                  </a:cubicBezTo>
                  <a:cubicBezTo>
                    <a:pt x="0" y="15143"/>
                    <a:pt x="8736" y="24423"/>
                    <a:pt x="31879" y="24423"/>
                  </a:cubicBezTo>
                  <a:cubicBezTo>
                    <a:pt x="32460" y="24423"/>
                    <a:pt x="33050" y="24417"/>
                    <a:pt x="33648" y="24405"/>
                  </a:cubicBezTo>
                  <a:cubicBezTo>
                    <a:pt x="58117" y="23919"/>
                    <a:pt x="66719" y="16532"/>
                    <a:pt x="69819" y="12307"/>
                  </a:cubicBezTo>
                  <a:cubicBezTo>
                    <a:pt x="72889" y="8113"/>
                    <a:pt x="68786" y="1031"/>
                    <a:pt x="63193" y="240"/>
                  </a:cubicBezTo>
                  <a:cubicBezTo>
                    <a:pt x="61964" y="67"/>
                    <a:pt x="60341" y="0"/>
                    <a:pt x="58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90;p34">
              <a:extLst>
                <a:ext uri="{FF2B5EF4-FFF2-40B4-BE49-F238E27FC236}">
                  <a16:creationId xmlns:a16="http://schemas.microsoft.com/office/drawing/2014/main" id="{EA557A46-35BA-FE64-37E1-7BD096248ADE}"/>
                </a:ext>
              </a:extLst>
            </p:cNvPr>
            <p:cNvSpPr/>
            <p:nvPr/>
          </p:nvSpPr>
          <p:spPr>
            <a:xfrm>
              <a:off x="4436872" y="3041268"/>
              <a:ext cx="162082" cy="50888"/>
            </a:xfrm>
            <a:custGeom>
              <a:avLst/>
              <a:gdLst/>
              <a:ahLst/>
              <a:cxnLst/>
              <a:rect l="l" t="t" r="r" b="b"/>
              <a:pathLst>
                <a:path w="8329" h="2615" fill="none" extrusionOk="0">
                  <a:moveTo>
                    <a:pt x="0" y="1"/>
                  </a:moveTo>
                  <a:cubicBezTo>
                    <a:pt x="0" y="1"/>
                    <a:pt x="4590" y="1095"/>
                    <a:pt x="8329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91;p34">
              <a:extLst>
                <a:ext uri="{FF2B5EF4-FFF2-40B4-BE49-F238E27FC236}">
                  <a16:creationId xmlns:a16="http://schemas.microsoft.com/office/drawing/2014/main" id="{0886C2AB-A72D-BF16-6723-5A764BF20BE0}"/>
                </a:ext>
              </a:extLst>
            </p:cNvPr>
            <p:cNvSpPr/>
            <p:nvPr/>
          </p:nvSpPr>
          <p:spPr>
            <a:xfrm>
              <a:off x="5054980" y="3041268"/>
              <a:ext cx="162102" cy="50888"/>
            </a:xfrm>
            <a:custGeom>
              <a:avLst/>
              <a:gdLst/>
              <a:ahLst/>
              <a:cxnLst/>
              <a:rect l="l" t="t" r="r" b="b"/>
              <a:pathLst>
                <a:path w="8330" h="2615" fill="none" extrusionOk="0">
                  <a:moveTo>
                    <a:pt x="8329" y="1"/>
                  </a:moveTo>
                  <a:cubicBezTo>
                    <a:pt x="8329" y="1"/>
                    <a:pt x="3709" y="1095"/>
                    <a:pt x="1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92;p34">
              <a:extLst>
                <a:ext uri="{FF2B5EF4-FFF2-40B4-BE49-F238E27FC236}">
                  <a16:creationId xmlns:a16="http://schemas.microsoft.com/office/drawing/2014/main" id="{B7A9523F-4752-487F-DDBE-29F1C58F7B9C}"/>
                </a:ext>
              </a:extLst>
            </p:cNvPr>
            <p:cNvSpPr/>
            <p:nvPr/>
          </p:nvSpPr>
          <p:spPr>
            <a:xfrm>
              <a:off x="5056167" y="2647339"/>
              <a:ext cx="178643" cy="224782"/>
            </a:xfrm>
            <a:custGeom>
              <a:avLst/>
              <a:gdLst/>
              <a:ahLst/>
              <a:cxnLst/>
              <a:rect l="l" t="t" r="r" b="b"/>
              <a:pathLst>
                <a:path w="9180" h="11551" extrusionOk="0">
                  <a:moveTo>
                    <a:pt x="0" y="0"/>
                  </a:moveTo>
                  <a:lnTo>
                    <a:pt x="852" y="7721"/>
                  </a:lnTo>
                  <a:cubicBezTo>
                    <a:pt x="3435" y="10791"/>
                    <a:pt x="9180" y="11551"/>
                    <a:pt x="9180" y="11551"/>
                  </a:cubicBezTo>
                  <a:lnTo>
                    <a:pt x="7569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93;p34">
              <a:extLst>
                <a:ext uri="{FF2B5EF4-FFF2-40B4-BE49-F238E27FC236}">
                  <a16:creationId xmlns:a16="http://schemas.microsoft.com/office/drawing/2014/main" id="{83262943-6DE1-BFEC-C56B-0466E2FAFF79}"/>
                </a:ext>
              </a:extLst>
            </p:cNvPr>
            <p:cNvSpPr/>
            <p:nvPr/>
          </p:nvSpPr>
          <p:spPr>
            <a:xfrm>
              <a:off x="4729667" y="2100786"/>
              <a:ext cx="130148" cy="140015"/>
            </a:xfrm>
            <a:custGeom>
              <a:avLst/>
              <a:gdLst/>
              <a:ahLst/>
              <a:cxnLst/>
              <a:rect l="l" t="t" r="r" b="b"/>
              <a:pathLst>
                <a:path w="6688" h="7195" extrusionOk="0">
                  <a:moveTo>
                    <a:pt x="0" y="1"/>
                  </a:moveTo>
                  <a:lnTo>
                    <a:pt x="0" y="5776"/>
                  </a:lnTo>
                  <a:cubicBezTo>
                    <a:pt x="0" y="5776"/>
                    <a:pt x="1229" y="7194"/>
                    <a:pt x="3211" y="7194"/>
                  </a:cubicBezTo>
                  <a:cubicBezTo>
                    <a:pt x="4201" y="7194"/>
                    <a:pt x="5380" y="6840"/>
                    <a:pt x="6687" y="5776"/>
                  </a:cubicBezTo>
                  <a:lnTo>
                    <a:pt x="6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94;p34">
              <a:extLst>
                <a:ext uri="{FF2B5EF4-FFF2-40B4-BE49-F238E27FC236}">
                  <a16:creationId xmlns:a16="http://schemas.microsoft.com/office/drawing/2014/main" id="{26C93B5E-1965-B7F4-079B-79E8562B38AF}"/>
                </a:ext>
              </a:extLst>
            </p:cNvPr>
            <p:cNvSpPr/>
            <p:nvPr/>
          </p:nvSpPr>
          <p:spPr>
            <a:xfrm>
              <a:off x="4685298" y="1869523"/>
              <a:ext cx="218867" cy="292211"/>
            </a:xfrm>
            <a:custGeom>
              <a:avLst/>
              <a:gdLst/>
              <a:ahLst/>
              <a:cxnLst/>
              <a:rect l="l" t="t" r="r" b="b"/>
              <a:pathLst>
                <a:path w="11247" h="15016" extrusionOk="0">
                  <a:moveTo>
                    <a:pt x="5624" y="0"/>
                  </a:moveTo>
                  <a:cubicBezTo>
                    <a:pt x="3161" y="0"/>
                    <a:pt x="1216" y="182"/>
                    <a:pt x="608" y="2006"/>
                  </a:cubicBezTo>
                  <a:cubicBezTo>
                    <a:pt x="0" y="3830"/>
                    <a:pt x="821" y="9362"/>
                    <a:pt x="1186" y="10791"/>
                  </a:cubicBezTo>
                  <a:cubicBezTo>
                    <a:pt x="1520" y="12189"/>
                    <a:pt x="3678" y="15016"/>
                    <a:pt x="5654" y="15016"/>
                  </a:cubicBezTo>
                  <a:cubicBezTo>
                    <a:pt x="7630" y="15016"/>
                    <a:pt x="9788" y="12189"/>
                    <a:pt x="10153" y="10791"/>
                  </a:cubicBezTo>
                  <a:cubicBezTo>
                    <a:pt x="10517" y="9392"/>
                    <a:pt x="11247" y="3830"/>
                    <a:pt x="10639" y="2006"/>
                  </a:cubicBezTo>
                  <a:cubicBezTo>
                    <a:pt x="10031" y="182"/>
                    <a:pt x="8086" y="0"/>
                    <a:pt x="5624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95;p34">
              <a:extLst>
                <a:ext uri="{FF2B5EF4-FFF2-40B4-BE49-F238E27FC236}">
                  <a16:creationId xmlns:a16="http://schemas.microsoft.com/office/drawing/2014/main" id="{8A063D3B-58C4-CB50-254A-EED780F0C762}"/>
                </a:ext>
              </a:extLst>
            </p:cNvPr>
            <p:cNvSpPr/>
            <p:nvPr/>
          </p:nvSpPr>
          <p:spPr>
            <a:xfrm>
              <a:off x="4648733" y="1971688"/>
              <a:ext cx="58458" cy="71438"/>
            </a:xfrm>
            <a:custGeom>
              <a:avLst/>
              <a:gdLst/>
              <a:ahLst/>
              <a:cxnLst/>
              <a:rect l="l" t="t" r="r" b="b"/>
              <a:pathLst>
                <a:path w="3004" h="3671" extrusionOk="0">
                  <a:moveTo>
                    <a:pt x="1476" y="0"/>
                  </a:moveTo>
                  <a:cubicBezTo>
                    <a:pt x="855" y="0"/>
                    <a:pt x="195" y="251"/>
                    <a:pt x="116" y="1285"/>
                  </a:cubicBezTo>
                  <a:cubicBezTo>
                    <a:pt x="1" y="2813"/>
                    <a:pt x="678" y="3671"/>
                    <a:pt x="1813" y="3671"/>
                  </a:cubicBezTo>
                  <a:cubicBezTo>
                    <a:pt x="2169" y="3671"/>
                    <a:pt x="2569" y="3587"/>
                    <a:pt x="3004" y="3413"/>
                  </a:cubicBezTo>
                  <a:lnTo>
                    <a:pt x="2609" y="221"/>
                  </a:lnTo>
                  <a:cubicBezTo>
                    <a:pt x="2609" y="221"/>
                    <a:pt x="2060" y="0"/>
                    <a:pt x="1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96;p34">
              <a:extLst>
                <a:ext uri="{FF2B5EF4-FFF2-40B4-BE49-F238E27FC236}">
                  <a16:creationId xmlns:a16="http://schemas.microsoft.com/office/drawing/2014/main" id="{63B6B335-C537-904B-6758-FF62D9A69CC1}"/>
                </a:ext>
              </a:extLst>
            </p:cNvPr>
            <p:cNvSpPr/>
            <p:nvPr/>
          </p:nvSpPr>
          <p:spPr>
            <a:xfrm>
              <a:off x="4878711" y="1972272"/>
              <a:ext cx="58477" cy="71457"/>
            </a:xfrm>
            <a:custGeom>
              <a:avLst/>
              <a:gdLst/>
              <a:ahLst/>
              <a:cxnLst/>
              <a:rect l="l" t="t" r="r" b="b"/>
              <a:pathLst>
                <a:path w="3005" h="3672" extrusionOk="0">
                  <a:moveTo>
                    <a:pt x="1544" y="1"/>
                  </a:moveTo>
                  <a:cubicBezTo>
                    <a:pt x="968" y="1"/>
                    <a:pt x="426" y="222"/>
                    <a:pt x="426" y="222"/>
                  </a:cubicBezTo>
                  <a:lnTo>
                    <a:pt x="1" y="3413"/>
                  </a:lnTo>
                  <a:cubicBezTo>
                    <a:pt x="436" y="3587"/>
                    <a:pt x="836" y="3671"/>
                    <a:pt x="1191" y="3671"/>
                  </a:cubicBezTo>
                  <a:cubicBezTo>
                    <a:pt x="2326" y="3671"/>
                    <a:pt x="3004" y="2813"/>
                    <a:pt x="2888" y="1286"/>
                  </a:cubicBezTo>
                  <a:cubicBezTo>
                    <a:pt x="2810" y="251"/>
                    <a:pt x="2158" y="1"/>
                    <a:pt x="1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97;p34">
              <a:extLst>
                <a:ext uri="{FF2B5EF4-FFF2-40B4-BE49-F238E27FC236}">
                  <a16:creationId xmlns:a16="http://schemas.microsoft.com/office/drawing/2014/main" id="{E052C001-F9AF-9014-D93D-94BF2A39F51A}"/>
                </a:ext>
              </a:extLst>
            </p:cNvPr>
            <p:cNvSpPr/>
            <p:nvPr/>
          </p:nvSpPr>
          <p:spPr>
            <a:xfrm>
              <a:off x="4630285" y="1766404"/>
              <a:ext cx="295169" cy="375481"/>
            </a:xfrm>
            <a:custGeom>
              <a:avLst/>
              <a:gdLst/>
              <a:ahLst/>
              <a:cxnLst/>
              <a:rect l="l" t="t" r="r" b="b"/>
              <a:pathLst>
                <a:path w="15168" h="19295" extrusionOk="0">
                  <a:moveTo>
                    <a:pt x="6869" y="1"/>
                  </a:moveTo>
                  <a:cubicBezTo>
                    <a:pt x="6844" y="1"/>
                    <a:pt x="6824" y="4"/>
                    <a:pt x="6809" y="10"/>
                  </a:cubicBezTo>
                  <a:cubicBezTo>
                    <a:pt x="6444" y="193"/>
                    <a:pt x="6171" y="1591"/>
                    <a:pt x="6171" y="1591"/>
                  </a:cubicBezTo>
                  <a:cubicBezTo>
                    <a:pt x="6171" y="1591"/>
                    <a:pt x="2910" y="672"/>
                    <a:pt x="1755" y="672"/>
                  </a:cubicBezTo>
                  <a:cubicBezTo>
                    <a:pt x="1549" y="672"/>
                    <a:pt x="1410" y="701"/>
                    <a:pt x="1368" y="770"/>
                  </a:cubicBezTo>
                  <a:cubicBezTo>
                    <a:pt x="1064" y="1196"/>
                    <a:pt x="2098" y="3779"/>
                    <a:pt x="2098" y="3779"/>
                  </a:cubicBezTo>
                  <a:cubicBezTo>
                    <a:pt x="2098" y="3779"/>
                    <a:pt x="1" y="6120"/>
                    <a:pt x="274" y="7579"/>
                  </a:cubicBezTo>
                  <a:cubicBezTo>
                    <a:pt x="730" y="9980"/>
                    <a:pt x="2037" y="13050"/>
                    <a:pt x="2037" y="13050"/>
                  </a:cubicBezTo>
                  <a:cubicBezTo>
                    <a:pt x="2554" y="15269"/>
                    <a:pt x="3587" y="18673"/>
                    <a:pt x="4529" y="19008"/>
                  </a:cubicBezTo>
                  <a:cubicBezTo>
                    <a:pt x="4654" y="19052"/>
                    <a:pt x="4784" y="19071"/>
                    <a:pt x="4915" y="19071"/>
                  </a:cubicBezTo>
                  <a:cubicBezTo>
                    <a:pt x="5773" y="19071"/>
                    <a:pt x="6688" y="18248"/>
                    <a:pt x="6688" y="18248"/>
                  </a:cubicBezTo>
                  <a:cubicBezTo>
                    <a:pt x="6688" y="18248"/>
                    <a:pt x="7013" y="19282"/>
                    <a:pt x="7575" y="19282"/>
                  </a:cubicBezTo>
                  <a:cubicBezTo>
                    <a:pt x="7583" y="19282"/>
                    <a:pt x="7591" y="19282"/>
                    <a:pt x="7599" y="19281"/>
                  </a:cubicBezTo>
                  <a:cubicBezTo>
                    <a:pt x="8177" y="19220"/>
                    <a:pt x="9210" y="18248"/>
                    <a:pt x="9210" y="18248"/>
                  </a:cubicBezTo>
                  <a:cubicBezTo>
                    <a:pt x="9210" y="18248"/>
                    <a:pt x="9640" y="19295"/>
                    <a:pt x="10171" y="19295"/>
                  </a:cubicBezTo>
                  <a:cubicBezTo>
                    <a:pt x="10205" y="19295"/>
                    <a:pt x="10239" y="19290"/>
                    <a:pt x="10274" y="19281"/>
                  </a:cubicBezTo>
                  <a:cubicBezTo>
                    <a:pt x="10821" y="19160"/>
                    <a:pt x="11521" y="17852"/>
                    <a:pt x="11521" y="17852"/>
                  </a:cubicBezTo>
                  <a:cubicBezTo>
                    <a:pt x="11521" y="17852"/>
                    <a:pt x="11575" y="18895"/>
                    <a:pt x="12284" y="18895"/>
                  </a:cubicBezTo>
                  <a:cubicBezTo>
                    <a:pt x="12322" y="18895"/>
                    <a:pt x="12361" y="18892"/>
                    <a:pt x="12402" y="18886"/>
                  </a:cubicBezTo>
                  <a:cubicBezTo>
                    <a:pt x="13192" y="18704"/>
                    <a:pt x="14195" y="15086"/>
                    <a:pt x="14378" y="13020"/>
                  </a:cubicBezTo>
                  <a:cubicBezTo>
                    <a:pt x="14378" y="13020"/>
                    <a:pt x="15168" y="4448"/>
                    <a:pt x="15046" y="3992"/>
                  </a:cubicBezTo>
                  <a:cubicBezTo>
                    <a:pt x="14986" y="3536"/>
                    <a:pt x="13314" y="3384"/>
                    <a:pt x="13314" y="3384"/>
                  </a:cubicBezTo>
                  <a:cubicBezTo>
                    <a:pt x="13314" y="3384"/>
                    <a:pt x="14894" y="1743"/>
                    <a:pt x="14438" y="1560"/>
                  </a:cubicBezTo>
                  <a:cubicBezTo>
                    <a:pt x="14399" y="1542"/>
                    <a:pt x="14351" y="1534"/>
                    <a:pt x="14295" y="1534"/>
                  </a:cubicBezTo>
                  <a:cubicBezTo>
                    <a:pt x="13706" y="1534"/>
                    <a:pt x="12311" y="2472"/>
                    <a:pt x="12311" y="2472"/>
                  </a:cubicBezTo>
                  <a:cubicBezTo>
                    <a:pt x="12311" y="2472"/>
                    <a:pt x="12012" y="800"/>
                    <a:pt x="11770" y="800"/>
                  </a:cubicBezTo>
                  <a:cubicBezTo>
                    <a:pt x="11768" y="800"/>
                    <a:pt x="11766" y="800"/>
                    <a:pt x="11764" y="801"/>
                  </a:cubicBezTo>
                  <a:cubicBezTo>
                    <a:pt x="11521" y="831"/>
                    <a:pt x="11399" y="2290"/>
                    <a:pt x="11399" y="2290"/>
                  </a:cubicBezTo>
                  <a:cubicBezTo>
                    <a:pt x="11399" y="2290"/>
                    <a:pt x="7527" y="1"/>
                    <a:pt x="6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98;p34">
              <a:extLst>
                <a:ext uri="{FF2B5EF4-FFF2-40B4-BE49-F238E27FC236}">
                  <a16:creationId xmlns:a16="http://schemas.microsoft.com/office/drawing/2014/main" id="{F308E501-891D-B9D8-17FE-503A77348E84}"/>
                </a:ext>
              </a:extLst>
            </p:cNvPr>
            <p:cNvSpPr/>
            <p:nvPr/>
          </p:nvSpPr>
          <p:spPr>
            <a:xfrm>
              <a:off x="4319158" y="2594097"/>
              <a:ext cx="386865" cy="406383"/>
            </a:xfrm>
            <a:custGeom>
              <a:avLst/>
              <a:gdLst/>
              <a:ahLst/>
              <a:cxnLst/>
              <a:rect l="l" t="t" r="r" b="b"/>
              <a:pathLst>
                <a:path w="19880" h="20883" extrusionOk="0">
                  <a:moveTo>
                    <a:pt x="16900" y="1"/>
                  </a:moveTo>
                  <a:cubicBezTo>
                    <a:pt x="16900" y="1"/>
                    <a:pt x="15168" y="3496"/>
                    <a:pt x="2554" y="13375"/>
                  </a:cubicBezTo>
                  <a:cubicBezTo>
                    <a:pt x="0" y="15381"/>
                    <a:pt x="2797" y="20882"/>
                    <a:pt x="5958" y="20882"/>
                  </a:cubicBezTo>
                  <a:cubicBezTo>
                    <a:pt x="7782" y="20882"/>
                    <a:pt x="17691" y="8177"/>
                    <a:pt x="19879" y="1824"/>
                  </a:cubicBezTo>
                  <a:lnTo>
                    <a:pt x="16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99;p34">
              <a:extLst>
                <a:ext uri="{FF2B5EF4-FFF2-40B4-BE49-F238E27FC236}">
                  <a16:creationId xmlns:a16="http://schemas.microsoft.com/office/drawing/2014/main" id="{A1502444-DF66-883B-B53F-A711542B5CA0}"/>
                </a:ext>
              </a:extLst>
            </p:cNvPr>
            <p:cNvSpPr/>
            <p:nvPr/>
          </p:nvSpPr>
          <p:spPr>
            <a:xfrm>
              <a:off x="4881669" y="2594097"/>
              <a:ext cx="387449" cy="406383"/>
            </a:xfrm>
            <a:custGeom>
              <a:avLst/>
              <a:gdLst/>
              <a:ahLst/>
              <a:cxnLst/>
              <a:rect l="l" t="t" r="r" b="b"/>
              <a:pathLst>
                <a:path w="19910" h="20883" extrusionOk="0">
                  <a:moveTo>
                    <a:pt x="3010" y="1"/>
                  </a:moveTo>
                  <a:lnTo>
                    <a:pt x="1" y="1824"/>
                  </a:lnTo>
                  <a:cubicBezTo>
                    <a:pt x="2189" y="8177"/>
                    <a:pt x="12098" y="20882"/>
                    <a:pt x="13922" y="20882"/>
                  </a:cubicBezTo>
                  <a:cubicBezTo>
                    <a:pt x="17113" y="20882"/>
                    <a:pt x="19910" y="15381"/>
                    <a:pt x="17387" y="13375"/>
                  </a:cubicBezTo>
                  <a:cubicBezTo>
                    <a:pt x="4773" y="3496"/>
                    <a:pt x="3010" y="1"/>
                    <a:pt x="3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00;p34">
              <a:extLst>
                <a:ext uri="{FF2B5EF4-FFF2-40B4-BE49-F238E27FC236}">
                  <a16:creationId xmlns:a16="http://schemas.microsoft.com/office/drawing/2014/main" id="{984F7A7C-D0F4-24C6-BEDA-56AFBABD23C0}"/>
                </a:ext>
              </a:extLst>
            </p:cNvPr>
            <p:cNvSpPr/>
            <p:nvPr/>
          </p:nvSpPr>
          <p:spPr>
            <a:xfrm>
              <a:off x="4354653" y="2647339"/>
              <a:ext cx="178059" cy="224782"/>
            </a:xfrm>
            <a:custGeom>
              <a:avLst/>
              <a:gdLst/>
              <a:ahLst/>
              <a:cxnLst/>
              <a:rect l="l" t="t" r="r" b="b"/>
              <a:pathLst>
                <a:path w="9150" h="11551" extrusionOk="0">
                  <a:moveTo>
                    <a:pt x="9149" y="0"/>
                  </a:moveTo>
                  <a:lnTo>
                    <a:pt x="1611" y="639"/>
                  </a:lnTo>
                  <a:lnTo>
                    <a:pt x="0" y="11551"/>
                  </a:lnTo>
                  <a:cubicBezTo>
                    <a:pt x="0" y="11551"/>
                    <a:pt x="5745" y="10791"/>
                    <a:pt x="8329" y="7721"/>
                  </a:cubicBezTo>
                  <a:lnTo>
                    <a:pt x="9149" y="0"/>
                  </a:ln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01;p34">
              <a:extLst>
                <a:ext uri="{FF2B5EF4-FFF2-40B4-BE49-F238E27FC236}">
                  <a16:creationId xmlns:a16="http://schemas.microsoft.com/office/drawing/2014/main" id="{4CF255F8-882A-1903-F963-28237AC0CF35}"/>
                </a:ext>
              </a:extLst>
            </p:cNvPr>
            <p:cNvSpPr/>
            <p:nvPr/>
          </p:nvSpPr>
          <p:spPr>
            <a:xfrm>
              <a:off x="4357611" y="2274700"/>
              <a:ext cx="192245" cy="464335"/>
            </a:xfrm>
            <a:custGeom>
              <a:avLst/>
              <a:gdLst/>
              <a:ahLst/>
              <a:cxnLst/>
              <a:rect l="l" t="t" r="r" b="b"/>
              <a:pathLst>
                <a:path w="9879" h="23861" extrusionOk="0">
                  <a:moveTo>
                    <a:pt x="9605" y="0"/>
                  </a:moveTo>
                  <a:cubicBezTo>
                    <a:pt x="6414" y="1520"/>
                    <a:pt x="3830" y="3283"/>
                    <a:pt x="2827" y="4438"/>
                  </a:cubicBezTo>
                  <a:cubicBezTo>
                    <a:pt x="1793" y="5593"/>
                    <a:pt x="0" y="23131"/>
                    <a:pt x="0" y="23131"/>
                  </a:cubicBezTo>
                  <a:lnTo>
                    <a:pt x="9879" y="23861"/>
                  </a:lnTo>
                  <a:lnTo>
                    <a:pt x="9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02;p34">
              <a:extLst>
                <a:ext uri="{FF2B5EF4-FFF2-40B4-BE49-F238E27FC236}">
                  <a16:creationId xmlns:a16="http://schemas.microsoft.com/office/drawing/2014/main" id="{724A0EBC-0778-82DD-87F7-C42131BB64A0}"/>
                </a:ext>
              </a:extLst>
            </p:cNvPr>
            <p:cNvSpPr/>
            <p:nvPr/>
          </p:nvSpPr>
          <p:spPr>
            <a:xfrm>
              <a:off x="4516132" y="2196023"/>
              <a:ext cx="578507" cy="992441"/>
            </a:xfrm>
            <a:custGeom>
              <a:avLst/>
              <a:gdLst/>
              <a:ahLst/>
              <a:cxnLst/>
              <a:rect l="l" t="t" r="r" b="b"/>
              <a:pathLst>
                <a:path w="29728" h="50999" extrusionOk="0">
                  <a:moveTo>
                    <a:pt x="9362" y="0"/>
                  </a:moveTo>
                  <a:cubicBezTo>
                    <a:pt x="9362" y="0"/>
                    <a:pt x="365" y="3314"/>
                    <a:pt x="152" y="5593"/>
                  </a:cubicBezTo>
                  <a:cubicBezTo>
                    <a:pt x="61" y="6201"/>
                    <a:pt x="61" y="8481"/>
                    <a:pt x="31" y="13283"/>
                  </a:cubicBezTo>
                  <a:cubicBezTo>
                    <a:pt x="0" y="26749"/>
                    <a:pt x="61" y="48117"/>
                    <a:pt x="61" y="48117"/>
                  </a:cubicBezTo>
                  <a:cubicBezTo>
                    <a:pt x="61" y="48117"/>
                    <a:pt x="5421" y="50999"/>
                    <a:pt x="14187" y="50999"/>
                  </a:cubicBezTo>
                  <a:cubicBezTo>
                    <a:pt x="18590" y="50999"/>
                    <a:pt x="23853" y="50271"/>
                    <a:pt x="29727" y="48086"/>
                  </a:cubicBezTo>
                  <a:cubicBezTo>
                    <a:pt x="29727" y="48086"/>
                    <a:pt x="29241" y="27022"/>
                    <a:pt x="28724" y="13223"/>
                  </a:cubicBezTo>
                  <a:cubicBezTo>
                    <a:pt x="28511" y="7964"/>
                    <a:pt x="28299" y="5289"/>
                    <a:pt x="28147" y="4833"/>
                  </a:cubicBezTo>
                  <a:cubicBezTo>
                    <a:pt x="27296" y="2706"/>
                    <a:pt x="19028" y="0"/>
                    <a:pt x="19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03;p34">
              <a:extLst>
                <a:ext uri="{FF2B5EF4-FFF2-40B4-BE49-F238E27FC236}">
                  <a16:creationId xmlns:a16="http://schemas.microsoft.com/office/drawing/2014/main" id="{D4A96C8E-29CA-D185-6F36-358E744450A0}"/>
                </a:ext>
              </a:extLst>
            </p:cNvPr>
            <p:cNvSpPr/>
            <p:nvPr/>
          </p:nvSpPr>
          <p:spPr>
            <a:xfrm>
              <a:off x="5039606" y="2268181"/>
              <a:ext cx="192245" cy="470270"/>
            </a:xfrm>
            <a:custGeom>
              <a:avLst/>
              <a:gdLst/>
              <a:ahLst/>
              <a:cxnLst/>
              <a:rect l="l" t="t" r="r" b="b"/>
              <a:pathLst>
                <a:path w="9879" h="24166" extrusionOk="0">
                  <a:moveTo>
                    <a:pt x="0" y="1"/>
                  </a:moveTo>
                  <a:lnTo>
                    <a:pt x="0" y="24165"/>
                  </a:lnTo>
                  <a:lnTo>
                    <a:pt x="9879" y="23436"/>
                  </a:lnTo>
                  <a:cubicBezTo>
                    <a:pt x="9879" y="23436"/>
                    <a:pt x="8086" y="5867"/>
                    <a:pt x="7052" y="4742"/>
                  </a:cubicBezTo>
                  <a:cubicBezTo>
                    <a:pt x="6019" y="3587"/>
                    <a:pt x="3070" y="152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04;p34">
              <a:extLst>
                <a:ext uri="{FF2B5EF4-FFF2-40B4-BE49-F238E27FC236}">
                  <a16:creationId xmlns:a16="http://schemas.microsoft.com/office/drawing/2014/main" id="{1E009006-3423-216E-4373-C9F8637ECB0E}"/>
                </a:ext>
              </a:extLst>
            </p:cNvPr>
            <p:cNvSpPr/>
            <p:nvPr/>
          </p:nvSpPr>
          <p:spPr>
            <a:xfrm>
              <a:off x="5060895" y="2425515"/>
              <a:ext cx="23099" cy="311165"/>
            </a:xfrm>
            <a:custGeom>
              <a:avLst/>
              <a:gdLst/>
              <a:ahLst/>
              <a:cxnLst/>
              <a:rect l="l" t="t" r="r" b="b"/>
              <a:pathLst>
                <a:path w="1187" h="15990" fill="none" extrusionOk="0">
                  <a:moveTo>
                    <a:pt x="1" y="1"/>
                  </a:moveTo>
                  <a:lnTo>
                    <a:pt x="1186" y="15989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05;p34">
              <a:extLst>
                <a:ext uri="{FF2B5EF4-FFF2-40B4-BE49-F238E27FC236}">
                  <a16:creationId xmlns:a16="http://schemas.microsoft.com/office/drawing/2014/main" id="{2D60B11D-96EA-C44D-B6BE-371E4AD5CFFE}"/>
                </a:ext>
              </a:extLst>
            </p:cNvPr>
            <p:cNvSpPr/>
            <p:nvPr/>
          </p:nvSpPr>
          <p:spPr>
            <a:xfrm>
              <a:off x="4516716" y="2425515"/>
              <a:ext cx="603" cy="311165"/>
            </a:xfrm>
            <a:custGeom>
              <a:avLst/>
              <a:gdLst/>
              <a:ahLst/>
              <a:cxnLst/>
              <a:rect l="l" t="t" r="r" b="b"/>
              <a:pathLst>
                <a:path w="31" h="15990" fill="none" extrusionOk="0">
                  <a:moveTo>
                    <a:pt x="1" y="15989"/>
                  </a:moveTo>
                  <a:lnTo>
                    <a:pt x="31" y="1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06;p34">
              <a:extLst>
                <a:ext uri="{FF2B5EF4-FFF2-40B4-BE49-F238E27FC236}">
                  <a16:creationId xmlns:a16="http://schemas.microsoft.com/office/drawing/2014/main" id="{8E7241B8-9EEA-F382-6E8B-F0B2F2FA52B2}"/>
                </a:ext>
              </a:extLst>
            </p:cNvPr>
            <p:cNvSpPr/>
            <p:nvPr/>
          </p:nvSpPr>
          <p:spPr>
            <a:xfrm>
              <a:off x="4637225" y="1735801"/>
              <a:ext cx="281252" cy="177153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2307;p34">
              <a:extLst>
                <a:ext uri="{FF2B5EF4-FFF2-40B4-BE49-F238E27FC236}">
                  <a16:creationId xmlns:a16="http://schemas.microsoft.com/office/drawing/2014/main" id="{DA3012A1-7004-70A8-6151-3279A3E94AA7}"/>
                </a:ext>
              </a:extLst>
            </p:cNvPr>
            <p:cNvGrpSpPr/>
            <p:nvPr/>
          </p:nvGrpSpPr>
          <p:grpSpPr>
            <a:xfrm>
              <a:off x="5944107" y="1701095"/>
              <a:ext cx="936889" cy="1001477"/>
              <a:chOff x="1324122" y="1582116"/>
              <a:chExt cx="630817" cy="674350"/>
            </a:xfrm>
          </p:grpSpPr>
          <p:sp>
            <p:nvSpPr>
              <p:cNvPr id="137" name="Google Shape;2308;p34">
                <a:extLst>
                  <a:ext uri="{FF2B5EF4-FFF2-40B4-BE49-F238E27FC236}">
                    <a16:creationId xmlns:a16="http://schemas.microsoft.com/office/drawing/2014/main" id="{45DD9609-3D65-AE63-A2DF-D970C5504EB4}"/>
                  </a:ext>
                </a:extLst>
              </p:cNvPr>
              <p:cNvSpPr/>
              <p:nvPr/>
            </p:nvSpPr>
            <p:spPr>
              <a:xfrm>
                <a:off x="1443776" y="1732602"/>
                <a:ext cx="97887" cy="155387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3805" extrusionOk="0">
                    <a:moveTo>
                      <a:pt x="2055" y="0"/>
                    </a:moveTo>
                    <a:cubicBezTo>
                      <a:pt x="1370" y="115"/>
                      <a:pt x="685" y="229"/>
                      <a:pt x="0" y="343"/>
                    </a:cubicBezTo>
                    <a:lnTo>
                      <a:pt x="0" y="951"/>
                    </a:lnTo>
                    <a:lnTo>
                      <a:pt x="0" y="1332"/>
                    </a:lnTo>
                    <a:lnTo>
                      <a:pt x="76" y="2473"/>
                    </a:lnTo>
                    <a:lnTo>
                      <a:pt x="76" y="2778"/>
                    </a:lnTo>
                    <a:lnTo>
                      <a:pt x="114" y="3805"/>
                    </a:lnTo>
                    <a:lnTo>
                      <a:pt x="2397" y="3729"/>
                    </a:lnTo>
                    <a:cubicBezTo>
                      <a:pt x="2283" y="2473"/>
                      <a:pt x="2169" y="1256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09;p34">
                <a:extLst>
                  <a:ext uri="{FF2B5EF4-FFF2-40B4-BE49-F238E27FC236}">
                    <a16:creationId xmlns:a16="http://schemas.microsoft.com/office/drawing/2014/main" id="{0ACC299B-138A-5B5B-3647-2327ECCF21F9}"/>
                  </a:ext>
                </a:extLst>
              </p:cNvPr>
              <p:cNvSpPr/>
              <p:nvPr/>
            </p:nvSpPr>
            <p:spPr>
              <a:xfrm>
                <a:off x="1443776" y="1760943"/>
                <a:ext cx="82369" cy="8355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46" extrusionOk="0">
                    <a:moveTo>
                      <a:pt x="1401" y="1"/>
                    </a:moveTo>
                    <a:cubicBezTo>
                      <a:pt x="1019" y="1"/>
                      <a:pt x="418" y="248"/>
                      <a:pt x="0" y="638"/>
                    </a:cubicBezTo>
                    <a:lnTo>
                      <a:pt x="76" y="1779"/>
                    </a:lnTo>
                    <a:lnTo>
                      <a:pt x="76" y="2046"/>
                    </a:lnTo>
                    <a:cubicBezTo>
                      <a:pt x="152" y="2046"/>
                      <a:pt x="305" y="2046"/>
                      <a:pt x="381" y="2008"/>
                    </a:cubicBezTo>
                    <a:cubicBezTo>
                      <a:pt x="1408" y="1779"/>
                      <a:pt x="2017" y="448"/>
                      <a:pt x="1712" y="105"/>
                    </a:cubicBezTo>
                    <a:cubicBezTo>
                      <a:pt x="1651" y="34"/>
                      <a:pt x="1541" y="1"/>
                      <a:pt x="1401" y="1"/>
                    </a:cubicBez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10;p34">
                <a:extLst>
                  <a:ext uri="{FF2B5EF4-FFF2-40B4-BE49-F238E27FC236}">
                    <a16:creationId xmlns:a16="http://schemas.microsoft.com/office/drawing/2014/main" id="{F42899E9-57C5-B52D-738C-E330BA0364A9}"/>
                  </a:ext>
                </a:extLst>
              </p:cNvPr>
              <p:cNvSpPr/>
              <p:nvPr/>
            </p:nvSpPr>
            <p:spPr>
              <a:xfrm>
                <a:off x="1364511" y="1612826"/>
                <a:ext cx="177153" cy="207904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5091" extrusionOk="0">
                    <a:moveTo>
                      <a:pt x="2477" y="1"/>
                    </a:moveTo>
                    <a:cubicBezTo>
                      <a:pt x="2391" y="1"/>
                      <a:pt x="2324" y="4"/>
                      <a:pt x="2284" y="4"/>
                    </a:cubicBezTo>
                    <a:cubicBezTo>
                      <a:pt x="2093" y="42"/>
                      <a:pt x="1142" y="80"/>
                      <a:pt x="686" y="841"/>
                    </a:cubicBezTo>
                    <a:cubicBezTo>
                      <a:pt x="610" y="993"/>
                      <a:pt x="343" y="1412"/>
                      <a:pt x="419" y="1906"/>
                    </a:cubicBezTo>
                    <a:cubicBezTo>
                      <a:pt x="496" y="2096"/>
                      <a:pt x="610" y="2211"/>
                      <a:pt x="572" y="2477"/>
                    </a:cubicBezTo>
                    <a:cubicBezTo>
                      <a:pt x="572" y="2515"/>
                      <a:pt x="534" y="2857"/>
                      <a:pt x="343" y="2971"/>
                    </a:cubicBezTo>
                    <a:cubicBezTo>
                      <a:pt x="191" y="3086"/>
                      <a:pt x="39" y="3009"/>
                      <a:pt x="39" y="3124"/>
                    </a:cubicBezTo>
                    <a:cubicBezTo>
                      <a:pt x="1" y="3238"/>
                      <a:pt x="305" y="3314"/>
                      <a:pt x="381" y="3542"/>
                    </a:cubicBezTo>
                    <a:cubicBezTo>
                      <a:pt x="534" y="3846"/>
                      <a:pt x="343" y="3999"/>
                      <a:pt x="381" y="4265"/>
                    </a:cubicBezTo>
                    <a:cubicBezTo>
                      <a:pt x="419" y="4607"/>
                      <a:pt x="762" y="4798"/>
                      <a:pt x="914" y="4874"/>
                    </a:cubicBezTo>
                    <a:cubicBezTo>
                      <a:pt x="1198" y="5041"/>
                      <a:pt x="1504" y="5090"/>
                      <a:pt x="1770" y="5090"/>
                    </a:cubicBezTo>
                    <a:cubicBezTo>
                      <a:pt x="2111" y="5090"/>
                      <a:pt x="2388" y="5009"/>
                      <a:pt x="2474" y="4988"/>
                    </a:cubicBezTo>
                    <a:cubicBezTo>
                      <a:pt x="3615" y="4569"/>
                      <a:pt x="4148" y="3162"/>
                      <a:pt x="4224" y="2211"/>
                    </a:cubicBezTo>
                    <a:cubicBezTo>
                      <a:pt x="4300" y="1792"/>
                      <a:pt x="4338" y="1031"/>
                      <a:pt x="3843" y="499"/>
                    </a:cubicBezTo>
                    <a:cubicBezTo>
                      <a:pt x="3393" y="48"/>
                      <a:pt x="2800" y="1"/>
                      <a:pt x="2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11;p34">
                <a:extLst>
                  <a:ext uri="{FF2B5EF4-FFF2-40B4-BE49-F238E27FC236}">
                    <a16:creationId xmlns:a16="http://schemas.microsoft.com/office/drawing/2014/main" id="{8052BCF2-3D2E-0518-E8F2-4BCD7A528955}"/>
                  </a:ext>
                </a:extLst>
              </p:cNvPr>
              <p:cNvSpPr/>
              <p:nvPr/>
            </p:nvSpPr>
            <p:spPr>
              <a:xfrm>
                <a:off x="1394036" y="1706180"/>
                <a:ext cx="7800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58" extrusionOk="0">
                    <a:moveTo>
                      <a:pt x="77" y="1"/>
                    </a:moveTo>
                    <a:cubicBezTo>
                      <a:pt x="39" y="1"/>
                      <a:pt x="1" y="77"/>
                      <a:pt x="1" y="229"/>
                    </a:cubicBezTo>
                    <a:cubicBezTo>
                      <a:pt x="1" y="381"/>
                      <a:pt x="39" y="457"/>
                      <a:pt x="77" y="457"/>
                    </a:cubicBezTo>
                    <a:cubicBezTo>
                      <a:pt x="153" y="457"/>
                      <a:pt x="191" y="381"/>
                      <a:pt x="191" y="229"/>
                    </a:cubicBezTo>
                    <a:cubicBezTo>
                      <a:pt x="191" y="115"/>
                      <a:pt x="153" y="1"/>
                      <a:pt x="77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12;p34">
                <a:extLst>
                  <a:ext uri="{FF2B5EF4-FFF2-40B4-BE49-F238E27FC236}">
                    <a16:creationId xmlns:a16="http://schemas.microsoft.com/office/drawing/2014/main" id="{04642E42-235B-5D1E-0A3B-082BCB08B5A8}"/>
                  </a:ext>
                </a:extLst>
              </p:cNvPr>
              <p:cNvSpPr/>
              <p:nvPr/>
            </p:nvSpPr>
            <p:spPr>
              <a:xfrm>
                <a:off x="1470157" y="1690662"/>
                <a:ext cx="46677" cy="6995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713" extrusionOk="0">
                    <a:moveTo>
                      <a:pt x="572" y="0"/>
                    </a:moveTo>
                    <a:cubicBezTo>
                      <a:pt x="229" y="0"/>
                      <a:pt x="1" y="381"/>
                      <a:pt x="1" y="837"/>
                    </a:cubicBezTo>
                    <a:cubicBezTo>
                      <a:pt x="1" y="1332"/>
                      <a:pt x="229" y="1712"/>
                      <a:pt x="572" y="1712"/>
                    </a:cubicBezTo>
                    <a:cubicBezTo>
                      <a:pt x="876" y="1712"/>
                      <a:pt x="1142" y="1332"/>
                      <a:pt x="1142" y="837"/>
                    </a:cubicBezTo>
                    <a:cubicBezTo>
                      <a:pt x="1142" y="381"/>
                      <a:pt x="876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13;p34">
                <a:extLst>
                  <a:ext uri="{FF2B5EF4-FFF2-40B4-BE49-F238E27FC236}">
                    <a16:creationId xmlns:a16="http://schemas.microsoft.com/office/drawing/2014/main" id="{6E8C7FE8-D518-D472-F16B-0B850F0380F2}"/>
                  </a:ext>
                </a:extLst>
              </p:cNvPr>
              <p:cNvSpPr/>
              <p:nvPr/>
            </p:nvSpPr>
            <p:spPr>
              <a:xfrm>
                <a:off x="1387829" y="1679758"/>
                <a:ext cx="29566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458" extrusionOk="0">
                    <a:moveTo>
                      <a:pt x="39" y="1"/>
                    </a:moveTo>
                    <a:cubicBezTo>
                      <a:pt x="1" y="1"/>
                      <a:pt x="1" y="1"/>
                      <a:pt x="1" y="77"/>
                    </a:cubicBezTo>
                    <a:cubicBezTo>
                      <a:pt x="1" y="115"/>
                      <a:pt x="1" y="115"/>
                      <a:pt x="39" y="115"/>
                    </a:cubicBezTo>
                    <a:cubicBezTo>
                      <a:pt x="115" y="115"/>
                      <a:pt x="191" y="115"/>
                      <a:pt x="343" y="153"/>
                    </a:cubicBezTo>
                    <a:cubicBezTo>
                      <a:pt x="495" y="267"/>
                      <a:pt x="533" y="343"/>
                      <a:pt x="571" y="381"/>
                    </a:cubicBezTo>
                    <a:cubicBezTo>
                      <a:pt x="571" y="457"/>
                      <a:pt x="609" y="457"/>
                      <a:pt x="609" y="457"/>
                    </a:cubicBezTo>
                    <a:lnTo>
                      <a:pt x="723" y="343"/>
                    </a:lnTo>
                    <a:cubicBezTo>
                      <a:pt x="647" y="267"/>
                      <a:pt x="571" y="153"/>
                      <a:pt x="419" y="77"/>
                    </a:cubicBezTo>
                    <a:cubicBezTo>
                      <a:pt x="267" y="1"/>
                      <a:pt x="153" y="1"/>
                      <a:pt x="39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14;p34">
                <a:extLst>
                  <a:ext uri="{FF2B5EF4-FFF2-40B4-BE49-F238E27FC236}">
                    <a16:creationId xmlns:a16="http://schemas.microsoft.com/office/drawing/2014/main" id="{4EC97CEB-C0DD-FB84-FC89-3976CD0DF6DC}"/>
                  </a:ext>
                </a:extLst>
              </p:cNvPr>
              <p:cNvSpPr/>
              <p:nvPr/>
            </p:nvSpPr>
            <p:spPr>
              <a:xfrm>
                <a:off x="1384725" y="1769887"/>
                <a:ext cx="28015" cy="1711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19" extrusionOk="0">
                    <a:moveTo>
                      <a:pt x="647" y="0"/>
                    </a:moveTo>
                    <a:cubicBezTo>
                      <a:pt x="609" y="0"/>
                      <a:pt x="571" y="0"/>
                      <a:pt x="571" y="38"/>
                    </a:cubicBezTo>
                    <a:cubicBezTo>
                      <a:pt x="571" y="77"/>
                      <a:pt x="457" y="191"/>
                      <a:pt x="381" y="229"/>
                    </a:cubicBezTo>
                    <a:cubicBezTo>
                      <a:pt x="316" y="278"/>
                      <a:pt x="258" y="292"/>
                      <a:pt x="209" y="292"/>
                    </a:cubicBezTo>
                    <a:cubicBezTo>
                      <a:pt x="145" y="292"/>
                      <a:pt x="98" y="267"/>
                      <a:pt x="77" y="267"/>
                    </a:cubicBezTo>
                    <a:cubicBezTo>
                      <a:pt x="39" y="267"/>
                      <a:pt x="1" y="267"/>
                      <a:pt x="1" y="343"/>
                    </a:cubicBezTo>
                    <a:cubicBezTo>
                      <a:pt x="1" y="381"/>
                      <a:pt x="1" y="419"/>
                      <a:pt x="39" y="419"/>
                    </a:cubicBezTo>
                    <a:lnTo>
                      <a:pt x="191" y="419"/>
                    </a:lnTo>
                    <a:cubicBezTo>
                      <a:pt x="229" y="419"/>
                      <a:pt x="305" y="381"/>
                      <a:pt x="457" y="343"/>
                    </a:cubicBezTo>
                    <a:cubicBezTo>
                      <a:pt x="609" y="267"/>
                      <a:pt x="647" y="153"/>
                      <a:pt x="685" y="77"/>
                    </a:cubicBezTo>
                    <a:cubicBezTo>
                      <a:pt x="685" y="38"/>
                      <a:pt x="685" y="0"/>
                      <a:pt x="647" y="0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15;p34">
                <a:extLst>
                  <a:ext uri="{FF2B5EF4-FFF2-40B4-BE49-F238E27FC236}">
                    <a16:creationId xmlns:a16="http://schemas.microsoft.com/office/drawing/2014/main" id="{9AEC6B5B-13BC-174E-518F-A81F3C4F1FA7}"/>
                  </a:ext>
                </a:extLst>
              </p:cNvPr>
              <p:cNvSpPr/>
              <p:nvPr/>
            </p:nvSpPr>
            <p:spPr>
              <a:xfrm>
                <a:off x="1324122" y="1582116"/>
                <a:ext cx="630817" cy="67435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16513" extrusionOk="0">
                    <a:moveTo>
                      <a:pt x="1506" y="1"/>
                    </a:moveTo>
                    <a:cubicBezTo>
                      <a:pt x="1214" y="1"/>
                      <a:pt x="931" y="73"/>
                      <a:pt x="648" y="261"/>
                    </a:cubicBezTo>
                    <a:cubicBezTo>
                      <a:pt x="267" y="566"/>
                      <a:pt x="1" y="1060"/>
                      <a:pt x="153" y="1441"/>
                    </a:cubicBezTo>
                    <a:cubicBezTo>
                      <a:pt x="343" y="1935"/>
                      <a:pt x="1028" y="1631"/>
                      <a:pt x="2055" y="2316"/>
                    </a:cubicBezTo>
                    <a:cubicBezTo>
                      <a:pt x="2642" y="2695"/>
                      <a:pt x="2946" y="3168"/>
                      <a:pt x="3339" y="3168"/>
                    </a:cubicBezTo>
                    <a:cubicBezTo>
                      <a:pt x="3379" y="3168"/>
                      <a:pt x="3420" y="3163"/>
                      <a:pt x="3463" y="3153"/>
                    </a:cubicBezTo>
                    <a:cubicBezTo>
                      <a:pt x="3740" y="3118"/>
                      <a:pt x="3828" y="2958"/>
                      <a:pt x="3956" y="2958"/>
                    </a:cubicBezTo>
                    <a:cubicBezTo>
                      <a:pt x="3969" y="2958"/>
                      <a:pt x="3982" y="2959"/>
                      <a:pt x="3995" y="2963"/>
                    </a:cubicBezTo>
                    <a:cubicBezTo>
                      <a:pt x="4148" y="3001"/>
                      <a:pt x="4262" y="3381"/>
                      <a:pt x="4072" y="4865"/>
                    </a:cubicBezTo>
                    <a:cubicBezTo>
                      <a:pt x="3767" y="6387"/>
                      <a:pt x="3387" y="7566"/>
                      <a:pt x="3082" y="8441"/>
                    </a:cubicBezTo>
                    <a:cubicBezTo>
                      <a:pt x="2550" y="9810"/>
                      <a:pt x="2245" y="10495"/>
                      <a:pt x="2474" y="11294"/>
                    </a:cubicBezTo>
                    <a:cubicBezTo>
                      <a:pt x="2740" y="12207"/>
                      <a:pt x="3615" y="12664"/>
                      <a:pt x="4224" y="12968"/>
                    </a:cubicBezTo>
                    <a:cubicBezTo>
                      <a:pt x="4452" y="13463"/>
                      <a:pt x="5175" y="15251"/>
                      <a:pt x="7001" y="16050"/>
                    </a:cubicBezTo>
                    <a:cubicBezTo>
                      <a:pt x="7671" y="16365"/>
                      <a:pt x="8427" y="16512"/>
                      <a:pt x="9175" y="16512"/>
                    </a:cubicBezTo>
                    <a:cubicBezTo>
                      <a:pt x="10594" y="16512"/>
                      <a:pt x="11985" y="15982"/>
                      <a:pt x="12708" y="15061"/>
                    </a:cubicBezTo>
                    <a:cubicBezTo>
                      <a:pt x="15447" y="11484"/>
                      <a:pt x="7838" y="2316"/>
                      <a:pt x="5175" y="870"/>
                    </a:cubicBezTo>
                    <a:cubicBezTo>
                      <a:pt x="4148" y="376"/>
                      <a:pt x="2283" y="109"/>
                      <a:pt x="2055" y="71"/>
                    </a:cubicBezTo>
                    <a:cubicBezTo>
                      <a:pt x="1867" y="28"/>
                      <a:pt x="1685" y="1"/>
                      <a:pt x="15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16;p34">
                <a:extLst>
                  <a:ext uri="{FF2B5EF4-FFF2-40B4-BE49-F238E27FC236}">
                    <a16:creationId xmlns:a16="http://schemas.microsoft.com/office/drawing/2014/main" id="{3A844A5C-F421-848A-123C-8FD1BB3A29BD}"/>
                  </a:ext>
                </a:extLst>
              </p:cNvPr>
              <p:cNvSpPr/>
              <p:nvPr/>
            </p:nvSpPr>
            <p:spPr>
              <a:xfrm>
                <a:off x="1578948" y="1665792"/>
                <a:ext cx="299870" cy="508059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12441" extrusionOk="0">
                    <a:moveTo>
                      <a:pt x="76" y="0"/>
                    </a:moveTo>
                    <a:lnTo>
                      <a:pt x="0" y="267"/>
                    </a:lnTo>
                    <a:cubicBezTo>
                      <a:pt x="2092" y="1104"/>
                      <a:pt x="3804" y="2397"/>
                      <a:pt x="5174" y="3957"/>
                    </a:cubicBezTo>
                    <a:cubicBezTo>
                      <a:pt x="6201" y="5136"/>
                      <a:pt x="7114" y="6202"/>
                      <a:pt x="7114" y="7609"/>
                    </a:cubicBezTo>
                    <a:cubicBezTo>
                      <a:pt x="7152" y="10386"/>
                      <a:pt x="3843" y="12137"/>
                      <a:pt x="3690" y="12251"/>
                    </a:cubicBezTo>
                    <a:lnTo>
                      <a:pt x="3804" y="12441"/>
                    </a:lnTo>
                    <a:cubicBezTo>
                      <a:pt x="4109" y="12251"/>
                      <a:pt x="7343" y="10501"/>
                      <a:pt x="7343" y="7685"/>
                    </a:cubicBezTo>
                    <a:cubicBezTo>
                      <a:pt x="7343" y="6164"/>
                      <a:pt x="6391" y="5060"/>
                      <a:pt x="5364" y="3805"/>
                    </a:cubicBezTo>
                    <a:cubicBezTo>
                      <a:pt x="3919" y="2207"/>
                      <a:pt x="2169" y="914"/>
                      <a:pt x="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2176;p34">
            <a:extLst>
              <a:ext uri="{FF2B5EF4-FFF2-40B4-BE49-F238E27FC236}">
                <a16:creationId xmlns:a16="http://schemas.microsoft.com/office/drawing/2014/main" id="{4B701F71-1910-74AF-DA69-047C656569D6}"/>
              </a:ext>
            </a:extLst>
          </p:cNvPr>
          <p:cNvSpPr/>
          <p:nvPr/>
        </p:nvSpPr>
        <p:spPr>
          <a:xfrm>
            <a:off x="2640542" y="3013467"/>
            <a:ext cx="3992875" cy="445324"/>
          </a:xfrm>
          <a:custGeom>
            <a:avLst/>
            <a:gdLst/>
            <a:ahLst/>
            <a:cxnLst/>
            <a:rect l="l" t="t" r="r" b="b"/>
            <a:pathLst>
              <a:path w="284900" h="28512" extrusionOk="0">
                <a:moveTo>
                  <a:pt x="284899" y="0"/>
                </a:moveTo>
                <a:cubicBezTo>
                  <a:pt x="284504" y="61"/>
                  <a:pt x="284139" y="182"/>
                  <a:pt x="283866" y="213"/>
                </a:cubicBezTo>
                <a:cubicBezTo>
                  <a:pt x="278273" y="1550"/>
                  <a:pt x="272984" y="4529"/>
                  <a:pt x="271981" y="8146"/>
                </a:cubicBezTo>
                <a:cubicBezTo>
                  <a:pt x="270829" y="7358"/>
                  <a:pt x="269140" y="6946"/>
                  <a:pt x="267458" y="6946"/>
                </a:cubicBezTo>
                <a:cubicBezTo>
                  <a:pt x="266610" y="6946"/>
                  <a:pt x="265764" y="7051"/>
                  <a:pt x="264990" y="7265"/>
                </a:cubicBezTo>
                <a:cubicBezTo>
                  <a:pt x="262650" y="7933"/>
                  <a:pt x="261069" y="9787"/>
                  <a:pt x="261403" y="11307"/>
                </a:cubicBezTo>
                <a:cubicBezTo>
                  <a:pt x="258121" y="9635"/>
                  <a:pt x="254504" y="7933"/>
                  <a:pt x="250248" y="7781"/>
                </a:cubicBezTo>
                <a:cubicBezTo>
                  <a:pt x="250078" y="7776"/>
                  <a:pt x="249907" y="7774"/>
                  <a:pt x="249738" y="7774"/>
                </a:cubicBezTo>
                <a:cubicBezTo>
                  <a:pt x="245830" y="7774"/>
                  <a:pt x="242209" y="9091"/>
                  <a:pt x="239063" y="10547"/>
                </a:cubicBezTo>
                <a:cubicBezTo>
                  <a:pt x="236753" y="11611"/>
                  <a:pt x="234564" y="12797"/>
                  <a:pt x="233044" y="14316"/>
                </a:cubicBezTo>
                <a:cubicBezTo>
                  <a:pt x="231524" y="15836"/>
                  <a:pt x="230157" y="17751"/>
                  <a:pt x="231008" y="19423"/>
                </a:cubicBezTo>
                <a:cubicBezTo>
                  <a:pt x="229816" y="18377"/>
                  <a:pt x="227680" y="17747"/>
                  <a:pt x="225581" y="17747"/>
                </a:cubicBezTo>
                <a:cubicBezTo>
                  <a:pt x="225485" y="17747"/>
                  <a:pt x="225389" y="17748"/>
                  <a:pt x="225293" y="17751"/>
                </a:cubicBezTo>
                <a:cubicBezTo>
                  <a:pt x="223074" y="17842"/>
                  <a:pt x="220795" y="18724"/>
                  <a:pt x="219731" y="19909"/>
                </a:cubicBezTo>
                <a:cubicBezTo>
                  <a:pt x="218394" y="18572"/>
                  <a:pt x="215962" y="17690"/>
                  <a:pt x="213469" y="17660"/>
                </a:cubicBezTo>
                <a:cubicBezTo>
                  <a:pt x="213376" y="17656"/>
                  <a:pt x="213281" y="17655"/>
                  <a:pt x="213186" y="17655"/>
                </a:cubicBezTo>
                <a:cubicBezTo>
                  <a:pt x="210736" y="17655"/>
                  <a:pt x="208036" y="18770"/>
                  <a:pt x="206661" y="19970"/>
                </a:cubicBezTo>
                <a:cubicBezTo>
                  <a:pt x="206478" y="17204"/>
                  <a:pt x="204989" y="14438"/>
                  <a:pt x="202436" y="12067"/>
                </a:cubicBezTo>
                <a:cubicBezTo>
                  <a:pt x="201068" y="10790"/>
                  <a:pt x="199275" y="9605"/>
                  <a:pt x="196904" y="9180"/>
                </a:cubicBezTo>
                <a:cubicBezTo>
                  <a:pt x="196258" y="9066"/>
                  <a:pt x="195601" y="9014"/>
                  <a:pt x="194942" y="9014"/>
                </a:cubicBezTo>
                <a:cubicBezTo>
                  <a:pt x="192968" y="9014"/>
                  <a:pt x="190984" y="9476"/>
                  <a:pt x="189274" y="10091"/>
                </a:cubicBezTo>
                <a:cubicBezTo>
                  <a:pt x="182922" y="12341"/>
                  <a:pt x="178241" y="16626"/>
                  <a:pt x="176052" y="20882"/>
                </a:cubicBezTo>
                <a:cubicBezTo>
                  <a:pt x="175779" y="19788"/>
                  <a:pt x="174320" y="18815"/>
                  <a:pt x="172496" y="18572"/>
                </a:cubicBezTo>
                <a:cubicBezTo>
                  <a:pt x="172157" y="18527"/>
                  <a:pt x="171805" y="18504"/>
                  <a:pt x="171449" y="18504"/>
                </a:cubicBezTo>
                <a:cubicBezTo>
                  <a:pt x="169889" y="18504"/>
                  <a:pt x="168261" y="18929"/>
                  <a:pt x="167420" y="19696"/>
                </a:cubicBezTo>
                <a:cubicBezTo>
                  <a:pt x="167602" y="17812"/>
                  <a:pt x="167754" y="15867"/>
                  <a:pt x="167025" y="14012"/>
                </a:cubicBezTo>
                <a:cubicBezTo>
                  <a:pt x="165323" y="9666"/>
                  <a:pt x="158332" y="6444"/>
                  <a:pt x="151067" y="6353"/>
                </a:cubicBezTo>
                <a:cubicBezTo>
                  <a:pt x="150994" y="6352"/>
                  <a:pt x="150920" y="6352"/>
                  <a:pt x="150847" y="6352"/>
                </a:cubicBezTo>
                <a:cubicBezTo>
                  <a:pt x="143692" y="6352"/>
                  <a:pt x="136814" y="9282"/>
                  <a:pt x="134045" y="13344"/>
                </a:cubicBezTo>
                <a:cubicBezTo>
                  <a:pt x="133346" y="14408"/>
                  <a:pt x="132434" y="15471"/>
                  <a:pt x="131979" y="16626"/>
                </a:cubicBezTo>
                <a:cubicBezTo>
                  <a:pt x="130945" y="15076"/>
                  <a:pt x="128422" y="13860"/>
                  <a:pt x="125656" y="13769"/>
                </a:cubicBezTo>
                <a:cubicBezTo>
                  <a:pt x="125592" y="13768"/>
                  <a:pt x="125528" y="13767"/>
                  <a:pt x="125463" y="13767"/>
                </a:cubicBezTo>
                <a:cubicBezTo>
                  <a:pt x="122772" y="13767"/>
                  <a:pt x="119714" y="14993"/>
                  <a:pt x="119091" y="16596"/>
                </a:cubicBezTo>
                <a:cubicBezTo>
                  <a:pt x="117571" y="15319"/>
                  <a:pt x="115686" y="13921"/>
                  <a:pt x="113103" y="13891"/>
                </a:cubicBezTo>
                <a:cubicBezTo>
                  <a:pt x="113053" y="13890"/>
                  <a:pt x="113003" y="13889"/>
                  <a:pt x="112953" y="13889"/>
                </a:cubicBezTo>
                <a:cubicBezTo>
                  <a:pt x="111729" y="13889"/>
                  <a:pt x="110536" y="14243"/>
                  <a:pt x="109455" y="14681"/>
                </a:cubicBezTo>
                <a:cubicBezTo>
                  <a:pt x="107115" y="15623"/>
                  <a:pt x="105261" y="17052"/>
                  <a:pt x="104075" y="18602"/>
                </a:cubicBezTo>
                <a:cubicBezTo>
                  <a:pt x="102677" y="16019"/>
                  <a:pt x="100914" y="13435"/>
                  <a:pt x="98209" y="11277"/>
                </a:cubicBezTo>
                <a:cubicBezTo>
                  <a:pt x="95473" y="9088"/>
                  <a:pt x="91674" y="7325"/>
                  <a:pt x="87266" y="6778"/>
                </a:cubicBezTo>
                <a:cubicBezTo>
                  <a:pt x="86284" y="6654"/>
                  <a:pt x="85290" y="6595"/>
                  <a:pt x="84297" y="6595"/>
                </a:cubicBezTo>
                <a:cubicBezTo>
                  <a:pt x="79456" y="6595"/>
                  <a:pt x="74627" y="7998"/>
                  <a:pt x="71096" y="10091"/>
                </a:cubicBezTo>
                <a:cubicBezTo>
                  <a:pt x="66841" y="12584"/>
                  <a:pt x="64470" y="16748"/>
                  <a:pt x="62707" y="20183"/>
                </a:cubicBezTo>
                <a:cubicBezTo>
                  <a:pt x="61552" y="18754"/>
                  <a:pt x="59150" y="17721"/>
                  <a:pt x="56536" y="17569"/>
                </a:cubicBezTo>
                <a:cubicBezTo>
                  <a:pt x="56328" y="17557"/>
                  <a:pt x="56118" y="17551"/>
                  <a:pt x="55908" y="17551"/>
                </a:cubicBezTo>
                <a:cubicBezTo>
                  <a:pt x="53489" y="17551"/>
                  <a:pt x="51035" y="18339"/>
                  <a:pt x="49637" y="19514"/>
                </a:cubicBezTo>
                <a:cubicBezTo>
                  <a:pt x="48482" y="17386"/>
                  <a:pt x="45442" y="15715"/>
                  <a:pt x="41916" y="15198"/>
                </a:cubicBezTo>
                <a:cubicBezTo>
                  <a:pt x="41145" y="15078"/>
                  <a:pt x="40321" y="15021"/>
                  <a:pt x="39478" y="15021"/>
                </a:cubicBezTo>
                <a:cubicBezTo>
                  <a:pt x="36466" y="15021"/>
                  <a:pt x="33205" y="15750"/>
                  <a:pt x="31186" y="16961"/>
                </a:cubicBezTo>
                <a:cubicBezTo>
                  <a:pt x="30335" y="11642"/>
                  <a:pt x="23983" y="7052"/>
                  <a:pt x="16080" y="4742"/>
                </a:cubicBezTo>
                <a:cubicBezTo>
                  <a:pt x="11064" y="3252"/>
                  <a:pt x="5563" y="2614"/>
                  <a:pt x="0" y="2523"/>
                </a:cubicBezTo>
                <a:lnTo>
                  <a:pt x="0" y="28511"/>
                </a:lnTo>
                <a:lnTo>
                  <a:pt x="284899" y="28359"/>
                </a:lnTo>
                <a:lnTo>
                  <a:pt x="2848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3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C550-1C6E-E769-9C91-36E0864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41" y="0"/>
            <a:ext cx="7005918" cy="841800"/>
          </a:xfrm>
        </p:spPr>
        <p:txBody>
          <a:bodyPr/>
          <a:lstStyle/>
          <a:p>
            <a:r>
              <a:rPr lang="pt-PT"/>
              <a:t>Avaliação Heurística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2864C25-669A-AA1F-EF93-06B86DFFD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28917"/>
              </p:ext>
            </p:extLst>
          </p:nvPr>
        </p:nvGraphicFramePr>
        <p:xfrm>
          <a:off x="1498385" y="1012331"/>
          <a:ext cx="5757582" cy="3210560"/>
        </p:xfrm>
        <a:graphic>
          <a:graphicData uri="http://schemas.openxmlformats.org/drawingml/2006/table">
            <a:tbl>
              <a:tblPr firstRow="1" bandRow="1">
                <a:tableStyleId>{B065B880-263D-4373-9796-43E8CE7392DD}</a:tableStyleId>
              </a:tblPr>
              <a:tblGrid>
                <a:gridCol w="922320">
                  <a:extLst>
                    <a:ext uri="{9D8B030D-6E8A-4147-A177-3AD203B41FA5}">
                      <a16:colId xmlns:a16="http://schemas.microsoft.com/office/drawing/2014/main" val="397567441"/>
                    </a:ext>
                  </a:extLst>
                </a:gridCol>
                <a:gridCol w="2213568">
                  <a:extLst>
                    <a:ext uri="{9D8B030D-6E8A-4147-A177-3AD203B41FA5}">
                      <a16:colId xmlns:a16="http://schemas.microsoft.com/office/drawing/2014/main" val="2854520998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475890805"/>
                    </a:ext>
                  </a:extLst>
                </a:gridCol>
                <a:gridCol w="788583">
                  <a:extLst>
                    <a:ext uri="{9D8B030D-6E8A-4147-A177-3AD203B41FA5}">
                      <a16:colId xmlns:a16="http://schemas.microsoft.com/office/drawing/2014/main" val="2985304620"/>
                    </a:ext>
                  </a:extLst>
                </a:gridCol>
                <a:gridCol w="788583">
                  <a:extLst>
                    <a:ext uri="{9D8B030D-6E8A-4147-A177-3AD203B41FA5}">
                      <a16:colId xmlns:a16="http://schemas.microsoft.com/office/drawing/2014/main" val="144977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Heuristic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Problem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Frederico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Median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0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Não ter informação à parte no mapa para saber valores exatos de recintos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Falta dos arquipélagos da Madeira e Açores 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947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  <a:p>
                      <a:pPr lvl="0">
                        <a:buNone/>
                      </a:pPr>
                      <a:endParaRPr lang="pt-PT"/>
                    </a:p>
                    <a:p>
                      <a:pPr lvl="0">
                        <a:buNone/>
                      </a:pP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Escolha de cores em vez de símbolos 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7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Escala adequada aos valores no gráfico de barras 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2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Escolha de cores para as barras 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Falta de documentação </a:t>
                      </a: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04375"/>
                  </a:ext>
                </a:extLst>
              </a:tr>
            </a:tbl>
          </a:graphicData>
        </a:graphic>
      </p:graphicFrame>
      <p:pic>
        <p:nvPicPr>
          <p:cNvPr id="39" name="Imagem 38">
            <a:extLst>
              <a:ext uri="{FF2B5EF4-FFF2-40B4-BE49-F238E27FC236}">
                <a16:creationId xmlns:a16="http://schemas.microsoft.com/office/drawing/2014/main" id="{28DC87A7-C0A8-F531-6FC1-A3269C31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461697" y="997553"/>
            <a:ext cx="3682303" cy="31336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911FE2-F1A6-2807-8D0A-3ACE98D7D634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6372251"/>
      </p:ext>
    </p:extLst>
  </p:cSld>
  <p:clrMapOvr>
    <a:masterClrMapping/>
  </p:clrMapOvr>
</p:sld>
</file>

<file path=ppt/theme/theme1.xml><?xml version="1.0" encoding="utf-8"?>
<a:theme xmlns:a="http://schemas.openxmlformats.org/drawingml/2006/main" name="Film Industry Marketing Infographics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FF8485"/>
      </a:lt2>
      <a:accent1>
        <a:srgbClr val="FF5D5E"/>
      </a:accent1>
      <a:accent2>
        <a:srgbClr val="5AC7CC"/>
      </a:accent2>
      <a:accent3>
        <a:srgbClr val="306DA1"/>
      </a:accent3>
      <a:accent4>
        <a:srgbClr val="FFCB3C"/>
      </a:accent4>
      <a:accent5>
        <a:srgbClr val="F49662"/>
      </a:accent5>
      <a:accent6>
        <a:srgbClr val="0B1C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AC0E6814EF442B32804FFD5DB0AAF" ma:contentTypeVersion="9" ma:contentTypeDescription="Create a new document." ma:contentTypeScope="" ma:versionID="3494ae71b61ab84e3c757550e261f53d">
  <xsd:schema xmlns:xsd="http://www.w3.org/2001/XMLSchema" xmlns:xs="http://www.w3.org/2001/XMLSchema" xmlns:p="http://schemas.microsoft.com/office/2006/metadata/properties" xmlns:ns3="1e3ea55b-3787-4a54-b0f3-53b37939729d" xmlns:ns4="faff2d96-b2b8-465a-b244-1e239aaf7430" targetNamespace="http://schemas.microsoft.com/office/2006/metadata/properties" ma:root="true" ma:fieldsID="09bcf0e1d11c05e50fc341f9f8d42fcc" ns3:_="" ns4:_="">
    <xsd:import namespace="1e3ea55b-3787-4a54-b0f3-53b37939729d"/>
    <xsd:import namespace="faff2d96-b2b8-465a-b244-1e239aaf7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ea55b-3787-4a54-b0f3-53b3793972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2d96-b2b8-465a-b244-1e239aaf7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F50F15-7E7F-45CA-BC7A-89FAD889E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6FE184-24EE-4BC6-9AC6-4B36C5C73ED2}">
  <ds:schemaRefs>
    <ds:schemaRef ds:uri="1e3ea55b-3787-4a54-b0f3-53b37939729d"/>
    <ds:schemaRef ds:uri="faff2d96-b2b8-465a-b244-1e239aaf74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16655C-0AF0-4B33-AF06-329A6E4C6C6A}">
  <ds:schemaRefs>
    <ds:schemaRef ds:uri="1e3ea55b-3787-4a54-b0f3-53b37939729d"/>
    <ds:schemaRef ds:uri="faff2d96-b2b8-465a-b244-1e239aaf74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362</Words>
  <Application>Microsoft Office PowerPoint</Application>
  <PresentationFormat>Apresentação no Ecrã (16:9)</PresentationFormat>
  <Paragraphs>89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Wingdings</vt:lpstr>
      <vt:lpstr>Roboto</vt:lpstr>
      <vt:lpstr>Fira Sans Extra Condensed</vt:lpstr>
      <vt:lpstr>Film Industry Marketing Infographics by Slidesgo</vt:lpstr>
      <vt:lpstr>Trabalho Prático:  Aplicação para exploração visual de um dataset Cinemas de Portugal</vt:lpstr>
      <vt:lpstr>Tipos de Dados Recolhidos</vt:lpstr>
      <vt:lpstr>Persona 1</vt:lpstr>
      <vt:lpstr>Persona 2</vt:lpstr>
      <vt:lpstr>Questões importantes</vt:lpstr>
      <vt:lpstr>Escolha das técnicas de visualização</vt:lpstr>
      <vt:lpstr>FIM</vt:lpstr>
      <vt:lpstr>Avaliação Heurística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Industry Marketing Infographics</dc:title>
  <cp:lastModifiedBy>Tiago Coelho</cp:lastModifiedBy>
  <cp:revision>9</cp:revision>
  <dcterms:modified xsi:type="dcterms:W3CDTF">2022-11-07T15:04:29Z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0x010100646AC0E6814EF442B32804FFD5DB0AAF</vt:lpwstr>
  </property>
</Properties>
</file>