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9" r:id="rId6"/>
    <p:sldId id="291" r:id="rId7"/>
    <p:sldId id="257" r:id="rId8"/>
    <p:sldId id="290" r:id="rId9"/>
    <p:sldId id="298" r:id="rId10"/>
    <p:sldId id="296" r:id="rId11"/>
    <p:sldId id="299" r:id="rId12"/>
    <p:sldId id="295" r:id="rId13"/>
    <p:sldId id="292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6244F-D8E8-4639-BF5E-1C87DCD58DFA}" v="340" dt="2022-12-04T22:37:37.007"/>
    <p1510:client id="{2FDCD0AF-6822-D735-4CE5-33183C4FFE57}" v="607" dt="2022-12-04T19:07:42.893"/>
    <p1510:client id="{85B86B5B-9CF0-E40D-8BB1-F58129852180}" v="84" dt="2022-12-04T22:45:28.423"/>
  </p1510:revLst>
</p1510:revInfo>
</file>

<file path=ppt/tableStyles.xml><?xml version="1.0" encoding="utf-8"?>
<a:tblStyleLst xmlns:a="http://schemas.openxmlformats.org/drawingml/2006/main" def="{B065B880-263D-4373-9796-43E8CE7392DD}">
  <a:tblStyle styleId="{B065B880-263D-4373-9796-43E8CE739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796b26a81_0_2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796b26a81_0_2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c1863c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ec1863c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c1863c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ec1863c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31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6350" y="971263"/>
            <a:ext cx="3775038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/>
              <a:t>Trabalho</a:t>
            </a:r>
            <a:r>
              <a:rPr lang="en-US" sz="1600"/>
              <a:t> </a:t>
            </a:r>
            <a:r>
              <a:rPr lang="en-US" sz="1600" err="1"/>
              <a:t>Prático</a:t>
            </a:r>
            <a:r>
              <a:rPr lang="en-US" sz="1600"/>
              <a:t>: </a:t>
            </a:r>
            <a:br>
              <a:rPr lang="en-US" sz="1600"/>
            </a:br>
            <a:r>
              <a:rPr lang="en-US" sz="2000" err="1"/>
              <a:t>Aplicação</a:t>
            </a:r>
            <a:r>
              <a:rPr lang="en-US" sz="2000"/>
              <a:t> para </a:t>
            </a:r>
            <a:r>
              <a:rPr lang="en-US" sz="2000" err="1"/>
              <a:t>exploração</a:t>
            </a:r>
            <a:r>
              <a:rPr lang="en-US" sz="2000"/>
              <a:t> visual de um dataset</a:t>
            </a:r>
            <a:br>
              <a:rPr lang="en-US" sz="2800"/>
            </a:br>
            <a:r>
              <a:rPr lang="en-US" sz="3200">
                <a:solidFill>
                  <a:schemeClr val="accent6">
                    <a:lumMod val="90000"/>
                    <a:lumOff val="10000"/>
                  </a:schemeClr>
                </a:solidFill>
              </a:rPr>
              <a:t>Cinemas de Portugal</a:t>
            </a:r>
            <a:endParaRPr lang="pt-PT" sz="660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Visualização de Informação 2022/2023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Realizado por: Frederico Vieira, Nmec:98518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	      Tiago Coelho, Nmec:98385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C550-1C6E-E769-9C91-36E0864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41" y="0"/>
            <a:ext cx="7005918" cy="841800"/>
          </a:xfrm>
        </p:spPr>
        <p:txBody>
          <a:bodyPr/>
          <a:lstStyle/>
          <a:p>
            <a:r>
              <a:rPr lang="pt-PT"/>
              <a:t>Avaliação Heurística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2864C25-669A-AA1F-EF93-06B86DFFD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28917"/>
              </p:ext>
            </p:extLst>
          </p:nvPr>
        </p:nvGraphicFramePr>
        <p:xfrm>
          <a:off x="1498385" y="1012331"/>
          <a:ext cx="5757582" cy="3210560"/>
        </p:xfrm>
        <a:graphic>
          <a:graphicData uri="http://schemas.openxmlformats.org/drawingml/2006/table">
            <a:tbl>
              <a:tblPr firstRow="1" bandRow="1">
                <a:tableStyleId>{B065B880-263D-4373-9796-43E8CE7392DD}</a:tableStyleId>
              </a:tblPr>
              <a:tblGrid>
                <a:gridCol w="922320">
                  <a:extLst>
                    <a:ext uri="{9D8B030D-6E8A-4147-A177-3AD203B41FA5}">
                      <a16:colId xmlns:a16="http://schemas.microsoft.com/office/drawing/2014/main" val="397567441"/>
                    </a:ext>
                  </a:extLst>
                </a:gridCol>
                <a:gridCol w="2213568">
                  <a:extLst>
                    <a:ext uri="{9D8B030D-6E8A-4147-A177-3AD203B41FA5}">
                      <a16:colId xmlns:a16="http://schemas.microsoft.com/office/drawing/2014/main" val="2854520998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475890805"/>
                    </a:ext>
                  </a:extLst>
                </a:gridCol>
                <a:gridCol w="788583">
                  <a:extLst>
                    <a:ext uri="{9D8B030D-6E8A-4147-A177-3AD203B41FA5}">
                      <a16:colId xmlns:a16="http://schemas.microsoft.com/office/drawing/2014/main" val="2985304620"/>
                    </a:ext>
                  </a:extLst>
                </a:gridCol>
                <a:gridCol w="788583">
                  <a:extLst>
                    <a:ext uri="{9D8B030D-6E8A-4147-A177-3AD203B41FA5}">
                      <a16:colId xmlns:a16="http://schemas.microsoft.com/office/drawing/2014/main" val="144977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Heuristic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Problem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Frederico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Tiago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Median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0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Não ter informação à parte no mapa para saber valores exatos de recintos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Falta dos arquipélagos da Madeira e Açores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9479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PT"/>
                        <a:t>8</a:t>
                      </a:r>
                    </a:p>
                    <a:p>
                      <a:pPr lvl="0">
                        <a:buNone/>
                      </a:pPr>
                      <a:endParaRPr lang="pt-PT"/>
                    </a:p>
                    <a:p>
                      <a:pPr lvl="0">
                        <a:buNone/>
                      </a:pP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Escolha de cores em vez de símbolos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7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Escala adequada aos valores no gráfico de barras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2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Escolha de cores para as barras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/>
                        <a:t>Falta de documentação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04375"/>
                  </a:ext>
                </a:extLst>
              </a:tr>
            </a:tbl>
          </a:graphicData>
        </a:graphic>
      </p:graphicFrame>
      <p:pic>
        <p:nvPicPr>
          <p:cNvPr id="39" name="Imagem 38">
            <a:extLst>
              <a:ext uri="{FF2B5EF4-FFF2-40B4-BE49-F238E27FC236}">
                <a16:creationId xmlns:a16="http://schemas.microsoft.com/office/drawing/2014/main" id="{28DC87A7-C0A8-F531-6FC1-A3269C31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461697" y="997553"/>
            <a:ext cx="3682303" cy="31336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911FE2-F1A6-2807-8D0A-3ACE98D7D634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63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/>
          <p:nvPr/>
        </p:nvSpPr>
        <p:spPr>
          <a:xfrm>
            <a:off x="519414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519414" y="1173395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515469" y="3821003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7942636" y="1173395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7942636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7942636" y="3820132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18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Tipos</a:t>
            </a:r>
            <a:r>
              <a:rPr lang="en"/>
              <a:t> de Dados </a:t>
            </a:r>
            <a:r>
              <a:rPr lang="pt-PT" err="1"/>
              <a:t>Recolhidos</a:t>
            </a:r>
          </a:p>
        </p:txBody>
      </p:sp>
      <p:sp>
        <p:nvSpPr>
          <p:cNvPr id="434" name="Google Shape;434;p18"/>
          <p:cNvSpPr txBox="1"/>
          <p:nvPr/>
        </p:nvSpPr>
        <p:spPr>
          <a:xfrm>
            <a:off x="6296689" y="3990438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Sessões</a:t>
            </a:r>
            <a:endParaRPr sz="1800" b="1" err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18"/>
          <p:cNvSpPr txBox="1"/>
          <p:nvPr/>
        </p:nvSpPr>
        <p:spPr>
          <a:xfrm>
            <a:off x="6296689" y="2670681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Receitas</a:t>
            </a:r>
            <a:endParaRPr sz="1800" b="1" err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18"/>
          <p:cNvSpPr txBox="1"/>
          <p:nvPr/>
        </p:nvSpPr>
        <p:spPr>
          <a:xfrm>
            <a:off x="6296689" y="134532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Lotação</a:t>
            </a:r>
            <a:endParaRPr lang="en" sz="1800" b="1" err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443" name="Google Shape;443;p18"/>
          <p:cNvSpPr txBox="1"/>
          <p:nvPr/>
        </p:nvSpPr>
        <p:spPr>
          <a:xfrm>
            <a:off x="1201615" y="3985846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Espetadores</a:t>
            </a:r>
            <a:endParaRPr sz="1800" b="1" err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1203805" y="270731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Ecrãs</a:t>
            </a:r>
            <a:endParaRPr sz="1800" b="1" err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1203805" y="1345325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Recintos</a:t>
            </a:r>
            <a:endParaRPr sz="1800" b="1" err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3159842" y="1179307"/>
            <a:ext cx="2850948" cy="3324050"/>
            <a:chOff x="3005825" y="1844100"/>
            <a:chExt cx="1745300" cy="2034925"/>
          </a:xfrm>
        </p:grpSpPr>
        <p:sp>
          <p:nvSpPr>
            <p:cNvPr id="452" name="Google Shape;452;p18"/>
            <p:cNvSpPr/>
            <p:nvPr/>
          </p:nvSpPr>
          <p:spPr>
            <a:xfrm>
              <a:off x="3399575" y="3187750"/>
              <a:ext cx="575450" cy="590900"/>
            </a:xfrm>
            <a:custGeom>
              <a:avLst/>
              <a:gdLst/>
              <a:ahLst/>
              <a:cxnLst/>
              <a:rect l="l" t="t" r="r" b="b"/>
              <a:pathLst>
                <a:path w="23018" h="23636" extrusionOk="0">
                  <a:moveTo>
                    <a:pt x="7468" y="2622"/>
                  </a:moveTo>
                  <a:cubicBezTo>
                    <a:pt x="8949" y="2622"/>
                    <a:pt x="10206" y="3758"/>
                    <a:pt x="10349" y="5298"/>
                  </a:cubicBezTo>
                  <a:cubicBezTo>
                    <a:pt x="10501" y="6858"/>
                    <a:pt x="9246" y="8266"/>
                    <a:pt x="7648" y="8418"/>
                  </a:cubicBezTo>
                  <a:cubicBezTo>
                    <a:pt x="7555" y="8427"/>
                    <a:pt x="7462" y="8431"/>
                    <a:pt x="7371" y="8431"/>
                  </a:cubicBezTo>
                  <a:cubicBezTo>
                    <a:pt x="5890" y="8431"/>
                    <a:pt x="4633" y="7296"/>
                    <a:pt x="4490" y="5755"/>
                  </a:cubicBezTo>
                  <a:cubicBezTo>
                    <a:pt x="4376" y="4157"/>
                    <a:pt x="5555" y="2749"/>
                    <a:pt x="7191" y="2635"/>
                  </a:cubicBezTo>
                  <a:cubicBezTo>
                    <a:pt x="7284" y="2626"/>
                    <a:pt x="7377" y="2622"/>
                    <a:pt x="7468" y="2622"/>
                  </a:cubicBezTo>
                  <a:close/>
                  <a:moveTo>
                    <a:pt x="8143" y="13210"/>
                  </a:moveTo>
                  <a:cubicBezTo>
                    <a:pt x="8870" y="13210"/>
                    <a:pt x="9477" y="13732"/>
                    <a:pt x="9550" y="14467"/>
                  </a:cubicBezTo>
                  <a:cubicBezTo>
                    <a:pt x="9588" y="15190"/>
                    <a:pt x="9017" y="15837"/>
                    <a:pt x="8257" y="15875"/>
                  </a:cubicBezTo>
                  <a:cubicBezTo>
                    <a:pt x="8213" y="15879"/>
                    <a:pt x="8169" y="15882"/>
                    <a:pt x="8126" y="15882"/>
                  </a:cubicBezTo>
                  <a:cubicBezTo>
                    <a:pt x="7487" y="15882"/>
                    <a:pt x="6885" y="15370"/>
                    <a:pt x="6849" y="14657"/>
                  </a:cubicBezTo>
                  <a:cubicBezTo>
                    <a:pt x="6811" y="13896"/>
                    <a:pt x="7305" y="13288"/>
                    <a:pt x="8066" y="13212"/>
                  </a:cubicBezTo>
                  <a:cubicBezTo>
                    <a:pt x="8092" y="13210"/>
                    <a:pt x="8117" y="13210"/>
                    <a:pt x="8143" y="13210"/>
                  </a:cubicBezTo>
                  <a:close/>
                  <a:moveTo>
                    <a:pt x="17282" y="10878"/>
                  </a:moveTo>
                  <a:cubicBezTo>
                    <a:pt x="18794" y="10878"/>
                    <a:pt x="20021" y="12047"/>
                    <a:pt x="20164" y="13554"/>
                  </a:cubicBezTo>
                  <a:cubicBezTo>
                    <a:pt x="20317" y="15190"/>
                    <a:pt x="19061" y="16597"/>
                    <a:pt x="17501" y="16712"/>
                  </a:cubicBezTo>
                  <a:cubicBezTo>
                    <a:pt x="17428" y="16717"/>
                    <a:pt x="17355" y="16719"/>
                    <a:pt x="17283" y="16719"/>
                  </a:cubicBezTo>
                  <a:cubicBezTo>
                    <a:pt x="15742" y="16719"/>
                    <a:pt x="14453" y="15575"/>
                    <a:pt x="14344" y="14048"/>
                  </a:cubicBezTo>
                  <a:cubicBezTo>
                    <a:pt x="14191" y="12413"/>
                    <a:pt x="15409" y="11043"/>
                    <a:pt x="17007" y="10891"/>
                  </a:cubicBezTo>
                  <a:cubicBezTo>
                    <a:pt x="17099" y="10882"/>
                    <a:pt x="17191" y="10878"/>
                    <a:pt x="17282" y="10878"/>
                  </a:cubicBezTo>
                  <a:close/>
                  <a:moveTo>
                    <a:pt x="8119" y="0"/>
                  </a:moveTo>
                  <a:cubicBezTo>
                    <a:pt x="7724" y="0"/>
                    <a:pt x="7326" y="16"/>
                    <a:pt x="6925" y="48"/>
                  </a:cubicBezTo>
                  <a:cubicBezTo>
                    <a:pt x="4376" y="239"/>
                    <a:pt x="1979" y="1152"/>
                    <a:pt x="1" y="2483"/>
                  </a:cubicBezTo>
                  <a:lnTo>
                    <a:pt x="1" y="12489"/>
                  </a:lnTo>
                  <a:cubicBezTo>
                    <a:pt x="1104" y="12831"/>
                    <a:pt x="1903" y="13858"/>
                    <a:pt x="1979" y="15038"/>
                  </a:cubicBezTo>
                  <a:cubicBezTo>
                    <a:pt x="2093" y="16407"/>
                    <a:pt x="1218" y="17663"/>
                    <a:pt x="1" y="18043"/>
                  </a:cubicBezTo>
                  <a:lnTo>
                    <a:pt x="1" y="19222"/>
                  </a:lnTo>
                  <a:cubicBezTo>
                    <a:pt x="1" y="21657"/>
                    <a:pt x="1979" y="23636"/>
                    <a:pt x="4414" y="23636"/>
                  </a:cubicBezTo>
                  <a:lnTo>
                    <a:pt x="5974" y="23636"/>
                  </a:lnTo>
                  <a:cubicBezTo>
                    <a:pt x="5936" y="22076"/>
                    <a:pt x="7077" y="20744"/>
                    <a:pt x="8637" y="20630"/>
                  </a:cubicBezTo>
                  <a:cubicBezTo>
                    <a:pt x="8708" y="20625"/>
                    <a:pt x="8779" y="20623"/>
                    <a:pt x="8849" y="20623"/>
                  </a:cubicBezTo>
                  <a:cubicBezTo>
                    <a:pt x="10393" y="20623"/>
                    <a:pt x="11687" y="21801"/>
                    <a:pt x="11833" y="23293"/>
                  </a:cubicBezTo>
                  <a:lnTo>
                    <a:pt x="11833" y="23636"/>
                  </a:lnTo>
                  <a:lnTo>
                    <a:pt x="19480" y="23636"/>
                  </a:lnTo>
                  <a:cubicBezTo>
                    <a:pt x="21762" y="20896"/>
                    <a:pt x="23018" y="17206"/>
                    <a:pt x="22675" y="13364"/>
                  </a:cubicBezTo>
                  <a:cubicBezTo>
                    <a:pt x="22061" y="5772"/>
                    <a:pt x="15674" y="0"/>
                    <a:pt x="8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256925" y="2151300"/>
              <a:ext cx="62800" cy="89425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650300" y="3142350"/>
              <a:ext cx="62775" cy="89425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606550" y="3324950"/>
              <a:ext cx="34250" cy="48525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125675" y="2022900"/>
              <a:ext cx="111300" cy="160750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8150" y="2160800"/>
              <a:ext cx="110350" cy="160775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080975" y="2863675"/>
              <a:ext cx="110350" cy="159800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005825" y="3082425"/>
              <a:ext cx="51400" cy="72300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589425" y="2324400"/>
              <a:ext cx="46625" cy="70400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275550" y="1901150"/>
              <a:ext cx="46625" cy="70425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66700" y="1974400"/>
              <a:ext cx="29525" cy="43775"/>
            </a:xfrm>
            <a:custGeom>
              <a:avLst/>
              <a:gdLst/>
              <a:ahLst/>
              <a:cxnLst/>
              <a:rect l="l" t="t" r="r" b="b"/>
              <a:pathLst>
                <a:path w="1181" h="1751" extrusionOk="0">
                  <a:moveTo>
                    <a:pt x="610" y="0"/>
                  </a:moveTo>
                  <a:cubicBezTo>
                    <a:pt x="572" y="76"/>
                    <a:pt x="572" y="305"/>
                    <a:pt x="381" y="571"/>
                  </a:cubicBezTo>
                  <a:cubicBezTo>
                    <a:pt x="229" y="761"/>
                    <a:pt x="115" y="837"/>
                    <a:pt x="1" y="875"/>
                  </a:cubicBezTo>
                  <a:cubicBezTo>
                    <a:pt x="153" y="875"/>
                    <a:pt x="229" y="875"/>
                    <a:pt x="343" y="951"/>
                  </a:cubicBezTo>
                  <a:cubicBezTo>
                    <a:pt x="343" y="951"/>
                    <a:pt x="381" y="989"/>
                    <a:pt x="496" y="1027"/>
                  </a:cubicBezTo>
                  <a:cubicBezTo>
                    <a:pt x="638" y="1129"/>
                    <a:pt x="736" y="1317"/>
                    <a:pt x="786" y="1476"/>
                  </a:cubicBezTo>
                  <a:lnTo>
                    <a:pt x="786" y="1476"/>
                  </a:lnTo>
                  <a:cubicBezTo>
                    <a:pt x="791" y="1280"/>
                    <a:pt x="834" y="1135"/>
                    <a:pt x="914" y="1027"/>
                  </a:cubicBezTo>
                  <a:cubicBezTo>
                    <a:pt x="952" y="951"/>
                    <a:pt x="1066" y="837"/>
                    <a:pt x="1066" y="837"/>
                  </a:cubicBezTo>
                  <a:cubicBezTo>
                    <a:pt x="1104" y="799"/>
                    <a:pt x="1142" y="761"/>
                    <a:pt x="1180" y="761"/>
                  </a:cubicBezTo>
                  <a:cubicBezTo>
                    <a:pt x="1104" y="685"/>
                    <a:pt x="990" y="685"/>
                    <a:pt x="914" y="609"/>
                  </a:cubicBezTo>
                  <a:cubicBezTo>
                    <a:pt x="686" y="419"/>
                    <a:pt x="610" y="38"/>
                    <a:pt x="610" y="0"/>
                  </a:cubicBezTo>
                  <a:close/>
                  <a:moveTo>
                    <a:pt x="786" y="1476"/>
                  </a:moveTo>
                  <a:cubicBezTo>
                    <a:pt x="784" y="1558"/>
                    <a:pt x="789" y="1649"/>
                    <a:pt x="800" y="1750"/>
                  </a:cubicBezTo>
                  <a:cubicBezTo>
                    <a:pt x="835" y="1732"/>
                    <a:pt x="830" y="1615"/>
                    <a:pt x="786" y="1476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029600" y="2308025"/>
              <a:ext cx="359550" cy="441000"/>
            </a:xfrm>
            <a:custGeom>
              <a:avLst/>
              <a:gdLst/>
              <a:ahLst/>
              <a:cxnLst/>
              <a:rect l="l" t="t" r="r" b="b"/>
              <a:pathLst>
                <a:path w="14382" h="17640" extrusionOk="0">
                  <a:moveTo>
                    <a:pt x="11291" y="1"/>
                  </a:moveTo>
                  <a:cubicBezTo>
                    <a:pt x="10179" y="1"/>
                    <a:pt x="9872" y="2032"/>
                    <a:pt x="6126" y="5411"/>
                  </a:cubicBezTo>
                  <a:cubicBezTo>
                    <a:pt x="3957" y="7427"/>
                    <a:pt x="3044" y="7694"/>
                    <a:pt x="2436" y="9291"/>
                  </a:cubicBezTo>
                  <a:cubicBezTo>
                    <a:pt x="1827" y="10813"/>
                    <a:pt x="2321" y="11574"/>
                    <a:pt x="1561" y="13704"/>
                  </a:cubicBezTo>
                  <a:cubicBezTo>
                    <a:pt x="876" y="15797"/>
                    <a:pt x="1" y="16139"/>
                    <a:pt x="229" y="16710"/>
                  </a:cubicBezTo>
                  <a:cubicBezTo>
                    <a:pt x="481" y="17273"/>
                    <a:pt x="1684" y="17640"/>
                    <a:pt x="3280" y="17640"/>
                  </a:cubicBezTo>
                  <a:cubicBezTo>
                    <a:pt x="5783" y="17640"/>
                    <a:pt x="9252" y="16738"/>
                    <a:pt x="11528" y="14275"/>
                  </a:cubicBezTo>
                  <a:cubicBezTo>
                    <a:pt x="13583" y="11992"/>
                    <a:pt x="13887" y="9291"/>
                    <a:pt x="14001" y="8226"/>
                  </a:cubicBezTo>
                  <a:cubicBezTo>
                    <a:pt x="14381" y="4612"/>
                    <a:pt x="13164" y="237"/>
                    <a:pt x="11414" y="9"/>
                  </a:cubicBezTo>
                  <a:cubicBezTo>
                    <a:pt x="11372" y="3"/>
                    <a:pt x="11331" y="1"/>
                    <a:pt x="1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3175" y="2436625"/>
              <a:ext cx="214975" cy="438475"/>
            </a:xfrm>
            <a:custGeom>
              <a:avLst/>
              <a:gdLst/>
              <a:ahLst/>
              <a:cxnLst/>
              <a:rect l="l" t="t" r="r" b="b"/>
              <a:pathLst>
                <a:path w="8599" h="17539" extrusionOk="0">
                  <a:moveTo>
                    <a:pt x="6430" y="1"/>
                  </a:moveTo>
                  <a:cubicBezTo>
                    <a:pt x="5846" y="1"/>
                    <a:pt x="5314" y="51"/>
                    <a:pt x="4832" y="153"/>
                  </a:cubicBezTo>
                  <a:cubicBezTo>
                    <a:pt x="4794" y="153"/>
                    <a:pt x="4756" y="191"/>
                    <a:pt x="4642" y="191"/>
                  </a:cubicBezTo>
                  <a:cubicBezTo>
                    <a:pt x="4604" y="229"/>
                    <a:pt x="4604" y="229"/>
                    <a:pt x="4566" y="229"/>
                  </a:cubicBezTo>
                  <a:cubicBezTo>
                    <a:pt x="3919" y="381"/>
                    <a:pt x="3538" y="571"/>
                    <a:pt x="3424" y="609"/>
                  </a:cubicBezTo>
                  <a:cubicBezTo>
                    <a:pt x="3310" y="647"/>
                    <a:pt x="2968" y="799"/>
                    <a:pt x="2549" y="1104"/>
                  </a:cubicBezTo>
                  <a:cubicBezTo>
                    <a:pt x="2511" y="1142"/>
                    <a:pt x="2397" y="1180"/>
                    <a:pt x="2359" y="1218"/>
                  </a:cubicBezTo>
                  <a:cubicBezTo>
                    <a:pt x="2321" y="1332"/>
                    <a:pt x="2207" y="1370"/>
                    <a:pt x="2131" y="1408"/>
                  </a:cubicBezTo>
                  <a:cubicBezTo>
                    <a:pt x="1142" y="2131"/>
                    <a:pt x="419" y="3044"/>
                    <a:pt x="0" y="3691"/>
                  </a:cubicBezTo>
                  <a:cubicBezTo>
                    <a:pt x="190" y="3881"/>
                    <a:pt x="761" y="4528"/>
                    <a:pt x="1370" y="5213"/>
                  </a:cubicBezTo>
                  <a:cubicBezTo>
                    <a:pt x="1446" y="5365"/>
                    <a:pt x="1560" y="5517"/>
                    <a:pt x="1712" y="5669"/>
                  </a:cubicBezTo>
                  <a:cubicBezTo>
                    <a:pt x="1941" y="5935"/>
                    <a:pt x="2169" y="6164"/>
                    <a:pt x="2397" y="6468"/>
                  </a:cubicBezTo>
                  <a:cubicBezTo>
                    <a:pt x="2511" y="6658"/>
                    <a:pt x="2663" y="6810"/>
                    <a:pt x="2777" y="6925"/>
                  </a:cubicBezTo>
                  <a:cubicBezTo>
                    <a:pt x="3348" y="7609"/>
                    <a:pt x="3805" y="8066"/>
                    <a:pt x="3843" y="8066"/>
                  </a:cubicBezTo>
                  <a:cubicBezTo>
                    <a:pt x="4071" y="8713"/>
                    <a:pt x="4299" y="9283"/>
                    <a:pt x="4566" y="9854"/>
                  </a:cubicBezTo>
                  <a:lnTo>
                    <a:pt x="4832" y="10539"/>
                  </a:lnTo>
                  <a:cubicBezTo>
                    <a:pt x="4984" y="10881"/>
                    <a:pt x="5136" y="11262"/>
                    <a:pt x="5250" y="11604"/>
                  </a:cubicBezTo>
                  <a:lnTo>
                    <a:pt x="5250" y="11642"/>
                  </a:lnTo>
                  <a:cubicBezTo>
                    <a:pt x="5250" y="11756"/>
                    <a:pt x="5212" y="11794"/>
                    <a:pt x="5212" y="11870"/>
                  </a:cubicBezTo>
                  <a:cubicBezTo>
                    <a:pt x="5174" y="12137"/>
                    <a:pt x="5136" y="12403"/>
                    <a:pt x="5060" y="12745"/>
                  </a:cubicBezTo>
                  <a:lnTo>
                    <a:pt x="5060" y="12783"/>
                  </a:lnTo>
                  <a:cubicBezTo>
                    <a:pt x="5022" y="13316"/>
                    <a:pt x="4984" y="13925"/>
                    <a:pt x="4984" y="14305"/>
                  </a:cubicBezTo>
                  <a:cubicBezTo>
                    <a:pt x="4984" y="14876"/>
                    <a:pt x="5022" y="15446"/>
                    <a:pt x="5060" y="15979"/>
                  </a:cubicBezTo>
                  <a:cubicBezTo>
                    <a:pt x="5174" y="16778"/>
                    <a:pt x="5288" y="17463"/>
                    <a:pt x="5288" y="17539"/>
                  </a:cubicBezTo>
                  <a:cubicBezTo>
                    <a:pt x="6125" y="17463"/>
                    <a:pt x="6848" y="17387"/>
                    <a:pt x="7495" y="17311"/>
                  </a:cubicBezTo>
                  <a:cubicBezTo>
                    <a:pt x="7875" y="17273"/>
                    <a:pt x="8256" y="17196"/>
                    <a:pt x="8598" y="17158"/>
                  </a:cubicBezTo>
                  <a:lnTo>
                    <a:pt x="8598" y="343"/>
                  </a:lnTo>
                  <a:cubicBezTo>
                    <a:pt x="8218" y="229"/>
                    <a:pt x="7837" y="153"/>
                    <a:pt x="7343" y="39"/>
                  </a:cubicBezTo>
                  <a:cubicBezTo>
                    <a:pt x="7026" y="13"/>
                    <a:pt x="6721" y="1"/>
                    <a:pt x="6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65475" y="2832275"/>
              <a:ext cx="162675" cy="497450"/>
            </a:xfrm>
            <a:custGeom>
              <a:avLst/>
              <a:gdLst/>
              <a:ahLst/>
              <a:cxnLst/>
              <a:rect l="l" t="t" r="r" b="b"/>
              <a:pathLst>
                <a:path w="6507" h="19898" extrusionOk="0">
                  <a:moveTo>
                    <a:pt x="3082" y="1"/>
                  </a:moveTo>
                  <a:cubicBezTo>
                    <a:pt x="3044" y="39"/>
                    <a:pt x="3044" y="115"/>
                    <a:pt x="3044" y="153"/>
                  </a:cubicBezTo>
                  <a:lnTo>
                    <a:pt x="3044" y="191"/>
                  </a:lnTo>
                  <a:cubicBezTo>
                    <a:pt x="2207" y="3273"/>
                    <a:pt x="1446" y="6811"/>
                    <a:pt x="876" y="10691"/>
                  </a:cubicBezTo>
                  <a:cubicBezTo>
                    <a:pt x="838" y="10957"/>
                    <a:pt x="838" y="11148"/>
                    <a:pt x="800" y="11376"/>
                  </a:cubicBezTo>
                  <a:cubicBezTo>
                    <a:pt x="685" y="11794"/>
                    <a:pt x="647" y="12289"/>
                    <a:pt x="609" y="12708"/>
                  </a:cubicBezTo>
                  <a:cubicBezTo>
                    <a:pt x="419" y="14191"/>
                    <a:pt x="229" y="15713"/>
                    <a:pt x="115" y="17273"/>
                  </a:cubicBezTo>
                  <a:lnTo>
                    <a:pt x="1" y="19251"/>
                  </a:lnTo>
                  <a:lnTo>
                    <a:pt x="1" y="19403"/>
                  </a:lnTo>
                  <a:cubicBezTo>
                    <a:pt x="1370" y="19555"/>
                    <a:pt x="2702" y="19708"/>
                    <a:pt x="4071" y="19898"/>
                  </a:cubicBezTo>
                  <a:cubicBezTo>
                    <a:pt x="4109" y="19708"/>
                    <a:pt x="4109" y="19441"/>
                    <a:pt x="4148" y="19251"/>
                  </a:cubicBezTo>
                  <a:cubicBezTo>
                    <a:pt x="4452" y="17691"/>
                    <a:pt x="4908" y="16702"/>
                    <a:pt x="5441" y="15028"/>
                  </a:cubicBezTo>
                  <a:cubicBezTo>
                    <a:pt x="5631" y="14496"/>
                    <a:pt x="5783" y="13887"/>
                    <a:pt x="5974" y="13126"/>
                  </a:cubicBezTo>
                  <a:cubicBezTo>
                    <a:pt x="6012" y="12974"/>
                    <a:pt x="6012" y="12860"/>
                    <a:pt x="6050" y="12708"/>
                  </a:cubicBezTo>
                  <a:cubicBezTo>
                    <a:pt x="6126" y="12403"/>
                    <a:pt x="6202" y="12137"/>
                    <a:pt x="6240" y="11794"/>
                  </a:cubicBezTo>
                  <a:cubicBezTo>
                    <a:pt x="6240" y="11718"/>
                    <a:pt x="6316" y="11642"/>
                    <a:pt x="6316" y="11566"/>
                  </a:cubicBezTo>
                  <a:cubicBezTo>
                    <a:pt x="6316" y="11338"/>
                    <a:pt x="6354" y="11262"/>
                    <a:pt x="6354" y="11148"/>
                  </a:cubicBezTo>
                  <a:cubicBezTo>
                    <a:pt x="6354" y="10996"/>
                    <a:pt x="6392" y="10767"/>
                    <a:pt x="6506" y="10197"/>
                  </a:cubicBezTo>
                  <a:lnTo>
                    <a:pt x="6506" y="343"/>
                  </a:lnTo>
                  <a:cubicBezTo>
                    <a:pt x="6126" y="305"/>
                    <a:pt x="5783" y="229"/>
                    <a:pt x="5441" y="229"/>
                  </a:cubicBezTo>
                  <a:cubicBezTo>
                    <a:pt x="4680" y="153"/>
                    <a:pt x="3881" y="39"/>
                    <a:pt x="3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22675" y="3313550"/>
              <a:ext cx="168375" cy="466050"/>
            </a:xfrm>
            <a:custGeom>
              <a:avLst/>
              <a:gdLst/>
              <a:ahLst/>
              <a:cxnLst/>
              <a:rect l="l" t="t" r="r" b="b"/>
              <a:pathLst>
                <a:path w="6735" h="18642" extrusionOk="0">
                  <a:moveTo>
                    <a:pt x="1751" y="0"/>
                  </a:moveTo>
                  <a:lnTo>
                    <a:pt x="876" y="9435"/>
                  </a:lnTo>
                  <a:lnTo>
                    <a:pt x="191" y="17006"/>
                  </a:lnTo>
                  <a:cubicBezTo>
                    <a:pt x="77" y="17196"/>
                    <a:pt x="39" y="17424"/>
                    <a:pt x="1" y="17652"/>
                  </a:cubicBezTo>
                  <a:lnTo>
                    <a:pt x="3120" y="18642"/>
                  </a:lnTo>
                  <a:cubicBezTo>
                    <a:pt x="3158" y="18375"/>
                    <a:pt x="3158" y="18033"/>
                    <a:pt x="3234" y="17767"/>
                  </a:cubicBezTo>
                  <a:cubicBezTo>
                    <a:pt x="3234" y="17691"/>
                    <a:pt x="3273" y="17614"/>
                    <a:pt x="3273" y="17538"/>
                  </a:cubicBezTo>
                  <a:cubicBezTo>
                    <a:pt x="3349" y="16930"/>
                    <a:pt x="3615" y="15979"/>
                    <a:pt x="3881" y="14799"/>
                  </a:cubicBezTo>
                  <a:cubicBezTo>
                    <a:pt x="4300" y="12973"/>
                    <a:pt x="4756" y="11527"/>
                    <a:pt x="5175" y="10272"/>
                  </a:cubicBezTo>
                  <a:cubicBezTo>
                    <a:pt x="6088" y="7266"/>
                    <a:pt x="6735" y="5364"/>
                    <a:pt x="6354" y="2815"/>
                  </a:cubicBezTo>
                  <a:cubicBezTo>
                    <a:pt x="6202" y="1826"/>
                    <a:pt x="5936" y="989"/>
                    <a:pt x="5783" y="609"/>
                  </a:cubicBezTo>
                  <a:cubicBezTo>
                    <a:pt x="4452" y="419"/>
                    <a:pt x="3082" y="228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119950" y="3739625"/>
              <a:ext cx="178850" cy="73275"/>
            </a:xfrm>
            <a:custGeom>
              <a:avLst/>
              <a:gdLst/>
              <a:ahLst/>
              <a:cxnLst/>
              <a:rect l="l" t="t" r="r" b="b"/>
              <a:pathLst>
                <a:path w="7154" h="2931" extrusionOk="0">
                  <a:moveTo>
                    <a:pt x="1142" y="1"/>
                  </a:moveTo>
                  <a:cubicBezTo>
                    <a:pt x="990" y="1"/>
                    <a:pt x="724" y="1"/>
                    <a:pt x="419" y="153"/>
                  </a:cubicBezTo>
                  <a:cubicBezTo>
                    <a:pt x="191" y="267"/>
                    <a:pt x="115" y="419"/>
                    <a:pt x="1" y="533"/>
                  </a:cubicBezTo>
                  <a:cubicBezTo>
                    <a:pt x="914" y="914"/>
                    <a:pt x="1827" y="1218"/>
                    <a:pt x="2664" y="1561"/>
                  </a:cubicBezTo>
                  <a:cubicBezTo>
                    <a:pt x="3919" y="2055"/>
                    <a:pt x="5137" y="2474"/>
                    <a:pt x="6392" y="2930"/>
                  </a:cubicBezTo>
                  <a:cubicBezTo>
                    <a:pt x="6506" y="2854"/>
                    <a:pt x="6621" y="2702"/>
                    <a:pt x="6773" y="2550"/>
                  </a:cubicBezTo>
                  <a:cubicBezTo>
                    <a:pt x="7153" y="2017"/>
                    <a:pt x="7077" y="1446"/>
                    <a:pt x="7077" y="1218"/>
                  </a:cubicBezTo>
                  <a:cubicBezTo>
                    <a:pt x="7039" y="1180"/>
                    <a:pt x="7039" y="1180"/>
                    <a:pt x="7001" y="1180"/>
                  </a:cubicBezTo>
                  <a:lnTo>
                    <a:pt x="3996" y="39"/>
                  </a:lnTo>
                  <a:cubicBezTo>
                    <a:pt x="2664" y="39"/>
                    <a:pt x="1675" y="39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118050" y="3712475"/>
              <a:ext cx="188350" cy="116575"/>
            </a:xfrm>
            <a:custGeom>
              <a:avLst/>
              <a:gdLst/>
              <a:ahLst/>
              <a:cxnLst/>
              <a:rect l="l" t="t" r="r" b="b"/>
              <a:pathLst>
                <a:path w="7534" h="4663" extrusionOk="0">
                  <a:moveTo>
                    <a:pt x="4319" y="1"/>
                  </a:moveTo>
                  <a:cubicBezTo>
                    <a:pt x="4275" y="1"/>
                    <a:pt x="4230" y="7"/>
                    <a:pt x="4186" y="22"/>
                  </a:cubicBezTo>
                  <a:cubicBezTo>
                    <a:pt x="3843" y="136"/>
                    <a:pt x="3615" y="668"/>
                    <a:pt x="3729" y="1163"/>
                  </a:cubicBezTo>
                  <a:cubicBezTo>
                    <a:pt x="3555" y="989"/>
                    <a:pt x="2903" y="464"/>
                    <a:pt x="2006" y="464"/>
                  </a:cubicBezTo>
                  <a:cubicBezTo>
                    <a:pt x="1923" y="464"/>
                    <a:pt x="1838" y="468"/>
                    <a:pt x="1751" y="478"/>
                  </a:cubicBezTo>
                  <a:cubicBezTo>
                    <a:pt x="952" y="516"/>
                    <a:pt x="1" y="1049"/>
                    <a:pt x="39" y="1505"/>
                  </a:cubicBezTo>
                  <a:cubicBezTo>
                    <a:pt x="39" y="1886"/>
                    <a:pt x="800" y="2114"/>
                    <a:pt x="1066" y="2190"/>
                  </a:cubicBezTo>
                  <a:lnTo>
                    <a:pt x="6773" y="4663"/>
                  </a:lnTo>
                  <a:lnTo>
                    <a:pt x="7343" y="3369"/>
                  </a:lnTo>
                  <a:cubicBezTo>
                    <a:pt x="7458" y="3141"/>
                    <a:pt x="7534" y="2761"/>
                    <a:pt x="7343" y="2456"/>
                  </a:cubicBezTo>
                  <a:cubicBezTo>
                    <a:pt x="6963" y="1924"/>
                    <a:pt x="5822" y="2418"/>
                    <a:pt x="5175" y="1886"/>
                  </a:cubicBezTo>
                  <a:cubicBezTo>
                    <a:pt x="4947" y="1695"/>
                    <a:pt x="4642" y="1239"/>
                    <a:pt x="4756" y="136"/>
                  </a:cubicBezTo>
                  <a:cubicBezTo>
                    <a:pt x="4665" y="105"/>
                    <a:pt x="4499" y="1"/>
                    <a:pt x="4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271175" y="3781725"/>
              <a:ext cx="19050" cy="18800"/>
            </a:xfrm>
            <a:custGeom>
              <a:avLst/>
              <a:gdLst/>
              <a:ahLst/>
              <a:cxnLst/>
              <a:rect l="l" t="t" r="r" b="b"/>
              <a:pathLst>
                <a:path w="762" h="752" extrusionOk="0">
                  <a:moveTo>
                    <a:pt x="457" y="67"/>
                  </a:moveTo>
                  <a:lnTo>
                    <a:pt x="610" y="219"/>
                  </a:lnTo>
                  <a:cubicBezTo>
                    <a:pt x="648" y="257"/>
                    <a:pt x="648" y="371"/>
                    <a:pt x="610" y="409"/>
                  </a:cubicBezTo>
                  <a:cubicBezTo>
                    <a:pt x="581" y="525"/>
                    <a:pt x="485" y="575"/>
                    <a:pt x="374" y="575"/>
                  </a:cubicBezTo>
                  <a:cubicBezTo>
                    <a:pt x="339" y="575"/>
                    <a:pt x="303" y="570"/>
                    <a:pt x="267" y="561"/>
                  </a:cubicBezTo>
                  <a:lnTo>
                    <a:pt x="153" y="409"/>
                  </a:lnTo>
                  <a:cubicBezTo>
                    <a:pt x="77" y="371"/>
                    <a:pt x="77" y="257"/>
                    <a:pt x="153" y="219"/>
                  </a:cubicBezTo>
                  <a:lnTo>
                    <a:pt x="267" y="67"/>
                  </a:lnTo>
                  <a:lnTo>
                    <a:pt x="381" y="67"/>
                  </a:lnTo>
                  <a:cubicBezTo>
                    <a:pt x="381" y="67"/>
                    <a:pt x="398" y="84"/>
                    <a:pt x="421" y="84"/>
                  </a:cubicBezTo>
                  <a:cubicBezTo>
                    <a:pt x="432" y="84"/>
                    <a:pt x="445" y="79"/>
                    <a:pt x="457" y="67"/>
                  </a:cubicBezTo>
                  <a:close/>
                  <a:moveTo>
                    <a:pt x="381" y="0"/>
                  </a:moveTo>
                  <a:cubicBezTo>
                    <a:pt x="334" y="0"/>
                    <a:pt x="286" y="10"/>
                    <a:pt x="229" y="29"/>
                  </a:cubicBezTo>
                  <a:cubicBezTo>
                    <a:pt x="115" y="67"/>
                    <a:pt x="77" y="105"/>
                    <a:pt x="39" y="219"/>
                  </a:cubicBezTo>
                  <a:cubicBezTo>
                    <a:pt x="1" y="295"/>
                    <a:pt x="1" y="409"/>
                    <a:pt x="39" y="485"/>
                  </a:cubicBezTo>
                  <a:cubicBezTo>
                    <a:pt x="77" y="599"/>
                    <a:pt x="153" y="637"/>
                    <a:pt x="229" y="675"/>
                  </a:cubicBezTo>
                  <a:cubicBezTo>
                    <a:pt x="267" y="752"/>
                    <a:pt x="343" y="752"/>
                    <a:pt x="381" y="752"/>
                  </a:cubicBezTo>
                  <a:cubicBezTo>
                    <a:pt x="534" y="752"/>
                    <a:pt x="648" y="637"/>
                    <a:pt x="686" y="485"/>
                  </a:cubicBezTo>
                  <a:cubicBezTo>
                    <a:pt x="762" y="409"/>
                    <a:pt x="762" y="295"/>
                    <a:pt x="686" y="219"/>
                  </a:cubicBezTo>
                  <a:cubicBezTo>
                    <a:pt x="648" y="105"/>
                    <a:pt x="610" y="67"/>
                    <a:pt x="534" y="29"/>
                  </a:cubicBezTo>
                  <a:cubicBezTo>
                    <a:pt x="477" y="10"/>
                    <a:pt x="429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273100" y="2382425"/>
              <a:ext cx="84650" cy="164925"/>
            </a:xfrm>
            <a:custGeom>
              <a:avLst/>
              <a:gdLst/>
              <a:ahLst/>
              <a:cxnLst/>
              <a:rect l="l" t="t" r="r" b="b"/>
              <a:pathLst>
                <a:path w="3386" h="6597" extrusionOk="0">
                  <a:moveTo>
                    <a:pt x="304" y="0"/>
                  </a:moveTo>
                  <a:lnTo>
                    <a:pt x="304" y="190"/>
                  </a:lnTo>
                  <a:cubicBezTo>
                    <a:pt x="190" y="1370"/>
                    <a:pt x="114" y="2435"/>
                    <a:pt x="0" y="3576"/>
                  </a:cubicBezTo>
                  <a:cubicBezTo>
                    <a:pt x="2159" y="5979"/>
                    <a:pt x="2884" y="6597"/>
                    <a:pt x="3137" y="6597"/>
                  </a:cubicBezTo>
                  <a:cubicBezTo>
                    <a:pt x="3160" y="6597"/>
                    <a:pt x="3180" y="6591"/>
                    <a:pt x="3196" y="6582"/>
                  </a:cubicBezTo>
                  <a:cubicBezTo>
                    <a:pt x="3386" y="6429"/>
                    <a:pt x="2815" y="5593"/>
                    <a:pt x="2435" y="3652"/>
                  </a:cubicBezTo>
                  <a:cubicBezTo>
                    <a:pt x="2359" y="3196"/>
                    <a:pt x="2283" y="2815"/>
                    <a:pt x="2245" y="2587"/>
                  </a:cubicBezTo>
                  <a:lnTo>
                    <a:pt x="2245" y="2359"/>
                  </a:lnTo>
                  <a:lnTo>
                    <a:pt x="2283" y="875"/>
                  </a:lnTo>
                  <a:lnTo>
                    <a:pt x="2283" y="3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181775" y="2527925"/>
              <a:ext cx="95150" cy="256825"/>
            </a:xfrm>
            <a:custGeom>
              <a:avLst/>
              <a:gdLst/>
              <a:ahLst/>
              <a:cxnLst/>
              <a:rect l="l" t="t" r="r" b="b"/>
              <a:pathLst>
                <a:path w="3806" h="10273" extrusionOk="0">
                  <a:moveTo>
                    <a:pt x="1294" y="1"/>
                  </a:moveTo>
                  <a:cubicBezTo>
                    <a:pt x="686" y="1751"/>
                    <a:pt x="305" y="3044"/>
                    <a:pt x="191" y="3539"/>
                  </a:cubicBezTo>
                  <a:cubicBezTo>
                    <a:pt x="153" y="3729"/>
                    <a:pt x="153" y="3919"/>
                    <a:pt x="153" y="3919"/>
                  </a:cubicBezTo>
                  <a:cubicBezTo>
                    <a:pt x="115" y="4186"/>
                    <a:pt x="39" y="4490"/>
                    <a:pt x="39" y="4756"/>
                  </a:cubicBezTo>
                  <a:cubicBezTo>
                    <a:pt x="39" y="4946"/>
                    <a:pt x="1" y="5099"/>
                    <a:pt x="1" y="5289"/>
                  </a:cubicBezTo>
                  <a:lnTo>
                    <a:pt x="1" y="5441"/>
                  </a:lnTo>
                  <a:lnTo>
                    <a:pt x="1" y="5822"/>
                  </a:lnTo>
                  <a:lnTo>
                    <a:pt x="1" y="7343"/>
                  </a:lnTo>
                  <a:cubicBezTo>
                    <a:pt x="39" y="8485"/>
                    <a:pt x="191" y="9474"/>
                    <a:pt x="381" y="10273"/>
                  </a:cubicBezTo>
                  <a:cubicBezTo>
                    <a:pt x="1104" y="10197"/>
                    <a:pt x="1827" y="10120"/>
                    <a:pt x="2512" y="10082"/>
                  </a:cubicBezTo>
                  <a:cubicBezTo>
                    <a:pt x="2702" y="8865"/>
                    <a:pt x="2892" y="7648"/>
                    <a:pt x="3082" y="6430"/>
                  </a:cubicBezTo>
                  <a:cubicBezTo>
                    <a:pt x="3158" y="5974"/>
                    <a:pt x="3235" y="5555"/>
                    <a:pt x="3273" y="5137"/>
                  </a:cubicBezTo>
                  <a:lnTo>
                    <a:pt x="3273" y="4985"/>
                  </a:lnTo>
                  <a:cubicBezTo>
                    <a:pt x="3387" y="4338"/>
                    <a:pt x="3463" y="3653"/>
                    <a:pt x="3615" y="3044"/>
                  </a:cubicBezTo>
                  <a:cubicBezTo>
                    <a:pt x="3653" y="2778"/>
                    <a:pt x="3805" y="2093"/>
                    <a:pt x="3653" y="1256"/>
                  </a:cubicBezTo>
                  <a:cubicBezTo>
                    <a:pt x="3577" y="724"/>
                    <a:pt x="3387" y="343"/>
                    <a:pt x="3235" y="39"/>
                  </a:cubicBezTo>
                  <a:cubicBezTo>
                    <a:pt x="2892" y="1"/>
                    <a:pt x="2512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284500" y="3110950"/>
              <a:ext cx="138900" cy="49475"/>
            </a:xfrm>
            <a:custGeom>
              <a:avLst/>
              <a:gdLst/>
              <a:ahLst/>
              <a:cxnLst/>
              <a:rect l="l" t="t" r="r" b="b"/>
              <a:pathLst>
                <a:path w="5556" h="1979" extrusionOk="0">
                  <a:moveTo>
                    <a:pt x="5555" y="1"/>
                  </a:moveTo>
                  <a:lnTo>
                    <a:pt x="5555" y="1"/>
                  </a:lnTo>
                  <a:cubicBezTo>
                    <a:pt x="3691" y="39"/>
                    <a:pt x="1827" y="115"/>
                    <a:pt x="1" y="191"/>
                  </a:cubicBezTo>
                  <a:cubicBezTo>
                    <a:pt x="1751" y="800"/>
                    <a:pt x="3463" y="1370"/>
                    <a:pt x="5175" y="1979"/>
                  </a:cubicBezTo>
                  <a:cubicBezTo>
                    <a:pt x="5213" y="1827"/>
                    <a:pt x="5213" y="1713"/>
                    <a:pt x="5251" y="1561"/>
                  </a:cubicBezTo>
                  <a:cubicBezTo>
                    <a:pt x="5365" y="1180"/>
                    <a:pt x="5403" y="800"/>
                    <a:pt x="5479" y="419"/>
                  </a:cubicBezTo>
                  <a:cubicBezTo>
                    <a:pt x="5479" y="191"/>
                    <a:pt x="5555" y="115"/>
                    <a:pt x="5555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158950" y="2709600"/>
              <a:ext cx="269200" cy="418500"/>
            </a:xfrm>
            <a:custGeom>
              <a:avLst/>
              <a:gdLst/>
              <a:ahLst/>
              <a:cxnLst/>
              <a:rect l="l" t="t" r="r" b="b"/>
              <a:pathLst>
                <a:path w="10768" h="16740" extrusionOk="0">
                  <a:moveTo>
                    <a:pt x="10767" y="0"/>
                  </a:moveTo>
                  <a:cubicBezTo>
                    <a:pt x="10387" y="76"/>
                    <a:pt x="10006" y="114"/>
                    <a:pt x="9626" y="305"/>
                  </a:cubicBezTo>
                  <a:cubicBezTo>
                    <a:pt x="9512" y="305"/>
                    <a:pt x="9398" y="305"/>
                    <a:pt x="9245" y="343"/>
                  </a:cubicBezTo>
                  <a:cubicBezTo>
                    <a:pt x="9131" y="343"/>
                    <a:pt x="9055" y="343"/>
                    <a:pt x="8941" y="381"/>
                  </a:cubicBezTo>
                  <a:cubicBezTo>
                    <a:pt x="8447" y="495"/>
                    <a:pt x="7952" y="571"/>
                    <a:pt x="7419" y="685"/>
                  </a:cubicBezTo>
                  <a:lnTo>
                    <a:pt x="7419" y="723"/>
                  </a:lnTo>
                  <a:cubicBezTo>
                    <a:pt x="7419" y="837"/>
                    <a:pt x="7381" y="875"/>
                    <a:pt x="7381" y="951"/>
                  </a:cubicBezTo>
                  <a:cubicBezTo>
                    <a:pt x="7343" y="1256"/>
                    <a:pt x="7229" y="1598"/>
                    <a:pt x="7191" y="1864"/>
                  </a:cubicBezTo>
                  <a:cubicBezTo>
                    <a:pt x="6392" y="5440"/>
                    <a:pt x="4528" y="10082"/>
                    <a:pt x="1" y="14913"/>
                  </a:cubicBezTo>
                  <a:cubicBezTo>
                    <a:pt x="2093" y="15788"/>
                    <a:pt x="3805" y="16131"/>
                    <a:pt x="5023" y="16283"/>
                  </a:cubicBezTo>
                  <a:cubicBezTo>
                    <a:pt x="5822" y="16321"/>
                    <a:pt x="8675" y="16549"/>
                    <a:pt x="9664" y="16663"/>
                  </a:cubicBezTo>
                  <a:cubicBezTo>
                    <a:pt x="9930" y="16663"/>
                    <a:pt x="10197" y="16701"/>
                    <a:pt x="10463" y="16701"/>
                  </a:cubicBezTo>
                  <a:cubicBezTo>
                    <a:pt x="10577" y="16740"/>
                    <a:pt x="10653" y="16740"/>
                    <a:pt x="10767" y="16740"/>
                  </a:cubicBezTo>
                  <a:lnTo>
                    <a:pt x="10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55975" y="2502250"/>
              <a:ext cx="172175" cy="225425"/>
            </a:xfrm>
            <a:custGeom>
              <a:avLst/>
              <a:gdLst/>
              <a:ahLst/>
              <a:cxnLst/>
              <a:rect l="l" t="t" r="r" b="b"/>
              <a:pathLst>
                <a:path w="6887" h="9017" extrusionOk="0">
                  <a:moveTo>
                    <a:pt x="6886" y="1"/>
                  </a:moveTo>
                  <a:cubicBezTo>
                    <a:pt x="6544" y="1"/>
                    <a:pt x="6163" y="1"/>
                    <a:pt x="5783" y="77"/>
                  </a:cubicBezTo>
                  <a:cubicBezTo>
                    <a:pt x="5250" y="153"/>
                    <a:pt x="4642" y="305"/>
                    <a:pt x="4033" y="495"/>
                  </a:cubicBezTo>
                  <a:lnTo>
                    <a:pt x="3614" y="647"/>
                  </a:lnTo>
                  <a:cubicBezTo>
                    <a:pt x="3272" y="800"/>
                    <a:pt x="3044" y="876"/>
                    <a:pt x="2739" y="1028"/>
                  </a:cubicBezTo>
                  <a:cubicBezTo>
                    <a:pt x="2017" y="1370"/>
                    <a:pt x="1446" y="1751"/>
                    <a:pt x="989" y="2131"/>
                  </a:cubicBezTo>
                  <a:cubicBezTo>
                    <a:pt x="875" y="2169"/>
                    <a:pt x="837" y="2207"/>
                    <a:pt x="761" y="2321"/>
                  </a:cubicBezTo>
                  <a:cubicBezTo>
                    <a:pt x="457" y="2550"/>
                    <a:pt x="190" y="2778"/>
                    <a:pt x="0" y="2968"/>
                  </a:cubicBezTo>
                  <a:cubicBezTo>
                    <a:pt x="38" y="2968"/>
                    <a:pt x="38" y="3006"/>
                    <a:pt x="38" y="3006"/>
                  </a:cubicBezTo>
                  <a:cubicBezTo>
                    <a:pt x="267" y="3387"/>
                    <a:pt x="457" y="3767"/>
                    <a:pt x="685" y="4223"/>
                  </a:cubicBezTo>
                  <a:cubicBezTo>
                    <a:pt x="799" y="4414"/>
                    <a:pt x="875" y="4604"/>
                    <a:pt x="1027" y="4832"/>
                  </a:cubicBezTo>
                  <a:cubicBezTo>
                    <a:pt x="1522" y="5669"/>
                    <a:pt x="1979" y="6582"/>
                    <a:pt x="2473" y="7457"/>
                  </a:cubicBezTo>
                  <a:lnTo>
                    <a:pt x="3310" y="9017"/>
                  </a:lnTo>
                  <a:cubicBezTo>
                    <a:pt x="3348" y="9017"/>
                    <a:pt x="3462" y="8979"/>
                    <a:pt x="3538" y="8979"/>
                  </a:cubicBezTo>
                  <a:cubicBezTo>
                    <a:pt x="4071" y="8865"/>
                    <a:pt x="4604" y="8751"/>
                    <a:pt x="5060" y="8637"/>
                  </a:cubicBezTo>
                  <a:cubicBezTo>
                    <a:pt x="5174" y="8637"/>
                    <a:pt x="5250" y="8637"/>
                    <a:pt x="5403" y="8599"/>
                  </a:cubicBezTo>
                  <a:cubicBezTo>
                    <a:pt x="5555" y="8522"/>
                    <a:pt x="5631" y="8522"/>
                    <a:pt x="5783" y="8484"/>
                  </a:cubicBezTo>
                  <a:cubicBezTo>
                    <a:pt x="6163" y="8408"/>
                    <a:pt x="6506" y="8370"/>
                    <a:pt x="6886" y="8256"/>
                  </a:cubicBezTo>
                  <a:lnTo>
                    <a:pt x="6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287350" y="2382225"/>
              <a:ext cx="42825" cy="59450"/>
            </a:xfrm>
            <a:custGeom>
              <a:avLst/>
              <a:gdLst/>
              <a:ahLst/>
              <a:cxnLst/>
              <a:rect l="l" t="t" r="r" b="b"/>
              <a:pathLst>
                <a:path w="1713" h="2378" extrusionOk="0">
                  <a:moveTo>
                    <a:pt x="798" y="1"/>
                  </a:moveTo>
                  <a:cubicBezTo>
                    <a:pt x="721" y="1"/>
                    <a:pt x="645" y="15"/>
                    <a:pt x="571" y="46"/>
                  </a:cubicBezTo>
                  <a:cubicBezTo>
                    <a:pt x="533" y="46"/>
                    <a:pt x="533" y="84"/>
                    <a:pt x="495" y="84"/>
                  </a:cubicBezTo>
                  <a:cubicBezTo>
                    <a:pt x="115" y="312"/>
                    <a:pt x="1" y="883"/>
                    <a:pt x="267" y="1492"/>
                  </a:cubicBezTo>
                  <a:cubicBezTo>
                    <a:pt x="455" y="2025"/>
                    <a:pt x="877" y="2378"/>
                    <a:pt x="1275" y="2378"/>
                  </a:cubicBezTo>
                  <a:cubicBezTo>
                    <a:pt x="1359" y="2378"/>
                    <a:pt x="1443" y="2362"/>
                    <a:pt x="1522" y="2329"/>
                  </a:cubicBezTo>
                  <a:cubicBezTo>
                    <a:pt x="1599" y="2253"/>
                    <a:pt x="1675" y="2253"/>
                    <a:pt x="1713" y="2215"/>
                  </a:cubicBezTo>
                  <a:lnTo>
                    <a:pt x="1713" y="617"/>
                  </a:lnTo>
                  <a:cubicBezTo>
                    <a:pt x="1637" y="465"/>
                    <a:pt x="1522" y="312"/>
                    <a:pt x="1408" y="236"/>
                  </a:cubicBezTo>
                  <a:cubicBezTo>
                    <a:pt x="1215" y="98"/>
                    <a:pt x="1002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277850" y="2297750"/>
              <a:ext cx="103700" cy="136475"/>
            </a:xfrm>
            <a:custGeom>
              <a:avLst/>
              <a:gdLst/>
              <a:ahLst/>
              <a:cxnLst/>
              <a:rect l="l" t="t" r="r" b="b"/>
              <a:pathLst>
                <a:path w="4148" h="5459" extrusionOk="0">
                  <a:moveTo>
                    <a:pt x="2202" y="0"/>
                  </a:moveTo>
                  <a:cubicBezTo>
                    <a:pt x="2074" y="0"/>
                    <a:pt x="1948" y="13"/>
                    <a:pt x="1826" y="39"/>
                  </a:cubicBezTo>
                  <a:cubicBezTo>
                    <a:pt x="647" y="305"/>
                    <a:pt x="0" y="1637"/>
                    <a:pt x="0" y="2664"/>
                  </a:cubicBezTo>
                  <a:cubicBezTo>
                    <a:pt x="0" y="4129"/>
                    <a:pt x="1341" y="5459"/>
                    <a:pt x="2261" y="5459"/>
                  </a:cubicBezTo>
                  <a:cubicBezTo>
                    <a:pt x="2321" y="5459"/>
                    <a:pt x="2379" y="5453"/>
                    <a:pt x="2435" y="5441"/>
                  </a:cubicBezTo>
                  <a:cubicBezTo>
                    <a:pt x="2778" y="5365"/>
                    <a:pt x="3158" y="5061"/>
                    <a:pt x="3386" y="4681"/>
                  </a:cubicBezTo>
                  <a:cubicBezTo>
                    <a:pt x="3538" y="4452"/>
                    <a:pt x="3576" y="4262"/>
                    <a:pt x="3691" y="4034"/>
                  </a:cubicBezTo>
                  <a:cubicBezTo>
                    <a:pt x="3805" y="3501"/>
                    <a:pt x="3881" y="3159"/>
                    <a:pt x="3881" y="2702"/>
                  </a:cubicBezTo>
                  <a:cubicBezTo>
                    <a:pt x="3919" y="1523"/>
                    <a:pt x="4147" y="1523"/>
                    <a:pt x="4071" y="1066"/>
                  </a:cubicBezTo>
                  <a:cubicBezTo>
                    <a:pt x="3842" y="477"/>
                    <a:pt x="2992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324450" y="237385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5" y="1"/>
                  </a:moveTo>
                  <a:cubicBezTo>
                    <a:pt x="38" y="1"/>
                    <a:pt x="0" y="77"/>
                    <a:pt x="0" y="191"/>
                  </a:cubicBezTo>
                  <a:cubicBezTo>
                    <a:pt x="0" y="267"/>
                    <a:pt x="38" y="381"/>
                    <a:pt x="115" y="381"/>
                  </a:cubicBezTo>
                  <a:cubicBezTo>
                    <a:pt x="153" y="381"/>
                    <a:pt x="191" y="267"/>
                    <a:pt x="191" y="191"/>
                  </a:cubicBezTo>
                  <a:cubicBezTo>
                    <a:pt x="191" y="77"/>
                    <a:pt x="153" y="1"/>
                    <a:pt x="11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361550" y="237480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76" y="1"/>
                  </a:moveTo>
                  <a:cubicBezTo>
                    <a:pt x="0" y="1"/>
                    <a:pt x="0" y="77"/>
                    <a:pt x="0" y="191"/>
                  </a:cubicBezTo>
                  <a:cubicBezTo>
                    <a:pt x="0" y="267"/>
                    <a:pt x="38" y="381"/>
                    <a:pt x="76" y="381"/>
                  </a:cubicBezTo>
                  <a:cubicBezTo>
                    <a:pt x="152" y="381"/>
                    <a:pt x="190" y="267"/>
                    <a:pt x="190" y="191"/>
                  </a:cubicBezTo>
                  <a:cubicBezTo>
                    <a:pt x="190" y="77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276900" y="2351025"/>
              <a:ext cx="23800" cy="38075"/>
            </a:xfrm>
            <a:custGeom>
              <a:avLst/>
              <a:gdLst/>
              <a:ahLst/>
              <a:cxnLst/>
              <a:rect l="l" t="t" r="r" b="b"/>
              <a:pathLst>
                <a:path w="952" h="1523" extrusionOk="0">
                  <a:moveTo>
                    <a:pt x="495" y="1"/>
                  </a:moveTo>
                  <a:cubicBezTo>
                    <a:pt x="228" y="1"/>
                    <a:pt x="0" y="343"/>
                    <a:pt x="0" y="761"/>
                  </a:cubicBezTo>
                  <a:cubicBezTo>
                    <a:pt x="0" y="1180"/>
                    <a:pt x="190" y="1522"/>
                    <a:pt x="495" y="1522"/>
                  </a:cubicBezTo>
                  <a:cubicBezTo>
                    <a:pt x="723" y="1522"/>
                    <a:pt x="951" y="1180"/>
                    <a:pt x="951" y="761"/>
                  </a:cubicBezTo>
                  <a:cubicBezTo>
                    <a:pt x="951" y="381"/>
                    <a:pt x="761" y="39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327300" y="2403350"/>
              <a:ext cx="26650" cy="19975"/>
            </a:xfrm>
            <a:custGeom>
              <a:avLst/>
              <a:gdLst/>
              <a:ahLst/>
              <a:cxnLst/>
              <a:rect l="l" t="t" r="r" b="b"/>
              <a:pathLst>
                <a:path w="1066" h="799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419"/>
                    <a:pt x="267" y="799"/>
                    <a:pt x="571" y="799"/>
                  </a:cubicBezTo>
                  <a:cubicBezTo>
                    <a:pt x="761" y="799"/>
                    <a:pt x="990" y="647"/>
                    <a:pt x="1066" y="380"/>
                  </a:cubicBezTo>
                  <a:lnTo>
                    <a:pt x="1066" y="380"/>
                  </a:lnTo>
                  <a:cubicBezTo>
                    <a:pt x="1012" y="407"/>
                    <a:pt x="920" y="434"/>
                    <a:pt x="817" y="434"/>
                  </a:cubicBezTo>
                  <a:cubicBezTo>
                    <a:pt x="775" y="434"/>
                    <a:pt x="730" y="430"/>
                    <a:pt x="685" y="419"/>
                  </a:cubicBezTo>
                  <a:cubicBezTo>
                    <a:pt x="305" y="380"/>
                    <a:pt x="115" y="38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344425" y="2379550"/>
              <a:ext cx="7625" cy="28575"/>
            </a:xfrm>
            <a:custGeom>
              <a:avLst/>
              <a:gdLst/>
              <a:ahLst/>
              <a:cxnLst/>
              <a:rect l="l" t="t" r="r" b="b"/>
              <a:pathLst>
                <a:path w="305" h="1143" extrusionOk="0">
                  <a:moveTo>
                    <a:pt x="191" y="1"/>
                  </a:moveTo>
                  <a:cubicBezTo>
                    <a:pt x="153" y="1"/>
                    <a:pt x="115" y="1"/>
                    <a:pt x="115" y="39"/>
                  </a:cubicBezTo>
                  <a:cubicBezTo>
                    <a:pt x="0" y="305"/>
                    <a:pt x="0" y="572"/>
                    <a:pt x="38" y="686"/>
                  </a:cubicBezTo>
                  <a:cubicBezTo>
                    <a:pt x="38" y="762"/>
                    <a:pt x="115" y="800"/>
                    <a:pt x="115" y="838"/>
                  </a:cubicBezTo>
                  <a:cubicBezTo>
                    <a:pt x="115" y="876"/>
                    <a:pt x="153" y="876"/>
                    <a:pt x="153" y="952"/>
                  </a:cubicBezTo>
                  <a:cubicBezTo>
                    <a:pt x="191" y="990"/>
                    <a:pt x="191" y="1028"/>
                    <a:pt x="191" y="1028"/>
                  </a:cubicBezTo>
                  <a:lnTo>
                    <a:pt x="76" y="1028"/>
                  </a:lnTo>
                  <a:cubicBezTo>
                    <a:pt x="76" y="1028"/>
                    <a:pt x="0" y="1028"/>
                    <a:pt x="0" y="1104"/>
                  </a:cubicBezTo>
                  <a:cubicBezTo>
                    <a:pt x="0" y="1104"/>
                    <a:pt x="0" y="1142"/>
                    <a:pt x="76" y="1142"/>
                  </a:cubicBezTo>
                  <a:lnTo>
                    <a:pt x="305" y="1142"/>
                  </a:lnTo>
                  <a:cubicBezTo>
                    <a:pt x="305" y="1104"/>
                    <a:pt x="305" y="1028"/>
                    <a:pt x="267" y="914"/>
                  </a:cubicBezTo>
                  <a:cubicBezTo>
                    <a:pt x="191" y="838"/>
                    <a:pt x="191" y="838"/>
                    <a:pt x="191" y="800"/>
                  </a:cubicBezTo>
                  <a:cubicBezTo>
                    <a:pt x="191" y="762"/>
                    <a:pt x="153" y="724"/>
                    <a:pt x="153" y="648"/>
                  </a:cubicBezTo>
                  <a:cubicBezTo>
                    <a:pt x="115" y="572"/>
                    <a:pt x="153" y="381"/>
                    <a:pt x="267" y="77"/>
                  </a:cubicBezTo>
                  <a:cubicBezTo>
                    <a:pt x="267" y="39"/>
                    <a:pt x="267" y="1"/>
                    <a:pt x="191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315900" y="23565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73" y="0"/>
                  </a:moveTo>
                  <a:cubicBezTo>
                    <a:pt x="317" y="0"/>
                    <a:pt x="171" y="74"/>
                    <a:pt x="76" y="200"/>
                  </a:cubicBezTo>
                  <a:cubicBezTo>
                    <a:pt x="0" y="238"/>
                    <a:pt x="0" y="314"/>
                    <a:pt x="76" y="314"/>
                  </a:cubicBezTo>
                  <a:cubicBezTo>
                    <a:pt x="95" y="333"/>
                    <a:pt x="114" y="343"/>
                    <a:pt x="128" y="343"/>
                  </a:cubicBezTo>
                  <a:cubicBezTo>
                    <a:pt x="143" y="343"/>
                    <a:pt x="152" y="333"/>
                    <a:pt x="152" y="314"/>
                  </a:cubicBezTo>
                  <a:cubicBezTo>
                    <a:pt x="210" y="198"/>
                    <a:pt x="313" y="148"/>
                    <a:pt x="426" y="148"/>
                  </a:cubicBezTo>
                  <a:cubicBezTo>
                    <a:pt x="461" y="148"/>
                    <a:pt x="497" y="153"/>
                    <a:pt x="533" y="162"/>
                  </a:cubicBezTo>
                  <a:cubicBezTo>
                    <a:pt x="647" y="162"/>
                    <a:pt x="723" y="238"/>
                    <a:pt x="723" y="314"/>
                  </a:cubicBezTo>
                  <a:cubicBezTo>
                    <a:pt x="723" y="352"/>
                    <a:pt x="761" y="352"/>
                    <a:pt x="761" y="352"/>
                  </a:cubicBezTo>
                  <a:cubicBezTo>
                    <a:pt x="837" y="352"/>
                    <a:pt x="837" y="314"/>
                    <a:pt x="875" y="238"/>
                  </a:cubicBezTo>
                  <a:cubicBezTo>
                    <a:pt x="837" y="162"/>
                    <a:pt x="723" y="48"/>
                    <a:pt x="571" y="10"/>
                  </a:cubicBezTo>
                  <a:cubicBezTo>
                    <a:pt x="538" y="3"/>
                    <a:pt x="505" y="0"/>
                    <a:pt x="47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350125" y="23603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98" y="0"/>
                  </a:moveTo>
                  <a:cubicBezTo>
                    <a:pt x="329" y="0"/>
                    <a:pt x="203" y="74"/>
                    <a:pt x="77" y="200"/>
                  </a:cubicBezTo>
                  <a:cubicBezTo>
                    <a:pt x="1" y="238"/>
                    <a:pt x="1" y="276"/>
                    <a:pt x="77" y="276"/>
                  </a:cubicBezTo>
                  <a:cubicBezTo>
                    <a:pt x="96" y="314"/>
                    <a:pt x="115" y="333"/>
                    <a:pt x="129" y="333"/>
                  </a:cubicBezTo>
                  <a:cubicBezTo>
                    <a:pt x="143" y="333"/>
                    <a:pt x="153" y="314"/>
                    <a:pt x="153" y="276"/>
                  </a:cubicBezTo>
                  <a:cubicBezTo>
                    <a:pt x="235" y="194"/>
                    <a:pt x="317" y="132"/>
                    <a:pt x="414" y="132"/>
                  </a:cubicBezTo>
                  <a:cubicBezTo>
                    <a:pt x="451" y="132"/>
                    <a:pt x="491" y="141"/>
                    <a:pt x="533" y="162"/>
                  </a:cubicBezTo>
                  <a:cubicBezTo>
                    <a:pt x="647" y="162"/>
                    <a:pt x="723" y="238"/>
                    <a:pt x="723" y="276"/>
                  </a:cubicBezTo>
                  <a:cubicBezTo>
                    <a:pt x="723" y="352"/>
                    <a:pt x="762" y="352"/>
                    <a:pt x="762" y="352"/>
                  </a:cubicBezTo>
                  <a:cubicBezTo>
                    <a:pt x="812" y="352"/>
                    <a:pt x="829" y="319"/>
                    <a:pt x="812" y="319"/>
                  </a:cubicBezTo>
                  <a:cubicBezTo>
                    <a:pt x="811" y="319"/>
                    <a:pt x="809" y="319"/>
                    <a:pt x="807" y="319"/>
                  </a:cubicBezTo>
                  <a:lnTo>
                    <a:pt x="807" y="319"/>
                  </a:lnTo>
                  <a:cubicBezTo>
                    <a:pt x="876" y="265"/>
                    <a:pt x="876" y="238"/>
                    <a:pt x="876" y="238"/>
                  </a:cubicBezTo>
                  <a:cubicBezTo>
                    <a:pt x="838" y="124"/>
                    <a:pt x="723" y="48"/>
                    <a:pt x="609" y="10"/>
                  </a:cubicBezTo>
                  <a:cubicBezTo>
                    <a:pt x="570" y="4"/>
                    <a:pt x="533" y="0"/>
                    <a:pt x="498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191300" y="2657275"/>
              <a:ext cx="213075" cy="153950"/>
            </a:xfrm>
            <a:custGeom>
              <a:avLst/>
              <a:gdLst/>
              <a:ahLst/>
              <a:cxnLst/>
              <a:rect l="l" t="t" r="r" b="b"/>
              <a:pathLst>
                <a:path w="8523" h="6158" extrusionOk="0">
                  <a:moveTo>
                    <a:pt x="6962" y="1"/>
                  </a:moveTo>
                  <a:cubicBezTo>
                    <a:pt x="5212" y="1104"/>
                    <a:pt x="3576" y="2245"/>
                    <a:pt x="1864" y="3349"/>
                  </a:cubicBezTo>
                  <a:cubicBezTo>
                    <a:pt x="1256" y="3881"/>
                    <a:pt x="609" y="4452"/>
                    <a:pt x="0" y="4946"/>
                  </a:cubicBezTo>
                  <a:cubicBezTo>
                    <a:pt x="38" y="5289"/>
                    <a:pt x="229" y="5707"/>
                    <a:pt x="571" y="5974"/>
                  </a:cubicBezTo>
                  <a:cubicBezTo>
                    <a:pt x="733" y="6077"/>
                    <a:pt x="941" y="6157"/>
                    <a:pt x="1247" y="6157"/>
                  </a:cubicBezTo>
                  <a:cubicBezTo>
                    <a:pt x="1732" y="6157"/>
                    <a:pt x="2464" y="5956"/>
                    <a:pt x="3652" y="5327"/>
                  </a:cubicBezTo>
                  <a:cubicBezTo>
                    <a:pt x="4870" y="4718"/>
                    <a:pt x="6658" y="3577"/>
                    <a:pt x="8522" y="1599"/>
                  </a:cubicBezTo>
                  <a:lnTo>
                    <a:pt x="6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237900" y="2730525"/>
              <a:ext cx="18100" cy="16175"/>
            </a:xfrm>
            <a:custGeom>
              <a:avLst/>
              <a:gdLst/>
              <a:ahLst/>
              <a:cxnLst/>
              <a:rect l="l" t="t" r="r" b="b"/>
              <a:pathLst>
                <a:path w="724" h="647" extrusionOk="0">
                  <a:moveTo>
                    <a:pt x="609" y="0"/>
                  </a:moveTo>
                  <a:lnTo>
                    <a:pt x="0" y="571"/>
                  </a:lnTo>
                  <a:cubicBezTo>
                    <a:pt x="0" y="571"/>
                    <a:pt x="0" y="609"/>
                    <a:pt x="38" y="647"/>
                  </a:cubicBezTo>
                  <a:lnTo>
                    <a:pt x="723" y="7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349175" y="3325900"/>
              <a:ext cx="19050" cy="11450"/>
            </a:xfrm>
            <a:custGeom>
              <a:avLst/>
              <a:gdLst/>
              <a:ahLst/>
              <a:cxnLst/>
              <a:rect l="l" t="t" r="r" b="b"/>
              <a:pathLst>
                <a:path w="762" h="458" extrusionOk="0">
                  <a:moveTo>
                    <a:pt x="685" y="1"/>
                  </a:moveTo>
                  <a:lnTo>
                    <a:pt x="77" y="343"/>
                  </a:lnTo>
                  <a:cubicBezTo>
                    <a:pt x="1" y="381"/>
                    <a:pt x="1" y="381"/>
                    <a:pt x="1" y="419"/>
                  </a:cubicBezTo>
                  <a:cubicBezTo>
                    <a:pt x="1" y="457"/>
                    <a:pt x="77" y="457"/>
                    <a:pt x="77" y="457"/>
                  </a:cubicBezTo>
                  <a:lnTo>
                    <a:pt x="723" y="153"/>
                  </a:lnTo>
                  <a:cubicBezTo>
                    <a:pt x="761" y="77"/>
                    <a:pt x="761" y="77"/>
                    <a:pt x="761" y="39"/>
                  </a:cubicBezTo>
                  <a:cubicBezTo>
                    <a:pt x="723" y="1"/>
                    <a:pt x="723" y="1"/>
                    <a:pt x="68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399575" y="2043825"/>
              <a:ext cx="979675" cy="1737675"/>
            </a:xfrm>
            <a:custGeom>
              <a:avLst/>
              <a:gdLst/>
              <a:ahLst/>
              <a:cxnLst/>
              <a:rect l="l" t="t" r="r" b="b"/>
              <a:pathLst>
                <a:path w="39187" h="69507" extrusionOk="0">
                  <a:moveTo>
                    <a:pt x="33898" y="1941"/>
                  </a:moveTo>
                  <a:cubicBezTo>
                    <a:pt x="36181" y="1941"/>
                    <a:pt x="38083" y="3805"/>
                    <a:pt x="38083" y="6087"/>
                  </a:cubicBezTo>
                  <a:lnTo>
                    <a:pt x="38083" y="63344"/>
                  </a:lnTo>
                  <a:cubicBezTo>
                    <a:pt x="38083" y="65626"/>
                    <a:pt x="36219" y="67490"/>
                    <a:pt x="33898" y="67490"/>
                  </a:cubicBezTo>
                  <a:lnTo>
                    <a:pt x="5289" y="67490"/>
                  </a:lnTo>
                  <a:cubicBezTo>
                    <a:pt x="3006" y="67490"/>
                    <a:pt x="1142" y="65626"/>
                    <a:pt x="1142" y="63344"/>
                  </a:cubicBezTo>
                  <a:lnTo>
                    <a:pt x="1142" y="6087"/>
                  </a:lnTo>
                  <a:cubicBezTo>
                    <a:pt x="1142" y="3805"/>
                    <a:pt x="3006" y="1941"/>
                    <a:pt x="5289" y="1941"/>
                  </a:cubicBezTo>
                  <a:close/>
                  <a:moveTo>
                    <a:pt x="4414" y="0"/>
                  </a:moveTo>
                  <a:cubicBezTo>
                    <a:pt x="1979" y="0"/>
                    <a:pt x="1" y="1941"/>
                    <a:pt x="1" y="4452"/>
                  </a:cubicBezTo>
                  <a:lnTo>
                    <a:pt x="1" y="65056"/>
                  </a:lnTo>
                  <a:cubicBezTo>
                    <a:pt x="1" y="67490"/>
                    <a:pt x="1979" y="69507"/>
                    <a:pt x="4414" y="69507"/>
                  </a:cubicBezTo>
                  <a:lnTo>
                    <a:pt x="34773" y="69507"/>
                  </a:lnTo>
                  <a:cubicBezTo>
                    <a:pt x="37170" y="69507"/>
                    <a:pt x="39186" y="67490"/>
                    <a:pt x="39186" y="65056"/>
                  </a:cubicBezTo>
                  <a:lnTo>
                    <a:pt x="39186" y="4452"/>
                  </a:lnTo>
                  <a:cubicBezTo>
                    <a:pt x="39186" y="1941"/>
                    <a:pt x="37170" y="0"/>
                    <a:pt x="34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5118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55575" y="238432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964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6383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6820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7239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765750" y="238432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808550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5118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555575" y="247467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5964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6383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6820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7239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765750" y="247467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808550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5118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555575" y="25650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964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6383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6820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7239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765750" y="25650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808550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5118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555575" y="26563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964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6383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820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7239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765750" y="26563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808550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118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555575" y="274382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46" y="312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5964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383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6820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7239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765750" y="274382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85" y="312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808550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5118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55575" y="283417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46" y="3121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5964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6383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6820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7239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765750" y="283417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85" y="312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08550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5118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555575" y="29255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5964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6383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6820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239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765750" y="29255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08550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5118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555575" y="30168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5964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6383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6820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7239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765750" y="30168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808550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198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626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0045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0463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0901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319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1737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2165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98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626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0045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0463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0901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1319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1737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2165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9198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9626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0045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0463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0901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1319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1737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42165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9198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9626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0045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0463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0901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1319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1737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2165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39198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9626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0045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0463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0901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1319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1737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2165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9198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9626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0045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0463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0901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1319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1737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2165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9198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626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45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0463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0901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1319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1737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2165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198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626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45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463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0901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1319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1737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2165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567925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6506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2962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8123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3" y="312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8951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769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05775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13860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567925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6506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2962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8123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3" y="3082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951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769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05775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13860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6506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4" y="457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743875" y="2232150"/>
              <a:ext cx="14300" cy="109400"/>
            </a:xfrm>
            <a:custGeom>
              <a:avLst/>
              <a:gdLst/>
              <a:ahLst/>
              <a:cxnLst/>
              <a:rect l="l" t="t" r="r" b="b"/>
              <a:pathLst>
                <a:path w="572" h="4376" extrusionOk="0">
                  <a:moveTo>
                    <a:pt x="1" y="0"/>
                  </a:moveTo>
                  <a:lnTo>
                    <a:pt x="1" y="4375"/>
                  </a:lnTo>
                  <a:lnTo>
                    <a:pt x="572" y="437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779075" y="2229275"/>
              <a:ext cx="82775" cy="113225"/>
            </a:xfrm>
            <a:custGeom>
              <a:avLst/>
              <a:gdLst/>
              <a:ahLst/>
              <a:cxnLst/>
              <a:rect l="l" t="t" r="r" b="b"/>
              <a:pathLst>
                <a:path w="3311" h="4529" extrusionOk="0">
                  <a:moveTo>
                    <a:pt x="2283" y="1"/>
                  </a:moveTo>
                  <a:cubicBezTo>
                    <a:pt x="952" y="1"/>
                    <a:pt x="1" y="914"/>
                    <a:pt x="1" y="2284"/>
                  </a:cubicBezTo>
                  <a:cubicBezTo>
                    <a:pt x="1" y="3767"/>
                    <a:pt x="952" y="4528"/>
                    <a:pt x="2169" y="4528"/>
                  </a:cubicBezTo>
                  <a:cubicBezTo>
                    <a:pt x="2702" y="4528"/>
                    <a:pt x="3120" y="4452"/>
                    <a:pt x="3310" y="4338"/>
                  </a:cubicBezTo>
                  <a:lnTo>
                    <a:pt x="3120" y="3881"/>
                  </a:lnTo>
                  <a:cubicBezTo>
                    <a:pt x="2930" y="3958"/>
                    <a:pt x="2550" y="4072"/>
                    <a:pt x="2207" y="4072"/>
                  </a:cubicBezTo>
                  <a:cubicBezTo>
                    <a:pt x="1180" y="4072"/>
                    <a:pt x="571" y="3387"/>
                    <a:pt x="571" y="2284"/>
                  </a:cubicBezTo>
                  <a:cubicBezTo>
                    <a:pt x="571" y="1142"/>
                    <a:pt x="1218" y="496"/>
                    <a:pt x="2283" y="496"/>
                  </a:cubicBezTo>
                  <a:cubicBezTo>
                    <a:pt x="2626" y="496"/>
                    <a:pt x="2930" y="572"/>
                    <a:pt x="3158" y="686"/>
                  </a:cubicBezTo>
                  <a:lnTo>
                    <a:pt x="3310" y="191"/>
                  </a:lnTo>
                  <a:cubicBezTo>
                    <a:pt x="3158" y="115"/>
                    <a:pt x="2854" y="1"/>
                    <a:pt x="2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81800" y="2231200"/>
              <a:ext cx="78000" cy="108450"/>
            </a:xfrm>
            <a:custGeom>
              <a:avLst/>
              <a:gdLst/>
              <a:ahLst/>
              <a:cxnLst/>
              <a:rect l="l" t="t" r="r" b="b"/>
              <a:pathLst>
                <a:path w="3120" h="4338" extrusionOk="0">
                  <a:moveTo>
                    <a:pt x="2245" y="0"/>
                  </a:moveTo>
                  <a:lnTo>
                    <a:pt x="913" y="1636"/>
                  </a:lnTo>
                  <a:cubicBezTo>
                    <a:pt x="761" y="1788"/>
                    <a:pt x="685" y="1940"/>
                    <a:pt x="533" y="2131"/>
                  </a:cubicBezTo>
                  <a:lnTo>
                    <a:pt x="533" y="38"/>
                  </a:lnTo>
                  <a:lnTo>
                    <a:pt x="0" y="38"/>
                  </a:lnTo>
                  <a:lnTo>
                    <a:pt x="0" y="4337"/>
                  </a:lnTo>
                  <a:lnTo>
                    <a:pt x="571" y="4337"/>
                  </a:lnTo>
                  <a:lnTo>
                    <a:pt x="571" y="2701"/>
                  </a:lnTo>
                  <a:lnTo>
                    <a:pt x="1028" y="2207"/>
                  </a:lnTo>
                  <a:lnTo>
                    <a:pt x="2435" y="4337"/>
                  </a:lnTo>
                  <a:lnTo>
                    <a:pt x="3120" y="4337"/>
                  </a:lnTo>
                  <a:lnTo>
                    <a:pt x="1370" y="1826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0250" y="2232150"/>
              <a:ext cx="61850" cy="109400"/>
            </a:xfrm>
            <a:custGeom>
              <a:avLst/>
              <a:gdLst/>
              <a:ahLst/>
              <a:cxnLst/>
              <a:rect l="l" t="t" r="r" b="b"/>
              <a:pathLst>
                <a:path w="2474" h="4376" extrusionOk="0">
                  <a:moveTo>
                    <a:pt x="0" y="0"/>
                  </a:moveTo>
                  <a:lnTo>
                    <a:pt x="0" y="4375"/>
                  </a:lnTo>
                  <a:lnTo>
                    <a:pt x="2473" y="4375"/>
                  </a:lnTo>
                  <a:lnTo>
                    <a:pt x="2473" y="3881"/>
                  </a:lnTo>
                  <a:lnTo>
                    <a:pt x="571" y="3881"/>
                  </a:lnTo>
                  <a:lnTo>
                    <a:pt x="571" y="2321"/>
                  </a:lnTo>
                  <a:lnTo>
                    <a:pt x="2283" y="2321"/>
                  </a:lnTo>
                  <a:lnTo>
                    <a:pt x="2283" y="1864"/>
                  </a:lnTo>
                  <a:lnTo>
                    <a:pt x="571" y="1864"/>
                  </a:lnTo>
                  <a:lnTo>
                    <a:pt x="571" y="457"/>
                  </a:lnTo>
                  <a:lnTo>
                    <a:pt x="2359" y="457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0415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5" y="457"/>
                  </a:lnTo>
                  <a:lnTo>
                    <a:pt x="3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363450" y="2540050"/>
              <a:ext cx="58975" cy="163850"/>
            </a:xfrm>
            <a:custGeom>
              <a:avLst/>
              <a:gdLst/>
              <a:ahLst/>
              <a:cxnLst/>
              <a:rect l="l" t="t" r="r" b="b"/>
              <a:pathLst>
                <a:path w="2359" h="6554" extrusionOk="0">
                  <a:moveTo>
                    <a:pt x="1427" y="1"/>
                  </a:moveTo>
                  <a:cubicBezTo>
                    <a:pt x="991" y="1"/>
                    <a:pt x="182" y="1545"/>
                    <a:pt x="0" y="1836"/>
                  </a:cubicBezTo>
                  <a:lnTo>
                    <a:pt x="0" y="4766"/>
                  </a:lnTo>
                  <a:cubicBezTo>
                    <a:pt x="457" y="5375"/>
                    <a:pt x="913" y="5945"/>
                    <a:pt x="1332" y="6554"/>
                  </a:cubicBezTo>
                  <a:cubicBezTo>
                    <a:pt x="1446" y="6402"/>
                    <a:pt x="1484" y="6288"/>
                    <a:pt x="1598" y="6097"/>
                  </a:cubicBezTo>
                  <a:cubicBezTo>
                    <a:pt x="2359" y="4461"/>
                    <a:pt x="1979" y="2750"/>
                    <a:pt x="1636" y="1836"/>
                  </a:cubicBezTo>
                  <a:cubicBezTo>
                    <a:pt x="1674" y="1342"/>
                    <a:pt x="1826" y="86"/>
                    <a:pt x="1484" y="10"/>
                  </a:cubicBezTo>
                  <a:cubicBezTo>
                    <a:pt x="1466" y="4"/>
                    <a:pt x="1447" y="1"/>
                    <a:pt x="1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406800" y="2907425"/>
              <a:ext cx="156975" cy="491750"/>
            </a:xfrm>
            <a:custGeom>
              <a:avLst/>
              <a:gdLst/>
              <a:ahLst/>
              <a:cxnLst/>
              <a:rect l="l" t="t" r="r" b="b"/>
              <a:pathLst>
                <a:path w="6279" h="19670" extrusionOk="0">
                  <a:moveTo>
                    <a:pt x="6278" y="0"/>
                  </a:moveTo>
                  <a:cubicBezTo>
                    <a:pt x="5974" y="0"/>
                    <a:pt x="5745" y="0"/>
                    <a:pt x="5517" y="38"/>
                  </a:cubicBezTo>
                  <a:cubicBezTo>
                    <a:pt x="4033" y="76"/>
                    <a:pt x="2550" y="76"/>
                    <a:pt x="1028" y="152"/>
                  </a:cubicBezTo>
                  <a:lnTo>
                    <a:pt x="1028" y="267"/>
                  </a:lnTo>
                  <a:cubicBezTo>
                    <a:pt x="1028" y="381"/>
                    <a:pt x="990" y="457"/>
                    <a:pt x="990" y="571"/>
                  </a:cubicBezTo>
                  <a:cubicBezTo>
                    <a:pt x="571" y="3462"/>
                    <a:pt x="229" y="6734"/>
                    <a:pt x="77" y="10310"/>
                  </a:cubicBezTo>
                  <a:cubicBezTo>
                    <a:pt x="39" y="10500"/>
                    <a:pt x="39" y="10729"/>
                    <a:pt x="39" y="10919"/>
                  </a:cubicBezTo>
                  <a:lnTo>
                    <a:pt x="39" y="11413"/>
                  </a:lnTo>
                  <a:cubicBezTo>
                    <a:pt x="1" y="11794"/>
                    <a:pt x="1" y="12136"/>
                    <a:pt x="1" y="12517"/>
                  </a:cubicBezTo>
                  <a:lnTo>
                    <a:pt x="1" y="12935"/>
                  </a:lnTo>
                  <a:cubicBezTo>
                    <a:pt x="1" y="14419"/>
                    <a:pt x="1" y="15941"/>
                    <a:pt x="39" y="17501"/>
                  </a:cubicBezTo>
                  <a:cubicBezTo>
                    <a:pt x="77" y="18223"/>
                    <a:pt x="77" y="18908"/>
                    <a:pt x="115" y="19631"/>
                  </a:cubicBezTo>
                  <a:cubicBezTo>
                    <a:pt x="1523" y="19631"/>
                    <a:pt x="2854" y="19669"/>
                    <a:pt x="4224" y="19669"/>
                  </a:cubicBezTo>
                  <a:lnTo>
                    <a:pt x="4224" y="19060"/>
                  </a:lnTo>
                  <a:cubicBezTo>
                    <a:pt x="4376" y="17120"/>
                    <a:pt x="4870" y="16055"/>
                    <a:pt x="5251" y="13468"/>
                  </a:cubicBezTo>
                  <a:cubicBezTo>
                    <a:pt x="5327" y="13125"/>
                    <a:pt x="5365" y="12745"/>
                    <a:pt x="5403" y="12365"/>
                  </a:cubicBezTo>
                  <a:cubicBezTo>
                    <a:pt x="5441" y="12022"/>
                    <a:pt x="5441" y="11718"/>
                    <a:pt x="5517" y="11413"/>
                  </a:cubicBezTo>
                  <a:lnTo>
                    <a:pt x="5517" y="11147"/>
                  </a:lnTo>
                  <a:cubicBezTo>
                    <a:pt x="5555" y="10729"/>
                    <a:pt x="5517" y="10995"/>
                    <a:pt x="5593" y="9435"/>
                  </a:cubicBezTo>
                  <a:cubicBezTo>
                    <a:pt x="5745" y="7115"/>
                    <a:pt x="5898" y="4794"/>
                    <a:pt x="6088" y="2549"/>
                  </a:cubicBezTo>
                  <a:cubicBezTo>
                    <a:pt x="6126" y="1788"/>
                    <a:pt x="6164" y="1027"/>
                    <a:pt x="6278" y="267"/>
                  </a:cubicBezTo>
                  <a:lnTo>
                    <a:pt x="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242275" y="2909325"/>
              <a:ext cx="213050" cy="497450"/>
            </a:xfrm>
            <a:custGeom>
              <a:avLst/>
              <a:gdLst/>
              <a:ahLst/>
              <a:cxnLst/>
              <a:rect l="l" t="t" r="r" b="b"/>
              <a:pathLst>
                <a:path w="8522" h="19898" extrusionOk="0">
                  <a:moveTo>
                    <a:pt x="3386" y="0"/>
                  </a:moveTo>
                  <a:cubicBezTo>
                    <a:pt x="3310" y="38"/>
                    <a:pt x="3310" y="115"/>
                    <a:pt x="3310" y="153"/>
                  </a:cubicBezTo>
                  <a:cubicBezTo>
                    <a:pt x="2435" y="3386"/>
                    <a:pt x="1522" y="7153"/>
                    <a:pt x="913" y="11376"/>
                  </a:cubicBezTo>
                  <a:cubicBezTo>
                    <a:pt x="837" y="11414"/>
                    <a:pt x="837" y="11528"/>
                    <a:pt x="837" y="11566"/>
                  </a:cubicBezTo>
                  <a:cubicBezTo>
                    <a:pt x="609" y="13392"/>
                    <a:pt x="381" y="15218"/>
                    <a:pt x="190" y="17196"/>
                  </a:cubicBezTo>
                  <a:cubicBezTo>
                    <a:pt x="76" y="17881"/>
                    <a:pt x="38" y="18604"/>
                    <a:pt x="0" y="19327"/>
                  </a:cubicBezTo>
                  <a:cubicBezTo>
                    <a:pt x="1332" y="19517"/>
                    <a:pt x="2663" y="19707"/>
                    <a:pt x="4033" y="19897"/>
                  </a:cubicBezTo>
                  <a:cubicBezTo>
                    <a:pt x="4033" y="19707"/>
                    <a:pt x="4071" y="19441"/>
                    <a:pt x="4147" y="19251"/>
                  </a:cubicBezTo>
                  <a:cubicBezTo>
                    <a:pt x="4527" y="17348"/>
                    <a:pt x="5174" y="16359"/>
                    <a:pt x="5859" y="13924"/>
                  </a:cubicBezTo>
                  <a:cubicBezTo>
                    <a:pt x="5973" y="13506"/>
                    <a:pt x="6087" y="12973"/>
                    <a:pt x="6239" y="12441"/>
                  </a:cubicBezTo>
                  <a:lnTo>
                    <a:pt x="6239" y="12365"/>
                  </a:lnTo>
                  <a:cubicBezTo>
                    <a:pt x="6277" y="12136"/>
                    <a:pt x="6315" y="11870"/>
                    <a:pt x="6353" y="11604"/>
                  </a:cubicBezTo>
                  <a:cubicBezTo>
                    <a:pt x="6353" y="11490"/>
                    <a:pt x="6430" y="11414"/>
                    <a:pt x="6430" y="11337"/>
                  </a:cubicBezTo>
                  <a:cubicBezTo>
                    <a:pt x="6430" y="11185"/>
                    <a:pt x="6468" y="11033"/>
                    <a:pt x="6620" y="10234"/>
                  </a:cubicBezTo>
                  <a:cubicBezTo>
                    <a:pt x="6620" y="10158"/>
                    <a:pt x="6658" y="10006"/>
                    <a:pt x="6658" y="9892"/>
                  </a:cubicBezTo>
                  <a:cubicBezTo>
                    <a:pt x="7076" y="7571"/>
                    <a:pt x="7533" y="5327"/>
                    <a:pt x="7989" y="3120"/>
                  </a:cubicBezTo>
                  <a:cubicBezTo>
                    <a:pt x="8142" y="2359"/>
                    <a:pt x="8332" y="1636"/>
                    <a:pt x="8484" y="875"/>
                  </a:cubicBezTo>
                  <a:cubicBezTo>
                    <a:pt x="8484" y="761"/>
                    <a:pt x="8522" y="685"/>
                    <a:pt x="8522" y="571"/>
                  </a:cubicBezTo>
                  <a:cubicBezTo>
                    <a:pt x="8294" y="533"/>
                    <a:pt x="7989" y="533"/>
                    <a:pt x="7837" y="495"/>
                  </a:cubicBezTo>
                  <a:cubicBezTo>
                    <a:pt x="7761" y="457"/>
                    <a:pt x="7685" y="457"/>
                    <a:pt x="7609" y="457"/>
                  </a:cubicBezTo>
                  <a:cubicBezTo>
                    <a:pt x="6163" y="305"/>
                    <a:pt x="4794" y="153"/>
                    <a:pt x="3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4216575" y="2539350"/>
              <a:ext cx="183600" cy="245400"/>
            </a:xfrm>
            <a:custGeom>
              <a:avLst/>
              <a:gdLst/>
              <a:ahLst/>
              <a:cxnLst/>
              <a:rect l="l" t="t" r="r" b="b"/>
              <a:pathLst>
                <a:path w="7344" h="9816" extrusionOk="0">
                  <a:moveTo>
                    <a:pt x="5517" y="0"/>
                  </a:moveTo>
                  <a:cubicBezTo>
                    <a:pt x="5213" y="114"/>
                    <a:pt x="4833" y="343"/>
                    <a:pt x="4452" y="685"/>
                  </a:cubicBezTo>
                  <a:cubicBezTo>
                    <a:pt x="3843" y="1256"/>
                    <a:pt x="3539" y="1864"/>
                    <a:pt x="3425" y="2131"/>
                  </a:cubicBezTo>
                  <a:cubicBezTo>
                    <a:pt x="3082" y="2739"/>
                    <a:pt x="2778" y="3310"/>
                    <a:pt x="2474" y="3881"/>
                  </a:cubicBezTo>
                  <a:cubicBezTo>
                    <a:pt x="2474" y="3881"/>
                    <a:pt x="2398" y="3919"/>
                    <a:pt x="2398" y="3957"/>
                  </a:cubicBezTo>
                  <a:cubicBezTo>
                    <a:pt x="2207" y="4337"/>
                    <a:pt x="1979" y="4718"/>
                    <a:pt x="1789" y="5098"/>
                  </a:cubicBezTo>
                  <a:cubicBezTo>
                    <a:pt x="1180" y="6201"/>
                    <a:pt x="610" y="7267"/>
                    <a:pt x="1" y="8332"/>
                  </a:cubicBezTo>
                  <a:cubicBezTo>
                    <a:pt x="495" y="8826"/>
                    <a:pt x="1028" y="9359"/>
                    <a:pt x="1561" y="9816"/>
                  </a:cubicBezTo>
                  <a:cubicBezTo>
                    <a:pt x="2207" y="9283"/>
                    <a:pt x="2930" y="8598"/>
                    <a:pt x="3691" y="7723"/>
                  </a:cubicBezTo>
                  <a:cubicBezTo>
                    <a:pt x="4034" y="7343"/>
                    <a:pt x="4300" y="6962"/>
                    <a:pt x="4642" y="6544"/>
                  </a:cubicBezTo>
                  <a:cubicBezTo>
                    <a:pt x="4680" y="6430"/>
                    <a:pt x="4794" y="6354"/>
                    <a:pt x="4833" y="6240"/>
                  </a:cubicBezTo>
                  <a:cubicBezTo>
                    <a:pt x="4871" y="6240"/>
                    <a:pt x="4871" y="6201"/>
                    <a:pt x="4947" y="6163"/>
                  </a:cubicBezTo>
                  <a:lnTo>
                    <a:pt x="5213" y="5745"/>
                  </a:lnTo>
                  <a:cubicBezTo>
                    <a:pt x="5403" y="5441"/>
                    <a:pt x="5555" y="5212"/>
                    <a:pt x="5708" y="4984"/>
                  </a:cubicBezTo>
                  <a:cubicBezTo>
                    <a:pt x="5746" y="4870"/>
                    <a:pt x="5822" y="4718"/>
                    <a:pt x="5898" y="4642"/>
                  </a:cubicBezTo>
                  <a:cubicBezTo>
                    <a:pt x="6583" y="3348"/>
                    <a:pt x="7077" y="2207"/>
                    <a:pt x="7343" y="1256"/>
                  </a:cubicBezTo>
                  <a:cubicBezTo>
                    <a:pt x="6735" y="837"/>
                    <a:pt x="6164" y="457"/>
                    <a:pt x="5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261275" y="2667750"/>
              <a:ext cx="76125" cy="65650"/>
            </a:xfrm>
            <a:custGeom>
              <a:avLst/>
              <a:gdLst/>
              <a:ahLst/>
              <a:cxnLst/>
              <a:rect l="l" t="t" r="r" b="b"/>
              <a:pathLst>
                <a:path w="3045" h="2626" extrusionOk="0">
                  <a:moveTo>
                    <a:pt x="1" y="0"/>
                  </a:moveTo>
                  <a:cubicBezTo>
                    <a:pt x="610" y="875"/>
                    <a:pt x="1294" y="1788"/>
                    <a:pt x="1903" y="2625"/>
                  </a:cubicBezTo>
                  <a:cubicBezTo>
                    <a:pt x="2246" y="2245"/>
                    <a:pt x="2512" y="1864"/>
                    <a:pt x="2854" y="1446"/>
                  </a:cubicBezTo>
                  <a:cubicBezTo>
                    <a:pt x="2892" y="1370"/>
                    <a:pt x="3006" y="1256"/>
                    <a:pt x="3045" y="1180"/>
                  </a:cubicBezTo>
                  <a:cubicBezTo>
                    <a:pt x="2055" y="799"/>
                    <a:pt x="1066" y="41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254625" y="2539350"/>
              <a:ext cx="124625" cy="198800"/>
            </a:xfrm>
            <a:custGeom>
              <a:avLst/>
              <a:gdLst/>
              <a:ahLst/>
              <a:cxnLst/>
              <a:rect l="l" t="t" r="r" b="b"/>
              <a:pathLst>
                <a:path w="4985" h="7952" extrusionOk="0">
                  <a:moveTo>
                    <a:pt x="3615" y="0"/>
                  </a:moveTo>
                  <a:cubicBezTo>
                    <a:pt x="3425" y="114"/>
                    <a:pt x="3234" y="305"/>
                    <a:pt x="2930" y="495"/>
                  </a:cubicBezTo>
                  <a:cubicBezTo>
                    <a:pt x="2588" y="723"/>
                    <a:pt x="1979" y="1294"/>
                    <a:pt x="990" y="2968"/>
                  </a:cubicBezTo>
                  <a:cubicBezTo>
                    <a:pt x="685" y="3500"/>
                    <a:pt x="381" y="4109"/>
                    <a:pt x="1" y="4908"/>
                  </a:cubicBezTo>
                  <a:cubicBezTo>
                    <a:pt x="1180" y="5935"/>
                    <a:pt x="2321" y="6962"/>
                    <a:pt x="3501" y="7951"/>
                  </a:cubicBezTo>
                  <a:cubicBezTo>
                    <a:pt x="4033" y="6582"/>
                    <a:pt x="4490" y="5250"/>
                    <a:pt x="4984" y="3881"/>
                  </a:cubicBezTo>
                  <a:cubicBezTo>
                    <a:pt x="4490" y="2587"/>
                    <a:pt x="4071" y="1294"/>
                    <a:pt x="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517125" y="2552650"/>
              <a:ext cx="124625" cy="255875"/>
            </a:xfrm>
            <a:custGeom>
              <a:avLst/>
              <a:gdLst/>
              <a:ahLst/>
              <a:cxnLst/>
              <a:rect l="l" t="t" r="r" b="b"/>
              <a:pathLst>
                <a:path w="4985" h="10235" extrusionOk="0">
                  <a:moveTo>
                    <a:pt x="2245" y="1"/>
                  </a:moveTo>
                  <a:cubicBezTo>
                    <a:pt x="1523" y="191"/>
                    <a:pt x="800" y="381"/>
                    <a:pt x="191" y="534"/>
                  </a:cubicBezTo>
                  <a:cubicBezTo>
                    <a:pt x="77" y="800"/>
                    <a:pt x="1" y="1256"/>
                    <a:pt x="1" y="1751"/>
                  </a:cubicBezTo>
                  <a:cubicBezTo>
                    <a:pt x="1" y="2626"/>
                    <a:pt x="267" y="3273"/>
                    <a:pt x="381" y="3539"/>
                  </a:cubicBezTo>
                  <a:lnTo>
                    <a:pt x="1104" y="5403"/>
                  </a:lnTo>
                  <a:cubicBezTo>
                    <a:pt x="1104" y="5441"/>
                    <a:pt x="1142" y="5479"/>
                    <a:pt x="1142" y="5517"/>
                  </a:cubicBezTo>
                  <a:cubicBezTo>
                    <a:pt x="1294" y="5936"/>
                    <a:pt x="1409" y="6316"/>
                    <a:pt x="1561" y="6773"/>
                  </a:cubicBezTo>
                  <a:cubicBezTo>
                    <a:pt x="1979" y="7914"/>
                    <a:pt x="2436" y="9093"/>
                    <a:pt x="2854" y="10235"/>
                  </a:cubicBezTo>
                  <a:cubicBezTo>
                    <a:pt x="3577" y="10197"/>
                    <a:pt x="4262" y="10083"/>
                    <a:pt x="4985" y="10045"/>
                  </a:cubicBezTo>
                  <a:cubicBezTo>
                    <a:pt x="4985" y="9170"/>
                    <a:pt x="4947" y="8180"/>
                    <a:pt x="4794" y="7039"/>
                  </a:cubicBezTo>
                  <a:cubicBezTo>
                    <a:pt x="4718" y="6583"/>
                    <a:pt x="4604" y="6088"/>
                    <a:pt x="4528" y="5555"/>
                  </a:cubicBezTo>
                  <a:cubicBezTo>
                    <a:pt x="4452" y="5479"/>
                    <a:pt x="4452" y="5327"/>
                    <a:pt x="4414" y="5251"/>
                  </a:cubicBezTo>
                  <a:cubicBezTo>
                    <a:pt x="4376" y="5213"/>
                    <a:pt x="4376" y="5137"/>
                    <a:pt x="4376" y="5099"/>
                  </a:cubicBezTo>
                  <a:cubicBezTo>
                    <a:pt x="4338" y="4909"/>
                    <a:pt x="4262" y="4718"/>
                    <a:pt x="4224" y="4566"/>
                  </a:cubicBezTo>
                  <a:cubicBezTo>
                    <a:pt x="4186" y="4262"/>
                    <a:pt x="4072" y="3996"/>
                    <a:pt x="3996" y="3729"/>
                  </a:cubicBezTo>
                  <a:cubicBezTo>
                    <a:pt x="3957" y="3577"/>
                    <a:pt x="3881" y="3501"/>
                    <a:pt x="3843" y="3349"/>
                  </a:cubicBezTo>
                  <a:cubicBezTo>
                    <a:pt x="3311" y="1941"/>
                    <a:pt x="2740" y="876"/>
                    <a:pt x="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4555175" y="2682950"/>
              <a:ext cx="80875" cy="44725"/>
            </a:xfrm>
            <a:custGeom>
              <a:avLst/>
              <a:gdLst/>
              <a:ahLst/>
              <a:cxnLst/>
              <a:rect l="l" t="t" r="r" b="b"/>
              <a:pathLst>
                <a:path w="3235" h="1789" extrusionOk="0">
                  <a:moveTo>
                    <a:pt x="2854" y="1"/>
                  </a:moveTo>
                  <a:cubicBezTo>
                    <a:pt x="1903" y="496"/>
                    <a:pt x="952" y="1028"/>
                    <a:pt x="1" y="1523"/>
                  </a:cubicBezTo>
                  <a:cubicBezTo>
                    <a:pt x="1104" y="1599"/>
                    <a:pt x="2131" y="1713"/>
                    <a:pt x="3234" y="1789"/>
                  </a:cubicBezTo>
                  <a:cubicBezTo>
                    <a:pt x="3120" y="1332"/>
                    <a:pt x="3044" y="838"/>
                    <a:pt x="2930" y="305"/>
                  </a:cubicBezTo>
                  <a:cubicBezTo>
                    <a:pt x="2892" y="229"/>
                    <a:pt x="2892" y="77"/>
                    <a:pt x="285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509525" y="2551700"/>
              <a:ext cx="151250" cy="171225"/>
            </a:xfrm>
            <a:custGeom>
              <a:avLst/>
              <a:gdLst/>
              <a:ahLst/>
              <a:cxnLst/>
              <a:rect l="l" t="t" r="r" b="b"/>
              <a:pathLst>
                <a:path w="6050" h="6849" extrusionOk="0">
                  <a:moveTo>
                    <a:pt x="2588" y="1"/>
                  </a:moveTo>
                  <a:cubicBezTo>
                    <a:pt x="1789" y="305"/>
                    <a:pt x="914" y="610"/>
                    <a:pt x="115" y="914"/>
                  </a:cubicBezTo>
                  <a:cubicBezTo>
                    <a:pt x="77" y="1104"/>
                    <a:pt x="1" y="1370"/>
                    <a:pt x="1" y="1713"/>
                  </a:cubicBezTo>
                  <a:cubicBezTo>
                    <a:pt x="1" y="2131"/>
                    <a:pt x="1" y="2968"/>
                    <a:pt x="647" y="4794"/>
                  </a:cubicBezTo>
                  <a:cubicBezTo>
                    <a:pt x="837" y="5327"/>
                    <a:pt x="1066" y="6050"/>
                    <a:pt x="1446" y="6849"/>
                  </a:cubicBezTo>
                  <a:cubicBezTo>
                    <a:pt x="2968" y="6621"/>
                    <a:pt x="4528" y="6430"/>
                    <a:pt x="6050" y="6202"/>
                  </a:cubicBezTo>
                  <a:cubicBezTo>
                    <a:pt x="5859" y="5327"/>
                    <a:pt x="5517" y="4148"/>
                    <a:pt x="4756" y="2892"/>
                  </a:cubicBezTo>
                  <a:cubicBezTo>
                    <a:pt x="4071" y="1561"/>
                    <a:pt x="3196" y="610"/>
                    <a:pt x="2588" y="1"/>
                  </a:cubicBezTo>
                  <a:close/>
                </a:path>
              </a:pathLst>
            </a:custGeom>
            <a:solidFill>
              <a:srgbClr val="FF5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4438200" y="2432825"/>
              <a:ext cx="59925" cy="95125"/>
            </a:xfrm>
            <a:custGeom>
              <a:avLst/>
              <a:gdLst/>
              <a:ahLst/>
              <a:cxnLst/>
              <a:rect l="l" t="t" r="r" b="b"/>
              <a:pathLst>
                <a:path w="2397" h="3805" extrusionOk="0">
                  <a:moveTo>
                    <a:pt x="2055" y="0"/>
                  </a:moveTo>
                  <a:cubicBezTo>
                    <a:pt x="1370" y="115"/>
                    <a:pt x="685" y="229"/>
                    <a:pt x="0" y="343"/>
                  </a:cubicBezTo>
                  <a:lnTo>
                    <a:pt x="0" y="951"/>
                  </a:lnTo>
                  <a:lnTo>
                    <a:pt x="0" y="1332"/>
                  </a:lnTo>
                  <a:lnTo>
                    <a:pt x="76" y="2473"/>
                  </a:lnTo>
                  <a:lnTo>
                    <a:pt x="76" y="2778"/>
                  </a:lnTo>
                  <a:lnTo>
                    <a:pt x="114" y="3805"/>
                  </a:lnTo>
                  <a:lnTo>
                    <a:pt x="2397" y="3729"/>
                  </a:lnTo>
                  <a:cubicBezTo>
                    <a:pt x="2283" y="2473"/>
                    <a:pt x="2169" y="1256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438200" y="2450175"/>
              <a:ext cx="50425" cy="51150"/>
            </a:xfrm>
            <a:custGeom>
              <a:avLst/>
              <a:gdLst/>
              <a:ahLst/>
              <a:cxnLst/>
              <a:rect l="l" t="t" r="r" b="b"/>
              <a:pathLst>
                <a:path w="2017" h="2046" extrusionOk="0">
                  <a:moveTo>
                    <a:pt x="1401" y="1"/>
                  </a:moveTo>
                  <a:cubicBezTo>
                    <a:pt x="1019" y="1"/>
                    <a:pt x="418" y="248"/>
                    <a:pt x="0" y="638"/>
                  </a:cubicBezTo>
                  <a:lnTo>
                    <a:pt x="76" y="1779"/>
                  </a:lnTo>
                  <a:lnTo>
                    <a:pt x="76" y="2046"/>
                  </a:lnTo>
                  <a:cubicBezTo>
                    <a:pt x="152" y="2046"/>
                    <a:pt x="305" y="2046"/>
                    <a:pt x="381" y="2008"/>
                  </a:cubicBezTo>
                  <a:cubicBezTo>
                    <a:pt x="1408" y="1779"/>
                    <a:pt x="2017" y="448"/>
                    <a:pt x="1712" y="105"/>
                  </a:cubicBezTo>
                  <a:cubicBezTo>
                    <a:pt x="1651" y="34"/>
                    <a:pt x="1541" y="1"/>
                    <a:pt x="140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323100" y="2512725"/>
              <a:ext cx="254925" cy="443825"/>
            </a:xfrm>
            <a:custGeom>
              <a:avLst/>
              <a:gdLst/>
              <a:ahLst/>
              <a:cxnLst/>
              <a:rect l="l" t="t" r="r" b="b"/>
              <a:pathLst>
                <a:path w="10197" h="17753" extrusionOk="0">
                  <a:moveTo>
                    <a:pt x="5669" y="0"/>
                  </a:moveTo>
                  <a:cubicBezTo>
                    <a:pt x="5555" y="0"/>
                    <a:pt x="5175" y="0"/>
                    <a:pt x="4718" y="38"/>
                  </a:cubicBezTo>
                  <a:cubicBezTo>
                    <a:pt x="4528" y="38"/>
                    <a:pt x="4338" y="76"/>
                    <a:pt x="4148" y="152"/>
                  </a:cubicBezTo>
                  <a:cubicBezTo>
                    <a:pt x="2892" y="342"/>
                    <a:pt x="1865" y="837"/>
                    <a:pt x="1180" y="1294"/>
                  </a:cubicBezTo>
                  <a:cubicBezTo>
                    <a:pt x="1447" y="1978"/>
                    <a:pt x="2702" y="6924"/>
                    <a:pt x="2816" y="6924"/>
                  </a:cubicBezTo>
                  <a:cubicBezTo>
                    <a:pt x="2740" y="7799"/>
                    <a:pt x="2702" y="8712"/>
                    <a:pt x="2626" y="9549"/>
                  </a:cubicBezTo>
                  <a:cubicBezTo>
                    <a:pt x="2626" y="9930"/>
                    <a:pt x="2550" y="10272"/>
                    <a:pt x="2550" y="10652"/>
                  </a:cubicBezTo>
                  <a:cubicBezTo>
                    <a:pt x="2322" y="10919"/>
                    <a:pt x="2093" y="11261"/>
                    <a:pt x="1865" y="11642"/>
                  </a:cubicBezTo>
                  <a:cubicBezTo>
                    <a:pt x="1561" y="12136"/>
                    <a:pt x="1294" y="12631"/>
                    <a:pt x="1104" y="12973"/>
                  </a:cubicBezTo>
                  <a:cubicBezTo>
                    <a:pt x="495" y="14267"/>
                    <a:pt x="39" y="15864"/>
                    <a:pt x="1" y="16017"/>
                  </a:cubicBezTo>
                  <a:cubicBezTo>
                    <a:pt x="1637" y="16587"/>
                    <a:pt x="3006" y="17082"/>
                    <a:pt x="3995" y="17386"/>
                  </a:cubicBezTo>
                  <a:cubicBezTo>
                    <a:pt x="4871" y="17691"/>
                    <a:pt x="4909" y="17729"/>
                    <a:pt x="5061" y="17729"/>
                  </a:cubicBezTo>
                  <a:cubicBezTo>
                    <a:pt x="5183" y="17745"/>
                    <a:pt x="5302" y="17752"/>
                    <a:pt x="5417" y="17752"/>
                  </a:cubicBezTo>
                  <a:cubicBezTo>
                    <a:pt x="6662" y="17752"/>
                    <a:pt x="7546" y="16892"/>
                    <a:pt x="9322" y="16892"/>
                  </a:cubicBezTo>
                  <a:lnTo>
                    <a:pt x="9740" y="16892"/>
                  </a:lnTo>
                  <a:cubicBezTo>
                    <a:pt x="9854" y="16625"/>
                    <a:pt x="10045" y="16169"/>
                    <a:pt x="10121" y="15484"/>
                  </a:cubicBezTo>
                  <a:cubicBezTo>
                    <a:pt x="10197" y="15027"/>
                    <a:pt x="10197" y="14495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990" y="10234"/>
                    <a:pt x="8218" y="9663"/>
                    <a:pt x="8409" y="8978"/>
                  </a:cubicBezTo>
                  <a:cubicBezTo>
                    <a:pt x="8713" y="8141"/>
                    <a:pt x="8941" y="7228"/>
                    <a:pt x="9170" y="6315"/>
                  </a:cubicBezTo>
                  <a:cubicBezTo>
                    <a:pt x="9588" y="4565"/>
                    <a:pt x="9892" y="2929"/>
                    <a:pt x="10083" y="1522"/>
                  </a:cubicBezTo>
                  <a:cubicBezTo>
                    <a:pt x="8827" y="761"/>
                    <a:pt x="7800" y="381"/>
                    <a:pt x="7191" y="228"/>
                  </a:cubicBezTo>
                  <a:cubicBezTo>
                    <a:pt x="7115" y="228"/>
                    <a:pt x="7039" y="190"/>
                    <a:pt x="7001" y="190"/>
                  </a:cubicBezTo>
                  <a:cubicBezTo>
                    <a:pt x="6278" y="38"/>
                    <a:pt x="5860" y="0"/>
                    <a:pt x="5669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078675" y="2613525"/>
              <a:ext cx="186450" cy="183350"/>
            </a:xfrm>
            <a:custGeom>
              <a:avLst/>
              <a:gdLst/>
              <a:ahLst/>
              <a:cxnLst/>
              <a:rect l="l" t="t" r="r" b="b"/>
              <a:pathLst>
                <a:path w="7458" h="7334" extrusionOk="0">
                  <a:moveTo>
                    <a:pt x="1903" y="1"/>
                  </a:moveTo>
                  <a:cubicBezTo>
                    <a:pt x="1218" y="381"/>
                    <a:pt x="609" y="762"/>
                    <a:pt x="0" y="1142"/>
                  </a:cubicBezTo>
                  <a:cubicBezTo>
                    <a:pt x="1370" y="3539"/>
                    <a:pt x="2778" y="5061"/>
                    <a:pt x="3843" y="5936"/>
                  </a:cubicBezTo>
                  <a:cubicBezTo>
                    <a:pt x="5034" y="7007"/>
                    <a:pt x="5782" y="7334"/>
                    <a:pt x="6306" y="7334"/>
                  </a:cubicBezTo>
                  <a:cubicBezTo>
                    <a:pt x="6452" y="7334"/>
                    <a:pt x="6580" y="7308"/>
                    <a:pt x="6696" y="7267"/>
                  </a:cubicBezTo>
                  <a:cubicBezTo>
                    <a:pt x="7077" y="7153"/>
                    <a:pt x="7305" y="6849"/>
                    <a:pt x="7457" y="6582"/>
                  </a:cubicBezTo>
                  <a:cubicBezTo>
                    <a:pt x="7039" y="5859"/>
                    <a:pt x="6544" y="5137"/>
                    <a:pt x="6088" y="4414"/>
                  </a:cubicBezTo>
                  <a:cubicBezTo>
                    <a:pt x="4680" y="2968"/>
                    <a:pt x="3272" y="1484"/>
                    <a:pt x="1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483850" y="2774275"/>
              <a:ext cx="160750" cy="211150"/>
            </a:xfrm>
            <a:custGeom>
              <a:avLst/>
              <a:gdLst/>
              <a:ahLst/>
              <a:cxnLst/>
              <a:rect l="l" t="t" r="r" b="b"/>
              <a:pathLst>
                <a:path w="6430" h="8446" extrusionOk="0">
                  <a:moveTo>
                    <a:pt x="5212" y="0"/>
                  </a:moveTo>
                  <a:lnTo>
                    <a:pt x="3424" y="1788"/>
                  </a:lnTo>
                  <a:cubicBezTo>
                    <a:pt x="2283" y="3500"/>
                    <a:pt x="1142" y="5174"/>
                    <a:pt x="0" y="6848"/>
                  </a:cubicBezTo>
                  <a:cubicBezTo>
                    <a:pt x="533" y="7419"/>
                    <a:pt x="989" y="7951"/>
                    <a:pt x="1522" y="8446"/>
                  </a:cubicBezTo>
                  <a:cubicBezTo>
                    <a:pt x="3576" y="6658"/>
                    <a:pt x="4718" y="4908"/>
                    <a:pt x="5365" y="3652"/>
                  </a:cubicBezTo>
                  <a:cubicBezTo>
                    <a:pt x="6354" y="1864"/>
                    <a:pt x="6430" y="1027"/>
                    <a:pt x="6087" y="571"/>
                  </a:cubicBezTo>
                  <a:cubicBezTo>
                    <a:pt x="5897" y="228"/>
                    <a:pt x="5517" y="76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89675" y="2359500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96" y="2096"/>
                    <a:pt x="610" y="2211"/>
                    <a:pt x="572" y="2477"/>
                  </a:cubicBezTo>
                  <a:cubicBezTo>
                    <a:pt x="572" y="2515"/>
                    <a:pt x="534" y="2857"/>
                    <a:pt x="343" y="2971"/>
                  </a:cubicBezTo>
                  <a:cubicBezTo>
                    <a:pt x="191" y="3086"/>
                    <a:pt x="39" y="3009"/>
                    <a:pt x="39" y="3124"/>
                  </a:cubicBezTo>
                  <a:cubicBezTo>
                    <a:pt x="1" y="3238"/>
                    <a:pt x="305" y="3314"/>
                    <a:pt x="381" y="3542"/>
                  </a:cubicBezTo>
                  <a:cubicBezTo>
                    <a:pt x="534" y="3846"/>
                    <a:pt x="343" y="3999"/>
                    <a:pt x="381" y="4265"/>
                  </a:cubicBezTo>
                  <a:cubicBezTo>
                    <a:pt x="419" y="4607"/>
                    <a:pt x="762" y="4798"/>
                    <a:pt x="914" y="4874"/>
                  </a:cubicBezTo>
                  <a:cubicBezTo>
                    <a:pt x="1198" y="5041"/>
                    <a:pt x="1504" y="5090"/>
                    <a:pt x="1770" y="5090"/>
                  </a:cubicBezTo>
                  <a:cubicBezTo>
                    <a:pt x="2111" y="5090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300" y="1792"/>
                    <a:pt x="4338" y="1031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8150" y="3821425"/>
              <a:ext cx="180750" cy="52325"/>
            </a:xfrm>
            <a:custGeom>
              <a:avLst/>
              <a:gdLst/>
              <a:ahLst/>
              <a:cxnLst/>
              <a:rect l="l" t="t" r="r" b="b"/>
              <a:pathLst>
                <a:path w="7230" h="2093" extrusionOk="0">
                  <a:moveTo>
                    <a:pt x="6735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4" y="685"/>
                    <a:pt x="1332" y="1028"/>
                    <a:pt x="838" y="1256"/>
                  </a:cubicBezTo>
                  <a:cubicBezTo>
                    <a:pt x="724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lnTo>
                    <a:pt x="2930" y="2093"/>
                  </a:ln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407750" y="2416650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115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4206113" y="3385300"/>
              <a:ext cx="160765" cy="450431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20"/>
                    <a:pt x="989" y="6278"/>
                    <a:pt x="761" y="9398"/>
                  </a:cubicBezTo>
                  <a:cubicBezTo>
                    <a:pt x="571" y="11947"/>
                    <a:pt x="305" y="14457"/>
                    <a:pt x="114" y="16968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577"/>
                    <a:pt x="3272" y="17539"/>
                  </a:cubicBezTo>
                  <a:cubicBezTo>
                    <a:pt x="3348" y="16930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51"/>
                    <a:pt x="6163" y="2740"/>
                  </a:cubicBezTo>
                  <a:cubicBezTo>
                    <a:pt x="6011" y="1751"/>
                    <a:pt x="5745" y="990"/>
                    <a:pt x="5555" y="571"/>
                  </a:cubicBezTo>
                  <a:cubicBezTo>
                    <a:pt x="4223" y="381"/>
                    <a:pt x="2854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4454350" y="2407150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2" y="0"/>
                  </a:moveTo>
                  <a:cubicBezTo>
                    <a:pt x="229" y="0"/>
                    <a:pt x="1" y="381"/>
                    <a:pt x="1" y="837"/>
                  </a:cubicBezTo>
                  <a:cubicBezTo>
                    <a:pt x="1" y="1332"/>
                    <a:pt x="229" y="1712"/>
                    <a:pt x="572" y="1712"/>
                  </a:cubicBezTo>
                  <a:cubicBezTo>
                    <a:pt x="876" y="1712"/>
                    <a:pt x="1142" y="1332"/>
                    <a:pt x="1142" y="837"/>
                  </a:cubicBezTo>
                  <a:cubicBezTo>
                    <a:pt x="1142" y="381"/>
                    <a:pt x="87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403950" y="2400475"/>
              <a:ext cx="18100" cy="11450"/>
            </a:xfrm>
            <a:custGeom>
              <a:avLst/>
              <a:gdLst/>
              <a:ahLst/>
              <a:cxnLst/>
              <a:rect l="l" t="t" r="r" b="b"/>
              <a:pathLst>
                <a:path w="724" h="458" extrusionOk="0">
                  <a:moveTo>
                    <a:pt x="39" y="1"/>
                  </a:moveTo>
                  <a:cubicBezTo>
                    <a:pt x="1" y="1"/>
                    <a:pt x="1" y="1"/>
                    <a:pt x="1" y="77"/>
                  </a:cubicBezTo>
                  <a:cubicBezTo>
                    <a:pt x="1" y="115"/>
                    <a:pt x="1" y="115"/>
                    <a:pt x="39" y="115"/>
                  </a:cubicBezTo>
                  <a:cubicBezTo>
                    <a:pt x="115" y="115"/>
                    <a:pt x="191" y="115"/>
                    <a:pt x="343" y="153"/>
                  </a:cubicBezTo>
                  <a:cubicBezTo>
                    <a:pt x="495" y="267"/>
                    <a:pt x="533" y="343"/>
                    <a:pt x="571" y="381"/>
                  </a:cubicBezTo>
                  <a:cubicBezTo>
                    <a:pt x="571" y="457"/>
                    <a:pt x="609" y="457"/>
                    <a:pt x="609" y="457"/>
                  </a:cubicBezTo>
                  <a:lnTo>
                    <a:pt x="723" y="343"/>
                  </a:lnTo>
                  <a:cubicBezTo>
                    <a:pt x="647" y="267"/>
                    <a:pt x="571" y="153"/>
                    <a:pt x="419" y="77"/>
                  </a:cubicBezTo>
                  <a:cubicBezTo>
                    <a:pt x="267" y="1"/>
                    <a:pt x="153" y="1"/>
                    <a:pt x="39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095800" y="3792825"/>
              <a:ext cx="194050" cy="86200"/>
            </a:xfrm>
            <a:custGeom>
              <a:avLst/>
              <a:gdLst/>
              <a:ahLst/>
              <a:cxnLst/>
              <a:rect l="l" t="t" r="r" b="b"/>
              <a:pathLst>
                <a:path w="7762" h="3448" extrusionOk="0">
                  <a:moveTo>
                    <a:pt x="3979" y="0"/>
                  </a:moveTo>
                  <a:cubicBezTo>
                    <a:pt x="3849" y="0"/>
                    <a:pt x="3674" y="20"/>
                    <a:pt x="3538" y="155"/>
                  </a:cubicBezTo>
                  <a:cubicBezTo>
                    <a:pt x="3234" y="384"/>
                    <a:pt x="3234" y="916"/>
                    <a:pt x="3576" y="1373"/>
                  </a:cubicBezTo>
                  <a:cubicBezTo>
                    <a:pt x="3476" y="1323"/>
                    <a:pt x="2980" y="1091"/>
                    <a:pt x="2359" y="1091"/>
                  </a:cubicBezTo>
                  <a:cubicBezTo>
                    <a:pt x="2037" y="1091"/>
                    <a:pt x="1682" y="1153"/>
                    <a:pt x="1332" y="1335"/>
                  </a:cubicBezTo>
                  <a:cubicBezTo>
                    <a:pt x="571" y="1753"/>
                    <a:pt x="0" y="2704"/>
                    <a:pt x="305" y="3161"/>
                  </a:cubicBezTo>
                  <a:cubicBezTo>
                    <a:pt x="429" y="3389"/>
                    <a:pt x="734" y="3447"/>
                    <a:pt x="1023" y="3447"/>
                  </a:cubicBezTo>
                  <a:cubicBezTo>
                    <a:pt x="1264" y="3447"/>
                    <a:pt x="1494" y="3406"/>
                    <a:pt x="1598" y="3389"/>
                  </a:cubicBezTo>
                  <a:lnTo>
                    <a:pt x="7761" y="3389"/>
                  </a:lnTo>
                  <a:lnTo>
                    <a:pt x="7761" y="1943"/>
                  </a:lnTo>
                  <a:cubicBezTo>
                    <a:pt x="7761" y="1715"/>
                    <a:pt x="7723" y="1297"/>
                    <a:pt x="7419" y="1107"/>
                  </a:cubicBezTo>
                  <a:cubicBezTo>
                    <a:pt x="7327" y="1051"/>
                    <a:pt x="7229" y="1029"/>
                    <a:pt x="7126" y="1029"/>
                  </a:cubicBezTo>
                  <a:cubicBezTo>
                    <a:pt x="6662" y="1029"/>
                    <a:pt x="6095" y="1486"/>
                    <a:pt x="5496" y="1486"/>
                  </a:cubicBezTo>
                  <a:cubicBezTo>
                    <a:pt x="5402" y="1486"/>
                    <a:pt x="5307" y="1475"/>
                    <a:pt x="5212" y="1449"/>
                  </a:cubicBezTo>
                  <a:cubicBezTo>
                    <a:pt x="4870" y="1335"/>
                    <a:pt x="4451" y="1030"/>
                    <a:pt x="4109" y="3"/>
                  </a:cubicBezTo>
                  <a:cubicBezTo>
                    <a:pt x="4076" y="3"/>
                    <a:pt x="4031" y="0"/>
                    <a:pt x="3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405850" y="3385300"/>
              <a:ext cx="216875" cy="450425"/>
            </a:xfrm>
            <a:custGeom>
              <a:avLst/>
              <a:gdLst/>
              <a:ahLst/>
              <a:cxnLst/>
              <a:rect l="l" t="t" r="r" b="b"/>
              <a:pathLst>
                <a:path w="8675" h="18017" extrusionOk="0">
                  <a:moveTo>
                    <a:pt x="3387" y="0"/>
                  </a:moveTo>
                  <a:cubicBezTo>
                    <a:pt x="2981" y="0"/>
                    <a:pt x="2524" y="34"/>
                    <a:pt x="2017" y="136"/>
                  </a:cubicBezTo>
                  <a:cubicBezTo>
                    <a:pt x="1256" y="212"/>
                    <a:pt x="647" y="402"/>
                    <a:pt x="115" y="554"/>
                  </a:cubicBezTo>
                  <a:cubicBezTo>
                    <a:pt x="77" y="668"/>
                    <a:pt x="1" y="782"/>
                    <a:pt x="1" y="973"/>
                  </a:cubicBezTo>
                  <a:cubicBezTo>
                    <a:pt x="1" y="1125"/>
                    <a:pt x="77" y="1239"/>
                    <a:pt x="77" y="1277"/>
                  </a:cubicBezTo>
                  <a:cubicBezTo>
                    <a:pt x="343" y="2456"/>
                    <a:pt x="876" y="4282"/>
                    <a:pt x="1599" y="6451"/>
                  </a:cubicBezTo>
                  <a:cubicBezTo>
                    <a:pt x="1903" y="7440"/>
                    <a:pt x="2283" y="8315"/>
                    <a:pt x="2854" y="10065"/>
                  </a:cubicBezTo>
                  <a:cubicBezTo>
                    <a:pt x="3615" y="12500"/>
                    <a:pt x="4452" y="14859"/>
                    <a:pt x="5213" y="17293"/>
                  </a:cubicBezTo>
                  <a:cubicBezTo>
                    <a:pt x="5251" y="17560"/>
                    <a:pt x="5289" y="17788"/>
                    <a:pt x="5403" y="18016"/>
                  </a:cubicBezTo>
                  <a:cubicBezTo>
                    <a:pt x="6506" y="17940"/>
                    <a:pt x="7571" y="17788"/>
                    <a:pt x="8675" y="17674"/>
                  </a:cubicBezTo>
                  <a:lnTo>
                    <a:pt x="8370" y="16837"/>
                  </a:lnTo>
                  <a:cubicBezTo>
                    <a:pt x="8370" y="16799"/>
                    <a:pt x="8332" y="16685"/>
                    <a:pt x="8332" y="16647"/>
                  </a:cubicBezTo>
                  <a:cubicBezTo>
                    <a:pt x="8180" y="16038"/>
                    <a:pt x="7990" y="15087"/>
                    <a:pt x="7800" y="13831"/>
                  </a:cubicBezTo>
                  <a:cubicBezTo>
                    <a:pt x="7495" y="12043"/>
                    <a:pt x="7343" y="10522"/>
                    <a:pt x="7191" y="9152"/>
                  </a:cubicBezTo>
                  <a:cubicBezTo>
                    <a:pt x="6849" y="6070"/>
                    <a:pt x="6735" y="4016"/>
                    <a:pt x="5327" y="1848"/>
                  </a:cubicBezTo>
                  <a:cubicBezTo>
                    <a:pt x="4832" y="973"/>
                    <a:pt x="4262" y="364"/>
                    <a:pt x="3957" y="21"/>
                  </a:cubicBezTo>
                  <a:cubicBezTo>
                    <a:pt x="3780" y="9"/>
                    <a:pt x="3590" y="0"/>
                    <a:pt x="3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445800" y="3821425"/>
              <a:ext cx="180725" cy="52325"/>
            </a:xfrm>
            <a:custGeom>
              <a:avLst/>
              <a:gdLst/>
              <a:ahLst/>
              <a:cxnLst/>
              <a:rect l="l" t="t" r="r" b="b"/>
              <a:pathLst>
                <a:path w="7229" h="2093" extrusionOk="0">
                  <a:moveTo>
                    <a:pt x="6734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3" y="685"/>
                    <a:pt x="1332" y="1028"/>
                    <a:pt x="838" y="1256"/>
                  </a:cubicBezTo>
                  <a:cubicBezTo>
                    <a:pt x="723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cubicBezTo>
                    <a:pt x="660" y="2093"/>
                    <a:pt x="1303" y="2076"/>
                    <a:pt x="1951" y="2076"/>
                  </a:cubicBezTo>
                  <a:cubicBezTo>
                    <a:pt x="2275" y="2076"/>
                    <a:pt x="2600" y="2080"/>
                    <a:pt x="2930" y="2093"/>
                  </a:cubicBez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436300" y="3792825"/>
              <a:ext cx="192150" cy="85825"/>
            </a:xfrm>
            <a:custGeom>
              <a:avLst/>
              <a:gdLst/>
              <a:ahLst/>
              <a:cxnLst/>
              <a:rect l="l" t="t" r="r" b="b"/>
              <a:pathLst>
                <a:path w="7686" h="3433" extrusionOk="0">
                  <a:moveTo>
                    <a:pt x="3920" y="0"/>
                  </a:moveTo>
                  <a:cubicBezTo>
                    <a:pt x="3792" y="0"/>
                    <a:pt x="3598" y="20"/>
                    <a:pt x="3462" y="155"/>
                  </a:cubicBezTo>
                  <a:cubicBezTo>
                    <a:pt x="3196" y="384"/>
                    <a:pt x="3196" y="916"/>
                    <a:pt x="3500" y="1373"/>
                  </a:cubicBezTo>
                  <a:cubicBezTo>
                    <a:pt x="3347" y="1329"/>
                    <a:pt x="2982" y="1210"/>
                    <a:pt x="2526" y="1210"/>
                  </a:cubicBezTo>
                  <a:cubicBezTo>
                    <a:pt x="2186" y="1210"/>
                    <a:pt x="1797" y="1276"/>
                    <a:pt x="1408" y="1487"/>
                  </a:cubicBezTo>
                  <a:cubicBezTo>
                    <a:pt x="723" y="1867"/>
                    <a:pt x="0" y="2704"/>
                    <a:pt x="228" y="3123"/>
                  </a:cubicBezTo>
                  <a:cubicBezTo>
                    <a:pt x="342" y="3372"/>
                    <a:pt x="698" y="3432"/>
                    <a:pt x="1016" y="3432"/>
                  </a:cubicBezTo>
                  <a:cubicBezTo>
                    <a:pt x="1231" y="3432"/>
                    <a:pt x="1430" y="3405"/>
                    <a:pt x="1522" y="3389"/>
                  </a:cubicBezTo>
                  <a:lnTo>
                    <a:pt x="7685" y="3389"/>
                  </a:lnTo>
                  <a:lnTo>
                    <a:pt x="7685" y="1943"/>
                  </a:lnTo>
                  <a:cubicBezTo>
                    <a:pt x="7685" y="1715"/>
                    <a:pt x="7647" y="1297"/>
                    <a:pt x="7381" y="1107"/>
                  </a:cubicBezTo>
                  <a:cubicBezTo>
                    <a:pt x="7289" y="1051"/>
                    <a:pt x="7190" y="1029"/>
                    <a:pt x="7085" y="1029"/>
                  </a:cubicBezTo>
                  <a:cubicBezTo>
                    <a:pt x="6614" y="1029"/>
                    <a:pt x="6025" y="1486"/>
                    <a:pt x="5421" y="1486"/>
                  </a:cubicBezTo>
                  <a:cubicBezTo>
                    <a:pt x="5326" y="1486"/>
                    <a:pt x="5231" y="1475"/>
                    <a:pt x="5136" y="1449"/>
                  </a:cubicBezTo>
                  <a:cubicBezTo>
                    <a:pt x="4794" y="1335"/>
                    <a:pt x="4375" y="1030"/>
                    <a:pt x="4033" y="3"/>
                  </a:cubicBezTo>
                  <a:cubicBezTo>
                    <a:pt x="4011" y="3"/>
                    <a:pt x="3971" y="0"/>
                    <a:pt x="3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345925" y="2507375"/>
              <a:ext cx="230200" cy="276425"/>
            </a:xfrm>
            <a:custGeom>
              <a:avLst/>
              <a:gdLst/>
              <a:ahLst/>
              <a:cxnLst/>
              <a:rect l="l" t="t" r="r" b="b"/>
              <a:pathLst>
                <a:path w="9208" h="11057" extrusionOk="0">
                  <a:moveTo>
                    <a:pt x="4538" y="0"/>
                  </a:moveTo>
                  <a:cubicBezTo>
                    <a:pt x="2240" y="0"/>
                    <a:pt x="436" y="1056"/>
                    <a:pt x="1" y="1317"/>
                  </a:cubicBezTo>
                  <a:cubicBezTo>
                    <a:pt x="534" y="4475"/>
                    <a:pt x="1104" y="7671"/>
                    <a:pt x="1675" y="10866"/>
                  </a:cubicBezTo>
                  <a:cubicBezTo>
                    <a:pt x="3501" y="10904"/>
                    <a:pt x="5327" y="11019"/>
                    <a:pt x="7191" y="11057"/>
                  </a:cubicBezTo>
                  <a:cubicBezTo>
                    <a:pt x="7952" y="9040"/>
                    <a:pt x="8637" y="6682"/>
                    <a:pt x="9017" y="3904"/>
                  </a:cubicBezTo>
                  <a:cubicBezTo>
                    <a:pt x="9132" y="3143"/>
                    <a:pt x="9170" y="2459"/>
                    <a:pt x="9208" y="1736"/>
                  </a:cubicBezTo>
                  <a:cubicBezTo>
                    <a:pt x="8637" y="1241"/>
                    <a:pt x="7838" y="671"/>
                    <a:pt x="6811" y="366"/>
                  </a:cubicBezTo>
                  <a:cubicBezTo>
                    <a:pt x="6023" y="104"/>
                    <a:pt x="5256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402050" y="2455650"/>
              <a:ext cx="17150" cy="10475"/>
            </a:xfrm>
            <a:custGeom>
              <a:avLst/>
              <a:gdLst/>
              <a:ahLst/>
              <a:cxnLst/>
              <a:rect l="l" t="t" r="r" b="b"/>
              <a:pathLst>
                <a:path w="686" h="419" extrusionOk="0">
                  <a:moveTo>
                    <a:pt x="647" y="0"/>
                  </a:moveTo>
                  <a:cubicBezTo>
                    <a:pt x="609" y="0"/>
                    <a:pt x="571" y="0"/>
                    <a:pt x="571" y="38"/>
                  </a:cubicBezTo>
                  <a:cubicBezTo>
                    <a:pt x="571" y="77"/>
                    <a:pt x="457" y="191"/>
                    <a:pt x="381" y="229"/>
                  </a:cubicBezTo>
                  <a:cubicBezTo>
                    <a:pt x="316" y="278"/>
                    <a:pt x="258" y="292"/>
                    <a:pt x="209" y="292"/>
                  </a:cubicBezTo>
                  <a:cubicBezTo>
                    <a:pt x="145" y="292"/>
                    <a:pt x="98" y="267"/>
                    <a:pt x="77" y="267"/>
                  </a:cubicBezTo>
                  <a:cubicBezTo>
                    <a:pt x="39" y="267"/>
                    <a:pt x="1" y="267"/>
                    <a:pt x="1" y="343"/>
                  </a:cubicBezTo>
                  <a:cubicBezTo>
                    <a:pt x="1" y="381"/>
                    <a:pt x="1" y="419"/>
                    <a:pt x="39" y="419"/>
                  </a:cubicBezTo>
                  <a:lnTo>
                    <a:pt x="191" y="419"/>
                  </a:lnTo>
                  <a:cubicBezTo>
                    <a:pt x="229" y="419"/>
                    <a:pt x="305" y="381"/>
                    <a:pt x="457" y="343"/>
                  </a:cubicBezTo>
                  <a:cubicBezTo>
                    <a:pt x="609" y="267"/>
                    <a:pt x="647" y="153"/>
                    <a:pt x="685" y="77"/>
                  </a:cubicBezTo>
                  <a:cubicBezTo>
                    <a:pt x="685" y="38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032075" y="2535550"/>
              <a:ext cx="97025" cy="114150"/>
            </a:xfrm>
            <a:custGeom>
              <a:avLst/>
              <a:gdLst/>
              <a:ahLst/>
              <a:cxnLst/>
              <a:rect l="l" t="t" r="r" b="b"/>
              <a:pathLst>
                <a:path w="3881" h="4566" extrusionOk="0">
                  <a:moveTo>
                    <a:pt x="1598" y="0"/>
                  </a:moveTo>
                  <a:cubicBezTo>
                    <a:pt x="1332" y="228"/>
                    <a:pt x="0" y="1141"/>
                    <a:pt x="153" y="2093"/>
                  </a:cubicBezTo>
                  <a:cubicBezTo>
                    <a:pt x="191" y="2283"/>
                    <a:pt x="229" y="2397"/>
                    <a:pt x="799" y="3082"/>
                  </a:cubicBezTo>
                  <a:cubicBezTo>
                    <a:pt x="1332" y="3728"/>
                    <a:pt x="1864" y="4223"/>
                    <a:pt x="2169" y="4565"/>
                  </a:cubicBezTo>
                  <a:cubicBezTo>
                    <a:pt x="2816" y="4261"/>
                    <a:pt x="3386" y="3995"/>
                    <a:pt x="3881" y="3690"/>
                  </a:cubicBezTo>
                  <a:cubicBezTo>
                    <a:pt x="3805" y="3234"/>
                    <a:pt x="3615" y="2359"/>
                    <a:pt x="3044" y="1522"/>
                  </a:cubicBezTo>
                  <a:cubicBezTo>
                    <a:pt x="2549" y="723"/>
                    <a:pt x="1979" y="266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013050" y="2513675"/>
              <a:ext cx="72300" cy="39000"/>
            </a:xfrm>
            <a:custGeom>
              <a:avLst/>
              <a:gdLst/>
              <a:ahLst/>
              <a:cxnLst/>
              <a:rect l="l" t="t" r="r" b="b"/>
              <a:pathLst>
                <a:path w="2892" h="1560" extrusionOk="0">
                  <a:moveTo>
                    <a:pt x="381" y="0"/>
                  </a:moveTo>
                  <a:cubicBezTo>
                    <a:pt x="229" y="0"/>
                    <a:pt x="77" y="76"/>
                    <a:pt x="38" y="228"/>
                  </a:cubicBezTo>
                  <a:cubicBezTo>
                    <a:pt x="0" y="381"/>
                    <a:pt x="77" y="609"/>
                    <a:pt x="267" y="647"/>
                  </a:cubicBezTo>
                  <a:cubicBezTo>
                    <a:pt x="761" y="951"/>
                    <a:pt x="1180" y="1294"/>
                    <a:pt x="1674" y="1560"/>
                  </a:cubicBezTo>
                  <a:cubicBezTo>
                    <a:pt x="2093" y="1484"/>
                    <a:pt x="2511" y="1446"/>
                    <a:pt x="2892" y="1332"/>
                  </a:cubicBezTo>
                  <a:cubicBezTo>
                    <a:pt x="2473" y="951"/>
                    <a:pt x="1827" y="419"/>
                    <a:pt x="952" y="152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053950" y="2552900"/>
              <a:ext cx="20000" cy="15950"/>
            </a:xfrm>
            <a:custGeom>
              <a:avLst/>
              <a:gdLst/>
              <a:ahLst/>
              <a:cxnLst/>
              <a:rect l="l" t="t" r="r" b="b"/>
              <a:pathLst>
                <a:path w="800" h="638" extrusionOk="0">
                  <a:moveTo>
                    <a:pt x="100" y="0"/>
                  </a:moveTo>
                  <a:cubicBezTo>
                    <a:pt x="86" y="0"/>
                    <a:pt x="76" y="10"/>
                    <a:pt x="76" y="29"/>
                  </a:cubicBezTo>
                  <a:cubicBezTo>
                    <a:pt x="0" y="105"/>
                    <a:pt x="0" y="143"/>
                    <a:pt x="76" y="143"/>
                  </a:cubicBezTo>
                  <a:lnTo>
                    <a:pt x="685" y="638"/>
                  </a:lnTo>
                  <a:cubicBezTo>
                    <a:pt x="799" y="562"/>
                    <a:pt x="799" y="524"/>
                    <a:pt x="723" y="524"/>
                  </a:cubicBezTo>
                  <a:lnTo>
                    <a:pt x="153" y="29"/>
                  </a:lnTo>
                  <a:cubicBezTo>
                    <a:pt x="134" y="10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366850" y="2622100"/>
              <a:ext cx="16200" cy="48525"/>
            </a:xfrm>
            <a:custGeom>
              <a:avLst/>
              <a:gdLst/>
              <a:ahLst/>
              <a:cxnLst/>
              <a:rect l="l" t="t" r="r" b="b"/>
              <a:pathLst>
                <a:path w="648" h="1941" extrusionOk="0">
                  <a:moveTo>
                    <a:pt x="572" y="0"/>
                  </a:moveTo>
                  <a:cubicBezTo>
                    <a:pt x="534" y="0"/>
                    <a:pt x="495" y="0"/>
                    <a:pt x="495" y="38"/>
                  </a:cubicBezTo>
                  <a:lnTo>
                    <a:pt x="1" y="1864"/>
                  </a:lnTo>
                  <a:cubicBezTo>
                    <a:pt x="1" y="1902"/>
                    <a:pt x="1" y="1940"/>
                    <a:pt x="77" y="1940"/>
                  </a:cubicBezTo>
                  <a:cubicBezTo>
                    <a:pt x="77" y="1940"/>
                    <a:pt x="115" y="1902"/>
                    <a:pt x="153" y="1902"/>
                  </a:cubicBezTo>
                  <a:lnTo>
                    <a:pt x="648" y="76"/>
                  </a:lnTo>
                  <a:cubicBezTo>
                    <a:pt x="648" y="38"/>
                    <a:pt x="648" y="0"/>
                    <a:pt x="572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314550" y="3394375"/>
              <a:ext cx="30450" cy="13350"/>
            </a:xfrm>
            <a:custGeom>
              <a:avLst/>
              <a:gdLst/>
              <a:ahLst/>
              <a:cxnLst/>
              <a:rect l="l" t="t" r="r" b="b"/>
              <a:pathLst>
                <a:path w="1218" h="534" extrusionOk="0">
                  <a:moveTo>
                    <a:pt x="115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15"/>
                    <a:pt x="0" y="153"/>
                    <a:pt x="77" y="153"/>
                  </a:cubicBezTo>
                  <a:lnTo>
                    <a:pt x="1104" y="533"/>
                  </a:lnTo>
                  <a:cubicBezTo>
                    <a:pt x="1104" y="533"/>
                    <a:pt x="1142" y="495"/>
                    <a:pt x="1218" y="495"/>
                  </a:cubicBezTo>
                  <a:cubicBezTo>
                    <a:pt x="1218" y="457"/>
                    <a:pt x="1218" y="381"/>
                    <a:pt x="1142" y="381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482900" y="3397225"/>
              <a:ext cx="28550" cy="5750"/>
            </a:xfrm>
            <a:custGeom>
              <a:avLst/>
              <a:gdLst/>
              <a:ahLst/>
              <a:cxnLst/>
              <a:rect l="l" t="t" r="r" b="b"/>
              <a:pathLst>
                <a:path w="1142" h="230" extrusionOk="0"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cubicBezTo>
                    <a:pt x="0" y="39"/>
                    <a:pt x="0" y="77"/>
                    <a:pt x="38" y="77"/>
                  </a:cubicBezTo>
                  <a:lnTo>
                    <a:pt x="1066" y="229"/>
                  </a:lnTo>
                  <a:cubicBezTo>
                    <a:pt x="1142" y="229"/>
                    <a:pt x="1142" y="229"/>
                    <a:pt x="1142" y="191"/>
                  </a:cubicBezTo>
                  <a:cubicBezTo>
                    <a:pt x="1142" y="191"/>
                    <a:pt x="1142" y="153"/>
                    <a:pt x="1066" y="153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228950" y="2722900"/>
              <a:ext cx="13350" cy="14300"/>
            </a:xfrm>
            <a:custGeom>
              <a:avLst/>
              <a:gdLst/>
              <a:ahLst/>
              <a:cxnLst/>
              <a:rect l="l" t="t" r="r" b="b"/>
              <a:pathLst>
                <a:path w="534" h="572" extrusionOk="0">
                  <a:moveTo>
                    <a:pt x="0" y="1"/>
                  </a:moveTo>
                  <a:lnTo>
                    <a:pt x="0" y="115"/>
                  </a:lnTo>
                  <a:lnTo>
                    <a:pt x="457" y="571"/>
                  </a:lnTo>
                  <a:cubicBezTo>
                    <a:pt x="495" y="533"/>
                    <a:pt x="533" y="495"/>
                    <a:pt x="495" y="41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262250" y="3192750"/>
              <a:ext cx="139825" cy="25700"/>
            </a:xfrm>
            <a:custGeom>
              <a:avLst/>
              <a:gdLst/>
              <a:ahLst/>
              <a:cxnLst/>
              <a:rect l="l" t="t" r="r" b="b"/>
              <a:pathLst>
                <a:path w="5593" h="1028" extrusionOk="0">
                  <a:moveTo>
                    <a:pt x="5593" y="0"/>
                  </a:moveTo>
                  <a:cubicBezTo>
                    <a:pt x="3728" y="0"/>
                    <a:pt x="1864" y="39"/>
                    <a:pt x="0" y="39"/>
                  </a:cubicBezTo>
                  <a:cubicBezTo>
                    <a:pt x="1788" y="381"/>
                    <a:pt x="3576" y="723"/>
                    <a:pt x="5364" y="1028"/>
                  </a:cubicBezTo>
                  <a:cubicBezTo>
                    <a:pt x="5440" y="799"/>
                    <a:pt x="5478" y="533"/>
                    <a:pt x="5516" y="267"/>
                  </a:cubicBezTo>
                  <a:cubicBezTo>
                    <a:pt x="5516" y="153"/>
                    <a:pt x="5593" y="77"/>
                    <a:pt x="5593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404900" y="3193000"/>
              <a:ext cx="137950" cy="52075"/>
            </a:xfrm>
            <a:custGeom>
              <a:avLst/>
              <a:gdLst/>
              <a:ahLst/>
              <a:cxnLst/>
              <a:rect l="l" t="t" r="r" b="b"/>
              <a:pathLst>
                <a:path w="5518" h="2083" extrusionOk="0">
                  <a:moveTo>
                    <a:pt x="3044" y="0"/>
                  </a:moveTo>
                  <a:cubicBezTo>
                    <a:pt x="2217" y="0"/>
                    <a:pt x="1389" y="10"/>
                    <a:pt x="571" y="29"/>
                  </a:cubicBezTo>
                  <a:lnTo>
                    <a:pt x="77" y="29"/>
                  </a:lnTo>
                  <a:cubicBezTo>
                    <a:pt x="1" y="409"/>
                    <a:pt x="1" y="751"/>
                    <a:pt x="1" y="1132"/>
                  </a:cubicBezTo>
                  <a:cubicBezTo>
                    <a:pt x="1789" y="1474"/>
                    <a:pt x="3539" y="1741"/>
                    <a:pt x="5289" y="2083"/>
                  </a:cubicBezTo>
                  <a:cubicBezTo>
                    <a:pt x="5327" y="1741"/>
                    <a:pt x="5403" y="1360"/>
                    <a:pt x="5441" y="980"/>
                  </a:cubicBezTo>
                  <a:cubicBezTo>
                    <a:pt x="5479" y="637"/>
                    <a:pt x="5479" y="371"/>
                    <a:pt x="5517" y="29"/>
                  </a:cubicBezTo>
                  <a:cubicBezTo>
                    <a:pt x="4699" y="10"/>
                    <a:pt x="3872" y="0"/>
                    <a:pt x="3044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257475" y="2779975"/>
              <a:ext cx="339575" cy="438475"/>
            </a:xfrm>
            <a:custGeom>
              <a:avLst/>
              <a:gdLst/>
              <a:ahLst/>
              <a:cxnLst/>
              <a:rect l="l" t="t" r="r" b="b"/>
              <a:pathLst>
                <a:path w="13583" h="17539" extrusionOk="0">
                  <a:moveTo>
                    <a:pt x="5213" y="0"/>
                  </a:moveTo>
                  <a:cubicBezTo>
                    <a:pt x="4338" y="1104"/>
                    <a:pt x="3425" y="2435"/>
                    <a:pt x="2664" y="3995"/>
                  </a:cubicBezTo>
                  <a:cubicBezTo>
                    <a:pt x="191" y="8941"/>
                    <a:pt x="1" y="13734"/>
                    <a:pt x="153" y="16588"/>
                  </a:cubicBezTo>
                  <a:cubicBezTo>
                    <a:pt x="4262" y="16892"/>
                    <a:pt x="8294" y="17234"/>
                    <a:pt x="12365" y="17539"/>
                  </a:cubicBezTo>
                  <a:cubicBezTo>
                    <a:pt x="12327" y="14457"/>
                    <a:pt x="12517" y="11984"/>
                    <a:pt x="12708" y="10386"/>
                  </a:cubicBezTo>
                  <a:cubicBezTo>
                    <a:pt x="13050" y="6848"/>
                    <a:pt x="13583" y="4794"/>
                    <a:pt x="12441" y="2473"/>
                  </a:cubicBezTo>
                  <a:cubicBezTo>
                    <a:pt x="11909" y="1370"/>
                    <a:pt x="11186" y="609"/>
                    <a:pt x="10729" y="191"/>
                  </a:cubicBezTo>
                  <a:cubicBezTo>
                    <a:pt x="8865" y="153"/>
                    <a:pt x="7039" y="38"/>
                    <a:pt x="5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4950" y="2340700"/>
              <a:ext cx="386175" cy="412825"/>
            </a:xfrm>
            <a:custGeom>
              <a:avLst/>
              <a:gdLst/>
              <a:ahLst/>
              <a:cxnLst/>
              <a:rect l="l" t="t" r="r" b="b"/>
              <a:pathLst>
                <a:path w="15447" h="16513" extrusionOk="0">
                  <a:moveTo>
                    <a:pt x="1506" y="1"/>
                  </a:moveTo>
                  <a:cubicBezTo>
                    <a:pt x="1214" y="1"/>
                    <a:pt x="931" y="73"/>
                    <a:pt x="648" y="261"/>
                  </a:cubicBezTo>
                  <a:cubicBezTo>
                    <a:pt x="267" y="566"/>
                    <a:pt x="1" y="1060"/>
                    <a:pt x="153" y="1441"/>
                  </a:cubicBezTo>
                  <a:cubicBezTo>
                    <a:pt x="343" y="1935"/>
                    <a:pt x="1028" y="1631"/>
                    <a:pt x="2055" y="2316"/>
                  </a:cubicBezTo>
                  <a:cubicBezTo>
                    <a:pt x="2642" y="2695"/>
                    <a:pt x="2946" y="3168"/>
                    <a:pt x="3339" y="3168"/>
                  </a:cubicBezTo>
                  <a:cubicBezTo>
                    <a:pt x="3379" y="3168"/>
                    <a:pt x="3420" y="3163"/>
                    <a:pt x="3463" y="3153"/>
                  </a:cubicBezTo>
                  <a:cubicBezTo>
                    <a:pt x="3740" y="3118"/>
                    <a:pt x="3828" y="2958"/>
                    <a:pt x="3956" y="2958"/>
                  </a:cubicBezTo>
                  <a:cubicBezTo>
                    <a:pt x="3969" y="2958"/>
                    <a:pt x="3982" y="2959"/>
                    <a:pt x="3995" y="2963"/>
                  </a:cubicBezTo>
                  <a:cubicBezTo>
                    <a:pt x="4148" y="3001"/>
                    <a:pt x="4262" y="3381"/>
                    <a:pt x="4072" y="4865"/>
                  </a:cubicBezTo>
                  <a:cubicBezTo>
                    <a:pt x="3767" y="6387"/>
                    <a:pt x="3387" y="7566"/>
                    <a:pt x="3082" y="8441"/>
                  </a:cubicBezTo>
                  <a:cubicBezTo>
                    <a:pt x="2550" y="9810"/>
                    <a:pt x="2245" y="10495"/>
                    <a:pt x="2474" y="11294"/>
                  </a:cubicBezTo>
                  <a:cubicBezTo>
                    <a:pt x="2740" y="12207"/>
                    <a:pt x="3615" y="12664"/>
                    <a:pt x="4224" y="12968"/>
                  </a:cubicBezTo>
                  <a:cubicBezTo>
                    <a:pt x="4452" y="13463"/>
                    <a:pt x="5175" y="15251"/>
                    <a:pt x="7001" y="16050"/>
                  </a:cubicBezTo>
                  <a:cubicBezTo>
                    <a:pt x="7671" y="16365"/>
                    <a:pt x="8427" y="16512"/>
                    <a:pt x="9175" y="16512"/>
                  </a:cubicBezTo>
                  <a:cubicBezTo>
                    <a:pt x="10594" y="16512"/>
                    <a:pt x="11985" y="15982"/>
                    <a:pt x="12708" y="15061"/>
                  </a:cubicBezTo>
                  <a:cubicBezTo>
                    <a:pt x="15447" y="11484"/>
                    <a:pt x="7838" y="2316"/>
                    <a:pt x="5175" y="870"/>
                  </a:cubicBezTo>
                  <a:cubicBezTo>
                    <a:pt x="4148" y="376"/>
                    <a:pt x="2283" y="109"/>
                    <a:pt x="2055" y="71"/>
                  </a:cubicBezTo>
                  <a:cubicBezTo>
                    <a:pt x="1867" y="28"/>
                    <a:pt x="1685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224575" y="2496550"/>
              <a:ext cx="71375" cy="72300"/>
            </a:xfrm>
            <a:custGeom>
              <a:avLst/>
              <a:gdLst/>
              <a:ahLst/>
              <a:cxnLst/>
              <a:rect l="l" t="t" r="r" b="b"/>
              <a:pathLst>
                <a:path w="2855" h="2892" extrusionOk="0">
                  <a:moveTo>
                    <a:pt x="457" y="0"/>
                  </a:moveTo>
                  <a:lnTo>
                    <a:pt x="1" y="457"/>
                  </a:lnTo>
                  <a:lnTo>
                    <a:pt x="2436" y="2892"/>
                  </a:lnTo>
                  <a:lnTo>
                    <a:pt x="2854" y="2435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73100" y="2287225"/>
              <a:ext cx="117950" cy="84750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022950" y="2390025"/>
              <a:ext cx="225425" cy="340525"/>
            </a:xfrm>
            <a:custGeom>
              <a:avLst/>
              <a:gdLst/>
              <a:ahLst/>
              <a:cxnLst/>
              <a:rect l="l" t="t" r="r" b="b"/>
              <a:pathLst>
                <a:path w="9017" h="13621" extrusionOk="0">
                  <a:moveTo>
                    <a:pt x="8903" y="0"/>
                  </a:moveTo>
                  <a:cubicBezTo>
                    <a:pt x="7533" y="685"/>
                    <a:pt x="6240" y="1522"/>
                    <a:pt x="5022" y="2473"/>
                  </a:cubicBezTo>
                  <a:cubicBezTo>
                    <a:pt x="3386" y="3729"/>
                    <a:pt x="2587" y="4337"/>
                    <a:pt x="2169" y="5250"/>
                  </a:cubicBezTo>
                  <a:cubicBezTo>
                    <a:pt x="1750" y="6125"/>
                    <a:pt x="1750" y="6886"/>
                    <a:pt x="1750" y="7609"/>
                  </a:cubicBezTo>
                  <a:cubicBezTo>
                    <a:pt x="1750" y="8370"/>
                    <a:pt x="1750" y="9131"/>
                    <a:pt x="1180" y="10082"/>
                  </a:cubicBezTo>
                  <a:cubicBezTo>
                    <a:pt x="952" y="10462"/>
                    <a:pt x="685" y="10691"/>
                    <a:pt x="495" y="10957"/>
                  </a:cubicBezTo>
                  <a:cubicBezTo>
                    <a:pt x="229" y="11261"/>
                    <a:pt x="0" y="11528"/>
                    <a:pt x="38" y="11908"/>
                  </a:cubicBezTo>
                  <a:cubicBezTo>
                    <a:pt x="115" y="12593"/>
                    <a:pt x="1180" y="13164"/>
                    <a:pt x="3272" y="13620"/>
                  </a:cubicBezTo>
                  <a:lnTo>
                    <a:pt x="3196" y="13468"/>
                  </a:lnTo>
                  <a:cubicBezTo>
                    <a:pt x="799" y="12973"/>
                    <a:pt x="229" y="12365"/>
                    <a:pt x="153" y="11946"/>
                  </a:cubicBezTo>
                  <a:cubicBezTo>
                    <a:pt x="115" y="11642"/>
                    <a:pt x="305" y="11528"/>
                    <a:pt x="609" y="11185"/>
                  </a:cubicBezTo>
                  <a:cubicBezTo>
                    <a:pt x="799" y="10957"/>
                    <a:pt x="1066" y="10653"/>
                    <a:pt x="1294" y="10272"/>
                  </a:cubicBezTo>
                  <a:cubicBezTo>
                    <a:pt x="1941" y="9283"/>
                    <a:pt x="1941" y="8484"/>
                    <a:pt x="1941" y="7647"/>
                  </a:cubicBezTo>
                  <a:cubicBezTo>
                    <a:pt x="1941" y="6962"/>
                    <a:pt x="1941" y="6240"/>
                    <a:pt x="2359" y="5365"/>
                  </a:cubicBezTo>
                  <a:cubicBezTo>
                    <a:pt x="2778" y="4528"/>
                    <a:pt x="3577" y="3919"/>
                    <a:pt x="5174" y="2663"/>
                  </a:cubicBezTo>
                  <a:cubicBezTo>
                    <a:pt x="6354" y="1712"/>
                    <a:pt x="7685" y="913"/>
                    <a:pt x="9017" y="191"/>
                  </a:cubicBezTo>
                  <a:lnTo>
                    <a:pt x="8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4520950" y="2391925"/>
              <a:ext cx="183575" cy="311025"/>
            </a:xfrm>
            <a:custGeom>
              <a:avLst/>
              <a:gdLst/>
              <a:ahLst/>
              <a:cxnLst/>
              <a:rect l="l" t="t" r="r" b="b"/>
              <a:pathLst>
                <a:path w="7343" h="12441" extrusionOk="0">
                  <a:moveTo>
                    <a:pt x="76" y="0"/>
                  </a:moveTo>
                  <a:lnTo>
                    <a:pt x="0" y="267"/>
                  </a:lnTo>
                  <a:cubicBezTo>
                    <a:pt x="2092" y="1104"/>
                    <a:pt x="3804" y="2397"/>
                    <a:pt x="5174" y="3957"/>
                  </a:cubicBezTo>
                  <a:cubicBezTo>
                    <a:pt x="6201" y="5136"/>
                    <a:pt x="7114" y="6202"/>
                    <a:pt x="7114" y="7609"/>
                  </a:cubicBezTo>
                  <a:cubicBezTo>
                    <a:pt x="7152" y="10386"/>
                    <a:pt x="3843" y="12137"/>
                    <a:pt x="3690" y="12251"/>
                  </a:cubicBezTo>
                  <a:lnTo>
                    <a:pt x="3804" y="12441"/>
                  </a:lnTo>
                  <a:cubicBezTo>
                    <a:pt x="4109" y="12251"/>
                    <a:pt x="7343" y="10501"/>
                    <a:pt x="7343" y="7685"/>
                  </a:cubicBezTo>
                  <a:cubicBezTo>
                    <a:pt x="7343" y="6164"/>
                    <a:pt x="6391" y="5060"/>
                    <a:pt x="5364" y="3805"/>
                  </a:cubicBezTo>
                  <a:cubicBezTo>
                    <a:pt x="3919" y="2207"/>
                    <a:pt x="2169" y="914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498500" y="1846000"/>
              <a:ext cx="573550" cy="353825"/>
            </a:xfrm>
            <a:custGeom>
              <a:avLst/>
              <a:gdLst/>
              <a:ahLst/>
              <a:cxnLst/>
              <a:rect l="l" t="t" r="r" b="b"/>
              <a:pathLst>
                <a:path w="22942" h="14153" extrusionOk="0">
                  <a:moveTo>
                    <a:pt x="20506" y="0"/>
                  </a:moveTo>
                  <a:lnTo>
                    <a:pt x="13012" y="2854"/>
                  </a:lnTo>
                  <a:lnTo>
                    <a:pt x="11870" y="3272"/>
                  </a:lnTo>
                  <a:lnTo>
                    <a:pt x="8599" y="4489"/>
                  </a:lnTo>
                  <a:lnTo>
                    <a:pt x="8370" y="4604"/>
                  </a:lnTo>
                  <a:lnTo>
                    <a:pt x="1" y="7799"/>
                  </a:lnTo>
                  <a:lnTo>
                    <a:pt x="2397" y="14153"/>
                  </a:lnTo>
                  <a:lnTo>
                    <a:pt x="11033" y="10881"/>
                  </a:lnTo>
                  <a:lnTo>
                    <a:pt x="9816" y="7723"/>
                  </a:lnTo>
                  <a:cubicBezTo>
                    <a:pt x="10120" y="7419"/>
                    <a:pt x="10539" y="7000"/>
                    <a:pt x="11147" y="6696"/>
                  </a:cubicBezTo>
                  <a:cubicBezTo>
                    <a:pt x="11832" y="6354"/>
                    <a:pt x="12441" y="6201"/>
                    <a:pt x="13012" y="6125"/>
                  </a:cubicBezTo>
                  <a:lnTo>
                    <a:pt x="14343" y="9587"/>
                  </a:lnTo>
                  <a:lnTo>
                    <a:pt x="22941" y="6316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494700" y="1844100"/>
              <a:ext cx="578300" cy="359525"/>
            </a:xfrm>
            <a:custGeom>
              <a:avLst/>
              <a:gdLst/>
              <a:ahLst/>
              <a:cxnLst/>
              <a:rect l="l" t="t" r="r" b="b"/>
              <a:pathLst>
                <a:path w="23132" h="14381" extrusionOk="0">
                  <a:moveTo>
                    <a:pt x="20734" y="266"/>
                  </a:moveTo>
                  <a:lnTo>
                    <a:pt x="23055" y="6430"/>
                  </a:lnTo>
                  <a:lnTo>
                    <a:pt x="14647" y="9625"/>
                  </a:lnTo>
                  <a:lnTo>
                    <a:pt x="13354" y="6239"/>
                  </a:lnTo>
                  <a:cubicBezTo>
                    <a:pt x="13316" y="6201"/>
                    <a:pt x="13278" y="6163"/>
                    <a:pt x="13202" y="6163"/>
                  </a:cubicBezTo>
                  <a:cubicBezTo>
                    <a:pt x="12555" y="6239"/>
                    <a:pt x="11870" y="6430"/>
                    <a:pt x="11299" y="6734"/>
                  </a:cubicBezTo>
                  <a:cubicBezTo>
                    <a:pt x="10805" y="6962"/>
                    <a:pt x="10310" y="7343"/>
                    <a:pt x="9930" y="7761"/>
                  </a:cubicBezTo>
                  <a:cubicBezTo>
                    <a:pt x="9892" y="7799"/>
                    <a:pt x="9892" y="7875"/>
                    <a:pt x="9892" y="7913"/>
                  </a:cubicBezTo>
                  <a:lnTo>
                    <a:pt x="11033" y="10957"/>
                  </a:lnTo>
                  <a:lnTo>
                    <a:pt x="2587" y="14153"/>
                  </a:lnTo>
                  <a:lnTo>
                    <a:pt x="267" y="7951"/>
                  </a:lnTo>
                  <a:lnTo>
                    <a:pt x="20734" y="266"/>
                  </a:lnTo>
                  <a:close/>
                  <a:moveTo>
                    <a:pt x="20582" y="0"/>
                  </a:moveTo>
                  <a:lnTo>
                    <a:pt x="13126" y="2853"/>
                  </a:lnTo>
                  <a:lnTo>
                    <a:pt x="38" y="7799"/>
                  </a:lnTo>
                  <a:cubicBezTo>
                    <a:pt x="0" y="7799"/>
                    <a:pt x="0" y="7913"/>
                    <a:pt x="0" y="7951"/>
                  </a:cubicBezTo>
                  <a:lnTo>
                    <a:pt x="2397" y="14343"/>
                  </a:lnTo>
                  <a:cubicBezTo>
                    <a:pt x="2397" y="14343"/>
                    <a:pt x="2397" y="14381"/>
                    <a:pt x="2473" y="14381"/>
                  </a:cubicBezTo>
                  <a:lnTo>
                    <a:pt x="2511" y="14381"/>
                  </a:lnTo>
                  <a:lnTo>
                    <a:pt x="11261" y="11147"/>
                  </a:lnTo>
                  <a:cubicBezTo>
                    <a:pt x="11261" y="11147"/>
                    <a:pt x="11299" y="11147"/>
                    <a:pt x="11299" y="11109"/>
                  </a:cubicBezTo>
                  <a:lnTo>
                    <a:pt x="11299" y="10995"/>
                  </a:lnTo>
                  <a:lnTo>
                    <a:pt x="10120" y="7913"/>
                  </a:lnTo>
                  <a:cubicBezTo>
                    <a:pt x="10463" y="7533"/>
                    <a:pt x="10881" y="7190"/>
                    <a:pt x="11338" y="6962"/>
                  </a:cubicBezTo>
                  <a:cubicBezTo>
                    <a:pt x="11870" y="6658"/>
                    <a:pt x="12441" y="6544"/>
                    <a:pt x="13050" y="6430"/>
                  </a:cubicBezTo>
                  <a:lnTo>
                    <a:pt x="14343" y="9816"/>
                  </a:lnTo>
                  <a:cubicBezTo>
                    <a:pt x="14343" y="9854"/>
                    <a:pt x="14457" y="9854"/>
                    <a:pt x="14495" y="9854"/>
                  </a:cubicBezTo>
                  <a:lnTo>
                    <a:pt x="23093" y="6582"/>
                  </a:lnTo>
                  <a:cubicBezTo>
                    <a:pt x="23093" y="6582"/>
                    <a:pt x="23131" y="6582"/>
                    <a:pt x="23131" y="6544"/>
                  </a:cubicBezTo>
                  <a:lnTo>
                    <a:pt x="23131" y="6430"/>
                  </a:lnTo>
                  <a:lnTo>
                    <a:pt x="20734" y="38"/>
                  </a:lnTo>
                  <a:cubicBezTo>
                    <a:pt x="20734" y="0"/>
                    <a:pt x="20620" y="0"/>
                    <a:pt x="20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17525" y="1981050"/>
              <a:ext cx="227325" cy="192150"/>
            </a:xfrm>
            <a:custGeom>
              <a:avLst/>
              <a:gdLst/>
              <a:ahLst/>
              <a:cxnLst/>
              <a:rect l="l" t="t" r="r" b="b"/>
              <a:pathLst>
                <a:path w="9093" h="7686" extrusionOk="0">
                  <a:moveTo>
                    <a:pt x="7229" y="1"/>
                  </a:moveTo>
                  <a:lnTo>
                    <a:pt x="0" y="2740"/>
                  </a:lnTo>
                  <a:lnTo>
                    <a:pt x="1865" y="7685"/>
                  </a:lnTo>
                  <a:lnTo>
                    <a:pt x="9093" y="4946"/>
                  </a:lnTo>
                  <a:lnTo>
                    <a:pt x="7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814275" y="1868825"/>
              <a:ext cx="226375" cy="192150"/>
            </a:xfrm>
            <a:custGeom>
              <a:avLst/>
              <a:gdLst/>
              <a:ahLst/>
              <a:cxnLst/>
              <a:rect l="l" t="t" r="r" b="b"/>
              <a:pathLst>
                <a:path w="9055" h="7686" extrusionOk="0">
                  <a:moveTo>
                    <a:pt x="7191" y="0"/>
                  </a:moveTo>
                  <a:lnTo>
                    <a:pt x="0" y="2739"/>
                  </a:lnTo>
                  <a:lnTo>
                    <a:pt x="1864" y="7685"/>
                  </a:lnTo>
                  <a:lnTo>
                    <a:pt x="9055" y="4946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4B8020-AC0F-72EF-B78D-50A5025CDB55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2</a:t>
            </a:r>
          </a:p>
        </p:txBody>
      </p:sp>
      <p:sp>
        <p:nvSpPr>
          <p:cNvPr id="3" name="Google Shape;428;p18">
            <a:extLst>
              <a:ext uri="{FF2B5EF4-FFF2-40B4-BE49-F238E27FC236}">
                <a16:creationId xmlns:a16="http://schemas.microsoft.com/office/drawing/2014/main" id="{1E7FF705-C19A-1852-A5CB-B9CFFF2C64AB}"/>
              </a:ext>
            </a:extLst>
          </p:cNvPr>
          <p:cNvSpPr/>
          <p:nvPr/>
        </p:nvSpPr>
        <p:spPr>
          <a:xfrm>
            <a:off x="3929815" y="4429138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7</a:t>
            </a:r>
          </a:p>
        </p:txBody>
      </p:sp>
      <p:sp>
        <p:nvSpPr>
          <p:cNvPr id="4" name="Google Shape;443;p18">
            <a:extLst>
              <a:ext uri="{FF2B5EF4-FFF2-40B4-BE49-F238E27FC236}">
                <a16:creationId xmlns:a16="http://schemas.microsoft.com/office/drawing/2014/main" id="{686E5C90-4663-E5D3-14C1-608B45FFCFA1}"/>
              </a:ext>
            </a:extLst>
          </p:cNvPr>
          <p:cNvSpPr txBox="1"/>
          <p:nvPr/>
        </p:nvSpPr>
        <p:spPr>
          <a:xfrm>
            <a:off x="4615961" y="4593981"/>
            <a:ext cx="164919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Filmes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8CC4-6A59-9617-8D4F-2C5F84CB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148" y="222141"/>
            <a:ext cx="3029700" cy="572700"/>
          </a:xfrm>
        </p:spPr>
        <p:txBody>
          <a:bodyPr/>
          <a:lstStyle/>
          <a:p>
            <a:r>
              <a:rPr lang="en-US"/>
              <a:t>Persona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C62F9F-82F4-89B7-C6A4-F16DC18539B8}"/>
              </a:ext>
            </a:extLst>
          </p:cNvPr>
          <p:cNvSpPr txBox="1"/>
          <p:nvPr/>
        </p:nvSpPr>
        <p:spPr>
          <a:xfrm>
            <a:off x="542907" y="1482038"/>
            <a:ext cx="6350457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Nome: João Costa</a:t>
            </a:r>
            <a:endParaRPr lang="en-US" sz="1500"/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Idade: 32 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Género: Masculino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Trabalho: CEO Empresa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Motivação: O João pretende investir no ramo do Cinema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Problema: O João não conhece nenhum site com boas visualizações sobre cinemas Portugueses.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pt-PT" sz="1500"/>
              <a:t>Necessita: Uma plataforma para analisar estatísticas sobre cinemas</a:t>
            </a:r>
          </a:p>
          <a:p>
            <a:pPr marL="285750" indent="-285750">
              <a:buFont typeface="Wingdings"/>
              <a:buChar char="§"/>
            </a:pPr>
            <a:endParaRPr lang="pt-PT" sz="160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490D32E-8F2C-947C-8D2D-E8697FDF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00" y="1485069"/>
            <a:ext cx="2171701" cy="21717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C8FF5E-0C21-351F-3202-2583DCDDF7A2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000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62" name="Google Shape;262;p16"/>
            <p:cNvSpPr/>
            <p:nvPr/>
          </p:nvSpPr>
          <p:spPr>
            <a:xfrm>
              <a:off x="4927475" y="1532825"/>
              <a:ext cx="1301600" cy="597950"/>
            </a:xfrm>
            <a:custGeom>
              <a:avLst/>
              <a:gdLst/>
              <a:ahLst/>
              <a:cxnLst/>
              <a:rect l="l" t="t" r="r" b="b"/>
              <a:pathLst>
                <a:path w="52064" h="23918" extrusionOk="0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40350" y="2095750"/>
              <a:ext cx="2077575" cy="629750"/>
            </a:xfrm>
            <a:custGeom>
              <a:avLst/>
              <a:gdLst/>
              <a:ahLst/>
              <a:cxnLst/>
              <a:rect l="l" t="t" r="r" b="b"/>
              <a:pathLst>
                <a:path w="83103" h="25190" extrusionOk="0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5025" y="2131700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49750" y="218005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64650" y="223087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000625" y="227922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32850" y="2327575"/>
              <a:ext cx="314900" cy="272725"/>
            </a:xfrm>
            <a:custGeom>
              <a:avLst/>
              <a:gdLst/>
              <a:ahLst/>
              <a:cxnLst/>
              <a:rect l="l" t="t" r="r" b="b"/>
              <a:pathLst>
                <a:path w="12596" h="10909" extrusionOk="0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470075" y="2374675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04800" y="242300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02325" y="2682075"/>
              <a:ext cx="2020550" cy="1502425"/>
            </a:xfrm>
            <a:custGeom>
              <a:avLst/>
              <a:gdLst/>
              <a:ahLst/>
              <a:cxnLst/>
              <a:rect l="l" t="t" r="r" b="b"/>
              <a:pathLst>
                <a:path w="80822" h="60097" extrusionOk="0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84975" y="2674650"/>
              <a:ext cx="2063925" cy="266525"/>
            </a:xfrm>
            <a:custGeom>
              <a:avLst/>
              <a:gdLst/>
              <a:ahLst/>
              <a:cxnLst/>
              <a:rect l="l" t="t" r="r" b="b"/>
              <a:pathLst>
                <a:path w="82557" h="10661" extrusionOk="0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7670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54445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34500" y="2674650"/>
              <a:ext cx="270275" cy="266525"/>
            </a:xfrm>
            <a:custGeom>
              <a:avLst/>
              <a:gdLst/>
              <a:ahLst/>
              <a:cxnLst/>
              <a:rect l="l" t="t" r="r" b="b"/>
              <a:pathLst>
                <a:path w="10811" h="10661" extrusionOk="0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102250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3749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64272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104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3725" y="2672175"/>
              <a:ext cx="212000" cy="3750"/>
            </a:xfrm>
            <a:custGeom>
              <a:avLst/>
              <a:gdLst/>
              <a:ahLst/>
              <a:cxnLst/>
              <a:rect l="l" t="t" r="r" b="b"/>
              <a:pathLst>
                <a:path w="8480" h="150" extrusionOk="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4975" y="2674650"/>
              <a:ext cx="90500" cy="1504875"/>
            </a:xfrm>
            <a:custGeom>
              <a:avLst/>
              <a:gdLst/>
              <a:ahLst/>
              <a:cxnLst/>
              <a:rect l="l" t="t" r="r" b="b"/>
              <a:pathLst>
                <a:path w="3620" h="60195" extrusionOk="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120500" y="2441600"/>
              <a:ext cx="147550" cy="281425"/>
            </a:xfrm>
            <a:custGeom>
              <a:avLst/>
              <a:gdLst/>
              <a:ahLst/>
              <a:cxnLst/>
              <a:rect l="l" t="t" r="r" b="b"/>
              <a:pathLst>
                <a:path w="5902" h="11257" extrusionOk="0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2850" y="1492075"/>
              <a:ext cx="147550" cy="212000"/>
            </a:xfrm>
            <a:custGeom>
              <a:avLst/>
              <a:gdLst/>
              <a:ahLst/>
              <a:cxnLst/>
              <a:rect l="l" t="t" r="r" b="b"/>
              <a:pathLst>
                <a:path w="5902" h="8480" extrusionOk="0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79550" y="1692900"/>
              <a:ext cx="96725" cy="141325"/>
            </a:xfrm>
            <a:custGeom>
              <a:avLst/>
              <a:gdLst/>
              <a:ahLst/>
              <a:cxnLst/>
              <a:rect l="l" t="t" r="r" b="b"/>
              <a:pathLst>
                <a:path w="3869" h="5653" extrusionOk="0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28350" y="19941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86875" y="16780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582325" y="1886275"/>
              <a:ext cx="65725" cy="95475"/>
            </a:xfrm>
            <a:custGeom>
              <a:avLst/>
              <a:gdLst/>
              <a:ahLst/>
              <a:cxnLst/>
              <a:rect l="l" t="t" r="r" b="b"/>
              <a:pathLst>
                <a:path w="2629" h="3819" extrusionOk="0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387025" y="2156500"/>
              <a:ext cx="62000" cy="91750"/>
            </a:xfrm>
            <a:custGeom>
              <a:avLst/>
              <a:gdLst/>
              <a:ahLst/>
              <a:cxnLst/>
              <a:rect l="l" t="t" r="r" b="b"/>
              <a:pathLst>
                <a:path w="2480" h="3670" extrusionOk="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11775" y="3849775"/>
              <a:ext cx="1374725" cy="431400"/>
            </a:xfrm>
            <a:custGeom>
              <a:avLst/>
              <a:gdLst/>
              <a:ahLst/>
              <a:cxnLst/>
              <a:rect l="l" t="t" r="r" b="b"/>
              <a:pathLst>
                <a:path w="54989" h="17256" extrusionOk="0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56000" y="3300650"/>
              <a:ext cx="820650" cy="820625"/>
            </a:xfrm>
            <a:custGeom>
              <a:avLst/>
              <a:gdLst/>
              <a:ahLst/>
              <a:cxnLst/>
              <a:rect l="l" t="t" r="r" b="b"/>
              <a:pathLst>
                <a:path w="32826" h="32825" extrusionOk="0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70075" y="3112225"/>
              <a:ext cx="1192500" cy="1193750"/>
            </a:xfrm>
            <a:custGeom>
              <a:avLst/>
              <a:gdLst/>
              <a:ahLst/>
              <a:cxnLst/>
              <a:rect l="l" t="t" r="r" b="b"/>
              <a:pathLst>
                <a:path w="47700" h="47750" extrusionOk="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3275" y="3484100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995300" y="3358900"/>
              <a:ext cx="697925" cy="390500"/>
            </a:xfrm>
            <a:custGeom>
              <a:avLst/>
              <a:gdLst/>
              <a:ahLst/>
              <a:cxnLst/>
              <a:rect l="l" t="t" r="r" b="b"/>
              <a:pathLst>
                <a:path w="27917" h="15620" extrusionOk="0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209750" y="33254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053575" y="3376250"/>
              <a:ext cx="38450" cy="37225"/>
            </a:xfrm>
            <a:custGeom>
              <a:avLst/>
              <a:gdLst/>
              <a:ahLst/>
              <a:cxnLst/>
              <a:rect l="l" t="t" r="r" b="b"/>
              <a:pathLst>
                <a:path w="1538" h="1489" extrusionOk="0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07675" y="3291975"/>
              <a:ext cx="42175" cy="43400"/>
            </a:xfrm>
            <a:custGeom>
              <a:avLst/>
              <a:gdLst/>
              <a:ahLst/>
              <a:cxnLst/>
              <a:rect l="l" t="t" r="r" b="b"/>
              <a:pathLst>
                <a:path w="1687" h="1736" extrusionOk="0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20475" y="333535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069675" y="3559725"/>
              <a:ext cx="595025" cy="764850"/>
            </a:xfrm>
            <a:custGeom>
              <a:avLst/>
              <a:gdLst/>
              <a:ahLst/>
              <a:cxnLst/>
              <a:rect l="l" t="t" r="r" b="b"/>
              <a:pathLst>
                <a:path w="23801" h="30594" extrusionOk="0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121750" y="3418400"/>
              <a:ext cx="76875" cy="76875"/>
            </a:xfrm>
            <a:custGeom>
              <a:avLst/>
              <a:gdLst/>
              <a:ahLst/>
              <a:cxnLst/>
              <a:rect l="l" t="t" r="r" b="b"/>
              <a:pathLst>
                <a:path w="3075" h="3075" extrusionOk="0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29600" y="3464275"/>
              <a:ext cx="78100" cy="78100"/>
            </a:xfrm>
            <a:custGeom>
              <a:avLst/>
              <a:gdLst/>
              <a:ahLst/>
              <a:cxnLst/>
              <a:rect l="l" t="t" r="r" b="b"/>
              <a:pathLst>
                <a:path w="3124" h="3124" extrusionOk="0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274225" y="3378725"/>
              <a:ext cx="78100" cy="78125"/>
            </a:xfrm>
            <a:custGeom>
              <a:avLst/>
              <a:gdLst/>
              <a:ahLst/>
              <a:cxnLst/>
              <a:rect l="l" t="t" r="r" b="b"/>
              <a:pathLst>
                <a:path w="3124" h="3125" extrusionOk="0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75875" y="3495250"/>
              <a:ext cx="24825" cy="24825"/>
            </a:xfrm>
            <a:custGeom>
              <a:avLst/>
              <a:gdLst/>
              <a:ahLst/>
              <a:cxnLst/>
              <a:rect l="l" t="t" r="r" b="b"/>
              <a:pathLst>
                <a:path w="993" h="993" extrusionOk="0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2325" y="3446900"/>
              <a:ext cx="26050" cy="24825"/>
            </a:xfrm>
            <a:custGeom>
              <a:avLst/>
              <a:gdLst/>
              <a:ahLst/>
              <a:cxnLst/>
              <a:rect l="l" t="t" r="r" b="b"/>
              <a:pathLst>
                <a:path w="1042" h="993" extrusionOk="0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97775" y="3496500"/>
              <a:ext cx="45900" cy="47125"/>
            </a:xfrm>
            <a:custGeom>
              <a:avLst/>
              <a:gdLst/>
              <a:ahLst/>
              <a:cxnLst/>
              <a:rect l="l" t="t" r="r" b="b"/>
              <a:pathLst>
                <a:path w="1836" h="1885" extrusionOk="0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410575" y="3419650"/>
              <a:ext cx="34725" cy="33475"/>
            </a:xfrm>
            <a:custGeom>
              <a:avLst/>
              <a:gdLst/>
              <a:ahLst/>
              <a:cxnLst/>
              <a:rect l="l" t="t" r="r" b="b"/>
              <a:pathLst>
                <a:path w="1389" h="1339" extrusionOk="0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37850" y="3366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28325" y="3457925"/>
              <a:ext cx="31025" cy="31150"/>
            </a:xfrm>
            <a:custGeom>
              <a:avLst/>
              <a:gdLst/>
              <a:ahLst/>
              <a:cxnLst/>
              <a:rect l="l" t="t" r="r" b="b"/>
              <a:pathLst>
                <a:path w="1241" h="1246" extrusionOk="0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35350" y="3484100"/>
              <a:ext cx="34750" cy="34725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92375" y="3397325"/>
              <a:ext cx="13675" cy="12425"/>
            </a:xfrm>
            <a:custGeom>
              <a:avLst/>
              <a:gdLst/>
              <a:ahLst/>
              <a:cxnLst/>
              <a:rect l="l" t="t" r="r" b="b"/>
              <a:pathLst>
                <a:path w="547" h="497" extrusionOk="0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538250" y="3351475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21300" y="3495250"/>
              <a:ext cx="40925" cy="40925"/>
            </a:xfrm>
            <a:custGeom>
              <a:avLst/>
              <a:gdLst/>
              <a:ahLst/>
              <a:cxnLst/>
              <a:rect l="l" t="t" r="r" b="b"/>
              <a:pathLst>
                <a:path w="1637" h="1637" extrusionOk="0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65525" y="3525000"/>
              <a:ext cx="18600" cy="18625"/>
            </a:xfrm>
            <a:custGeom>
              <a:avLst/>
              <a:gdLst/>
              <a:ahLst/>
              <a:cxnLst/>
              <a:rect l="l" t="t" r="r" b="b"/>
              <a:pathLst>
                <a:path w="744" h="745" extrusionOk="0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36225" y="3538650"/>
              <a:ext cx="64475" cy="65725"/>
            </a:xfrm>
            <a:custGeom>
              <a:avLst/>
              <a:gdLst/>
              <a:ahLst/>
              <a:cxnLst/>
              <a:rect l="l" t="t" r="r" b="b"/>
              <a:pathLst>
                <a:path w="2579" h="2629" extrusionOk="0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41125" y="3536150"/>
              <a:ext cx="65725" cy="64500"/>
            </a:xfrm>
            <a:custGeom>
              <a:avLst/>
              <a:gdLst/>
              <a:ahLst/>
              <a:cxnLst/>
              <a:rect l="l" t="t" r="r" b="b"/>
              <a:pathLst>
                <a:path w="2629" h="2580" extrusionOk="0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027000" y="3577075"/>
              <a:ext cx="845425" cy="451225"/>
            </a:xfrm>
            <a:custGeom>
              <a:avLst/>
              <a:gdLst/>
              <a:ahLst/>
              <a:cxnLst/>
              <a:rect l="l" t="t" r="r" b="b"/>
              <a:pathLst>
                <a:path w="33817" h="18049" extrusionOk="0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020800" y="3573350"/>
              <a:ext cx="855325" cy="458675"/>
            </a:xfrm>
            <a:custGeom>
              <a:avLst/>
              <a:gdLst/>
              <a:ahLst/>
              <a:cxnLst/>
              <a:rect l="l" t="t" r="r" b="b"/>
              <a:pathLst>
                <a:path w="34213" h="18347" extrusionOk="0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6059225" y="3604350"/>
              <a:ext cx="324800" cy="261575"/>
            </a:xfrm>
            <a:custGeom>
              <a:avLst/>
              <a:gdLst/>
              <a:ahLst/>
              <a:cxnLst/>
              <a:rect l="l" t="t" r="r" b="b"/>
              <a:pathLst>
                <a:path w="12992" h="10463" extrusionOk="0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510425" y="3724575"/>
              <a:ext cx="323575" cy="260350"/>
            </a:xfrm>
            <a:custGeom>
              <a:avLst/>
              <a:gdLst/>
              <a:ahLst/>
              <a:cxnLst/>
              <a:rect l="l" t="t" r="r" b="b"/>
              <a:pathLst>
                <a:path w="12943" h="10414" extrusionOk="0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23400" y="3948950"/>
              <a:ext cx="250425" cy="415275"/>
            </a:xfrm>
            <a:custGeom>
              <a:avLst/>
              <a:gdLst/>
              <a:ahLst/>
              <a:cxnLst/>
              <a:rect l="l" t="t" r="r" b="b"/>
              <a:pathLst>
                <a:path w="10017" h="16611" extrusionOk="0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902325" y="3942750"/>
              <a:ext cx="290100" cy="45875"/>
            </a:xfrm>
            <a:custGeom>
              <a:avLst/>
              <a:gdLst/>
              <a:ahLst/>
              <a:cxnLst/>
              <a:rect l="l" t="t" r="r" b="b"/>
              <a:pathLst>
                <a:path w="11604" h="1835" extrusionOk="0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918450" y="3921675"/>
              <a:ext cx="260350" cy="44650"/>
            </a:xfrm>
            <a:custGeom>
              <a:avLst/>
              <a:gdLst/>
              <a:ahLst/>
              <a:cxnLst/>
              <a:rect l="l" t="t" r="r" b="b"/>
              <a:pathLst>
                <a:path w="10414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13900" y="4121875"/>
              <a:ext cx="107875" cy="104750"/>
            </a:xfrm>
            <a:custGeom>
              <a:avLst/>
              <a:gdLst/>
              <a:ahLst/>
              <a:cxnLst/>
              <a:rect l="l" t="t" r="r" b="b"/>
              <a:pathLst>
                <a:path w="4315" h="4190" extrusionOk="0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36225" y="4137350"/>
              <a:ext cx="105375" cy="103225"/>
            </a:xfrm>
            <a:custGeom>
              <a:avLst/>
              <a:gdLst/>
              <a:ahLst/>
              <a:cxnLst/>
              <a:rect l="l" t="t" r="r" b="b"/>
              <a:pathLst>
                <a:path w="4215" h="4129" extrusionOk="0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985400" y="4071525"/>
              <a:ext cx="59525" cy="59675"/>
            </a:xfrm>
            <a:custGeom>
              <a:avLst/>
              <a:gdLst/>
              <a:ahLst/>
              <a:cxnLst/>
              <a:rect l="l" t="t" r="r" b="b"/>
              <a:pathLst>
                <a:path w="2381" h="2387" extrusionOk="0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975475" y="4081575"/>
              <a:ext cx="59525" cy="57200"/>
            </a:xfrm>
            <a:custGeom>
              <a:avLst/>
              <a:gdLst/>
              <a:ahLst/>
              <a:cxnLst/>
              <a:rect l="l" t="t" r="r" b="b"/>
              <a:pathLst>
                <a:path w="2381" h="2288" extrusionOk="0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92300" y="1888750"/>
              <a:ext cx="338425" cy="452475"/>
            </a:xfrm>
            <a:custGeom>
              <a:avLst/>
              <a:gdLst/>
              <a:ahLst/>
              <a:cxnLst/>
              <a:rect l="l" t="t" r="r" b="b"/>
              <a:pathLst>
                <a:path w="13537" h="18099" extrusionOk="0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03875" y="2072200"/>
              <a:ext cx="162400" cy="89275"/>
            </a:xfrm>
            <a:custGeom>
              <a:avLst/>
              <a:gdLst/>
              <a:ahLst/>
              <a:cxnLst/>
              <a:rect l="l" t="t" r="r" b="b"/>
              <a:pathLst>
                <a:path w="6496" h="3571" extrusionOk="0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207975" y="1894950"/>
              <a:ext cx="339675" cy="453700"/>
            </a:xfrm>
            <a:custGeom>
              <a:avLst/>
              <a:gdLst/>
              <a:ahLst/>
              <a:cxnLst/>
              <a:rect l="l" t="t" r="r" b="b"/>
              <a:pathLst>
                <a:path w="13587" h="18148" extrusionOk="0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276150" y="2074700"/>
              <a:ext cx="157450" cy="85550"/>
            </a:xfrm>
            <a:custGeom>
              <a:avLst/>
              <a:gdLst/>
              <a:ahLst/>
              <a:cxnLst/>
              <a:rect l="l" t="t" r="r" b="b"/>
              <a:pathLst>
                <a:path w="6298" h="3422" extrusionOk="0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782800" y="1872625"/>
              <a:ext cx="187200" cy="260350"/>
            </a:xfrm>
            <a:custGeom>
              <a:avLst/>
              <a:gdLst/>
              <a:ahLst/>
              <a:cxnLst/>
              <a:rect l="l" t="t" r="r" b="b"/>
              <a:pathLst>
                <a:path w="7488" h="10414" extrusionOk="0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709650" y="2575475"/>
              <a:ext cx="397950" cy="913600"/>
            </a:xfrm>
            <a:custGeom>
              <a:avLst/>
              <a:gdLst/>
              <a:ahLst/>
              <a:cxnLst/>
              <a:rect l="l" t="t" r="r" b="b"/>
              <a:pathLst>
                <a:path w="15918" h="36544" extrusionOk="0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045575" y="2520950"/>
              <a:ext cx="276475" cy="912350"/>
            </a:xfrm>
            <a:custGeom>
              <a:avLst/>
              <a:gdLst/>
              <a:ahLst/>
              <a:cxnLst/>
              <a:rect l="l" t="t" r="r" b="b"/>
              <a:pathLst>
                <a:path w="11059" h="36494" extrusionOk="0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70375" y="1697850"/>
              <a:ext cx="112825" cy="174800"/>
            </a:xfrm>
            <a:custGeom>
              <a:avLst/>
              <a:gdLst/>
              <a:ahLst/>
              <a:cxnLst/>
              <a:rect l="l" t="t" r="r" b="b"/>
              <a:pathLst>
                <a:path w="4513" h="6992" extrusionOk="0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60875" y="1847650"/>
              <a:ext cx="468600" cy="776200"/>
            </a:xfrm>
            <a:custGeom>
              <a:avLst/>
              <a:gdLst/>
              <a:ahLst/>
              <a:cxnLst/>
              <a:rect l="l" t="t" r="r" b="b"/>
              <a:pathLst>
                <a:path w="18744" h="31048" extrusionOk="0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23650" y="2255975"/>
              <a:ext cx="379350" cy="302175"/>
            </a:xfrm>
            <a:custGeom>
              <a:avLst/>
              <a:gdLst/>
              <a:ahLst/>
              <a:cxnLst/>
              <a:rect l="l" t="t" r="r" b="b"/>
              <a:pathLst>
                <a:path w="15174" h="12087" extrusionOk="0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81175" y="2098250"/>
              <a:ext cx="396675" cy="273250"/>
            </a:xfrm>
            <a:custGeom>
              <a:avLst/>
              <a:gdLst/>
              <a:ahLst/>
              <a:cxnLst/>
              <a:rect l="l" t="t" r="r" b="b"/>
              <a:pathLst>
                <a:path w="15867" h="10930" extrusionOk="0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82375" y="1558825"/>
              <a:ext cx="200825" cy="238000"/>
            </a:xfrm>
            <a:custGeom>
              <a:avLst/>
              <a:gdLst/>
              <a:ahLst/>
              <a:cxnLst/>
              <a:rect l="l" t="t" r="r" b="b"/>
              <a:pathLst>
                <a:path w="8033" h="9520" extrusionOk="0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80325" y="4270000"/>
              <a:ext cx="329775" cy="99200"/>
            </a:xfrm>
            <a:custGeom>
              <a:avLst/>
              <a:gdLst/>
              <a:ahLst/>
              <a:cxnLst/>
              <a:rect l="l" t="t" r="r" b="b"/>
              <a:pathLst>
                <a:path w="13191" h="3968" extrusionOk="0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75325" y="1784625"/>
              <a:ext cx="26075" cy="13650"/>
            </a:xfrm>
            <a:custGeom>
              <a:avLst/>
              <a:gdLst/>
              <a:ahLst/>
              <a:cxnLst/>
              <a:rect l="l" t="t" r="r" b="b"/>
              <a:pathLst>
                <a:path w="1043" h="546" extrusionOk="0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18325" y="1666875"/>
              <a:ext cx="8700" cy="22325"/>
            </a:xfrm>
            <a:custGeom>
              <a:avLst/>
              <a:gdLst/>
              <a:ahLst/>
              <a:cxnLst/>
              <a:rect l="l" t="t" r="r" b="b"/>
              <a:pathLst>
                <a:path w="348" h="893" extrusionOk="0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12125" y="1732550"/>
              <a:ext cx="44650" cy="31525"/>
            </a:xfrm>
            <a:custGeom>
              <a:avLst/>
              <a:gdLst/>
              <a:ahLst/>
              <a:cxnLst/>
              <a:rect l="l" t="t" r="r" b="b"/>
              <a:pathLst>
                <a:path w="1786" h="1261" extrusionOk="0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41475" y="3464275"/>
              <a:ext cx="302500" cy="814425"/>
            </a:xfrm>
            <a:custGeom>
              <a:avLst/>
              <a:gdLst/>
              <a:ahLst/>
              <a:cxnLst/>
              <a:rect l="l" t="t" r="r" b="b"/>
              <a:pathLst>
                <a:path w="12100" h="32577" extrusionOk="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97600" y="2814725"/>
              <a:ext cx="265300" cy="250675"/>
            </a:xfrm>
            <a:custGeom>
              <a:avLst/>
              <a:gdLst/>
              <a:ahLst/>
              <a:cxnLst/>
              <a:rect l="l" t="t" r="r" b="b"/>
              <a:pathLst>
                <a:path w="10612" h="10027" extrusionOk="0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0450" y="2858100"/>
              <a:ext cx="757425" cy="655200"/>
            </a:xfrm>
            <a:custGeom>
              <a:avLst/>
              <a:gdLst/>
              <a:ahLst/>
              <a:cxnLst/>
              <a:rect l="l" t="t" r="r" b="b"/>
              <a:pathLst>
                <a:path w="30297" h="26208" extrusionOk="0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838575" y="3489050"/>
              <a:ext cx="39700" cy="23575"/>
            </a:xfrm>
            <a:custGeom>
              <a:avLst/>
              <a:gdLst/>
              <a:ahLst/>
              <a:cxnLst/>
              <a:rect l="l" t="t" r="r" b="b"/>
              <a:pathLst>
                <a:path w="1588" h="943" extrusionOk="0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02600" y="1649500"/>
              <a:ext cx="53325" cy="78125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002200" y="1637125"/>
              <a:ext cx="38450" cy="19850"/>
            </a:xfrm>
            <a:custGeom>
              <a:avLst/>
              <a:gdLst/>
              <a:ahLst/>
              <a:cxnLst/>
              <a:rect l="l" t="t" r="r" b="b"/>
              <a:pathLst>
                <a:path w="1538" h="794" extrusionOk="0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45575" y="2520950"/>
              <a:ext cx="427700" cy="992850"/>
            </a:xfrm>
            <a:custGeom>
              <a:avLst/>
              <a:gdLst/>
              <a:ahLst/>
              <a:cxnLst/>
              <a:rect l="l" t="t" r="r" b="b"/>
              <a:pathLst>
                <a:path w="17108" h="39714" extrusionOk="0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73700" y="2335000"/>
              <a:ext cx="663225" cy="1597850"/>
            </a:xfrm>
            <a:custGeom>
              <a:avLst/>
              <a:gdLst/>
              <a:ahLst/>
              <a:cxnLst/>
              <a:rect l="l" t="t" r="r" b="b"/>
              <a:pathLst>
                <a:path w="26529" h="63914" extrusionOk="0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4225" y="4220325"/>
              <a:ext cx="352050" cy="155950"/>
            </a:xfrm>
            <a:custGeom>
              <a:avLst/>
              <a:gdLst/>
              <a:ahLst/>
              <a:cxnLst/>
              <a:rect l="l" t="t" r="r" b="b"/>
              <a:pathLst>
                <a:path w="14082" h="6238" extrusionOk="0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90175" y="2799850"/>
              <a:ext cx="286375" cy="281875"/>
            </a:xfrm>
            <a:custGeom>
              <a:avLst/>
              <a:gdLst/>
              <a:ahLst/>
              <a:cxnLst/>
              <a:rect l="l" t="t" r="r" b="b"/>
              <a:pathLst>
                <a:path w="11455" h="11275" extrusionOk="0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91875" y="1847850"/>
              <a:ext cx="432650" cy="433875"/>
            </a:xfrm>
            <a:custGeom>
              <a:avLst/>
              <a:gdLst/>
              <a:ahLst/>
              <a:cxnLst/>
              <a:rect l="l" t="t" r="r" b="b"/>
              <a:pathLst>
                <a:path w="17306" h="17355" extrusionOk="0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932775" y="2123025"/>
              <a:ext cx="378100" cy="206450"/>
            </a:xfrm>
            <a:custGeom>
              <a:avLst/>
              <a:gdLst/>
              <a:ahLst/>
              <a:cxnLst/>
              <a:rect l="l" t="t" r="r" b="b"/>
              <a:pathLst>
                <a:path w="15124" h="8258" extrusionOk="0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049300" y="2569700"/>
              <a:ext cx="53325" cy="282225"/>
            </a:xfrm>
            <a:custGeom>
              <a:avLst/>
              <a:gdLst/>
              <a:ahLst/>
              <a:cxnLst/>
              <a:rect l="l" t="t" r="r" b="b"/>
              <a:pathLst>
                <a:path w="2133" h="11289" extrusionOk="0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039400" y="2570025"/>
              <a:ext cx="35950" cy="56300"/>
            </a:xfrm>
            <a:custGeom>
              <a:avLst/>
              <a:gdLst/>
              <a:ahLst/>
              <a:cxnLst/>
              <a:rect l="l" t="t" r="r" b="b"/>
              <a:pathLst>
                <a:path w="1438" h="2252" extrusionOk="0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242675" y="3117675"/>
              <a:ext cx="55800" cy="90025"/>
            </a:xfrm>
            <a:custGeom>
              <a:avLst/>
              <a:gdLst/>
              <a:ahLst/>
              <a:cxnLst/>
              <a:rect l="l" t="t" r="r" b="b"/>
              <a:pathLst>
                <a:path w="2232" h="3601" extrusionOk="0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39825" y="3481625"/>
              <a:ext cx="62000" cy="12425"/>
            </a:xfrm>
            <a:custGeom>
              <a:avLst/>
              <a:gdLst/>
              <a:ahLst/>
              <a:cxnLst/>
              <a:rect l="l" t="t" r="r" b="b"/>
              <a:pathLst>
                <a:path w="2480" h="497" extrusionOk="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51000" y="2094300"/>
              <a:ext cx="205800" cy="235825"/>
            </a:xfrm>
            <a:custGeom>
              <a:avLst/>
              <a:gdLst/>
              <a:ahLst/>
              <a:cxnLst/>
              <a:rect l="l" t="t" r="r" b="b"/>
              <a:pathLst>
                <a:path w="8232" h="9433" extrusionOk="0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6269950" y="1882550"/>
              <a:ext cx="195875" cy="266550"/>
            </a:xfrm>
            <a:custGeom>
              <a:avLst/>
              <a:gdLst/>
              <a:ahLst/>
              <a:cxnLst/>
              <a:rect l="l" t="t" r="r" b="b"/>
              <a:pathLst>
                <a:path w="7835" h="10662" extrusionOk="0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727350" y="2489950"/>
              <a:ext cx="295050" cy="161200"/>
            </a:xfrm>
            <a:custGeom>
              <a:avLst/>
              <a:gdLst/>
              <a:ahLst/>
              <a:cxnLst/>
              <a:rect l="l" t="t" r="r" b="b"/>
              <a:pathLst>
                <a:path w="11802" h="6448" extrusionOk="0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900550" y="1928425"/>
              <a:ext cx="84325" cy="173550"/>
            </a:xfrm>
            <a:custGeom>
              <a:avLst/>
              <a:gdLst/>
              <a:ahLst/>
              <a:cxnLst/>
              <a:rect l="l" t="t" r="r" b="b"/>
              <a:pathLst>
                <a:path w="3373" h="6942" extrusionOk="0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60475" y="4299750"/>
              <a:ext cx="34750" cy="33500"/>
            </a:xfrm>
            <a:custGeom>
              <a:avLst/>
              <a:gdLst/>
              <a:ahLst/>
              <a:cxnLst/>
              <a:rect l="l" t="t" r="r" b="b"/>
              <a:pathLst>
                <a:path w="1390" h="1340" extrusionOk="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732325" y="284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981450" y="1495075"/>
              <a:ext cx="243900" cy="251150"/>
            </a:xfrm>
            <a:custGeom>
              <a:avLst/>
              <a:gdLst/>
              <a:ahLst/>
              <a:cxnLst/>
              <a:rect l="l" t="t" r="r" b="b"/>
              <a:pathLst>
                <a:path w="9756" h="10046" extrusionOk="0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897725" y="1561450"/>
              <a:ext cx="997900" cy="394275"/>
            </a:xfrm>
            <a:custGeom>
              <a:avLst/>
              <a:gdLst/>
              <a:ahLst/>
              <a:cxnLst/>
              <a:rect l="l" t="t" r="r" b="b"/>
              <a:pathLst>
                <a:path w="39916" h="15771" extrusionOk="0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449700" y="3029175"/>
              <a:ext cx="85550" cy="234300"/>
            </a:xfrm>
            <a:custGeom>
              <a:avLst/>
              <a:gdLst/>
              <a:ahLst/>
              <a:cxnLst/>
              <a:rect l="l" t="t" r="r" b="b"/>
              <a:pathLst>
                <a:path w="3422" h="9372" extrusionOk="0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38550" y="3029175"/>
              <a:ext cx="425200" cy="484700"/>
            </a:xfrm>
            <a:custGeom>
              <a:avLst/>
              <a:gdLst/>
              <a:ahLst/>
              <a:cxnLst/>
              <a:rect l="l" t="t" r="r" b="b"/>
              <a:pathLst>
                <a:path w="17008" h="19388" extrusionOk="0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71225" y="3932825"/>
              <a:ext cx="193400" cy="99200"/>
            </a:xfrm>
            <a:custGeom>
              <a:avLst/>
              <a:gdLst/>
              <a:ahLst/>
              <a:cxnLst/>
              <a:rect l="l" t="t" r="r" b="b"/>
              <a:pathLst>
                <a:path w="7736" h="3968" extrusionOk="0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671225" y="3632850"/>
              <a:ext cx="334725" cy="412800"/>
            </a:xfrm>
            <a:custGeom>
              <a:avLst/>
              <a:gdLst/>
              <a:ahLst/>
              <a:cxnLst/>
              <a:rect l="l" t="t" r="r" b="b"/>
              <a:pathLst>
                <a:path w="13389" h="16512" extrusionOk="0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Questões importantes</a:t>
            </a:r>
            <a:endParaRPr dirty="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4467150" y="2945955"/>
            <a:ext cx="4165110" cy="671700"/>
            <a:chOff x="4467150" y="2977000"/>
            <a:chExt cx="4165110" cy="671700"/>
          </a:xfrm>
        </p:grpSpPr>
        <p:sp>
          <p:nvSpPr>
            <p:cNvPr id="372" name="Google Shape;372;p16"/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5223060" y="3076612"/>
              <a:ext cx="3409200" cy="472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 err="1">
                  <a:ea typeface="Roboto"/>
                  <a:sym typeface="Roboto"/>
                </a:rPr>
                <a:t>Em</a:t>
              </a:r>
              <a:r>
                <a:rPr lang="en" sz="1200" dirty="0">
                  <a:ea typeface="Roboto"/>
                  <a:sym typeface="Roboto"/>
                </a:rPr>
                <a:t> Portugal qual dos </a:t>
              </a:r>
              <a:r>
                <a:rPr lang="en" sz="1200" dirty="0" err="1">
                  <a:ea typeface="Roboto"/>
                  <a:sym typeface="Roboto"/>
                </a:rPr>
                <a:t>anos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teve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uma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maior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receita</a:t>
              </a:r>
              <a:r>
                <a:rPr lang="en" sz="1200" dirty="0">
                  <a:ea typeface="Roboto"/>
                  <a:sym typeface="Roboto"/>
                </a:rPr>
                <a:t>?</a:t>
              </a:r>
              <a:endParaRPr lang="pt-PT" sz="1200" dirty="0">
                <a:ea typeface="Roboto"/>
              </a:endParaRPr>
            </a:p>
          </p:txBody>
        </p:sp>
      </p:grpSp>
      <p:grpSp>
        <p:nvGrpSpPr>
          <p:cNvPr id="379" name="Google Shape;379;p16"/>
          <p:cNvGrpSpPr/>
          <p:nvPr/>
        </p:nvGrpSpPr>
        <p:grpSpPr>
          <a:xfrm>
            <a:off x="4467150" y="1171364"/>
            <a:ext cx="4165110" cy="671700"/>
            <a:chOff x="4467150" y="1171364"/>
            <a:chExt cx="4165110" cy="671700"/>
          </a:xfrm>
        </p:grpSpPr>
        <p:sp>
          <p:nvSpPr>
            <p:cNvPr id="380" name="Google Shape;380;p16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6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 err="1">
                  <a:ea typeface="Roboto"/>
                  <a:sym typeface="Roboto"/>
                </a:rPr>
                <a:t>Em</a:t>
              </a:r>
              <a:r>
                <a:rPr lang="en" sz="1200" dirty="0">
                  <a:ea typeface="Roboto"/>
                  <a:sym typeface="Roboto"/>
                </a:rPr>
                <a:t> que zona </a:t>
              </a:r>
              <a:r>
                <a:rPr lang="en" sz="1200" dirty="0" err="1">
                  <a:ea typeface="Roboto"/>
                  <a:sym typeface="Roboto"/>
                </a:rPr>
                <a:t>há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pt-PT" sz="1200" dirty="0">
                  <a:ea typeface="Roboto"/>
                  <a:sym typeface="Roboto"/>
                </a:rPr>
                <a:t>mais</a:t>
              </a:r>
              <a:r>
                <a:rPr lang="en" sz="1200" dirty="0">
                  <a:ea typeface="Roboto"/>
                  <a:sym typeface="Roboto"/>
                </a:rPr>
                <a:t> recintos em 2021?</a:t>
              </a:r>
              <a:endParaRPr lang="en-US" dirty="0"/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4467150" y="2058660"/>
            <a:ext cx="4165110" cy="671700"/>
            <a:chOff x="4467150" y="2009175"/>
            <a:chExt cx="4165110" cy="671700"/>
          </a:xfrm>
        </p:grpSpPr>
        <p:sp>
          <p:nvSpPr>
            <p:cNvPr id="384" name="Google Shape;384;p16"/>
            <p:cNvSpPr/>
            <p:nvPr/>
          </p:nvSpPr>
          <p:spPr>
            <a:xfrm>
              <a:off x="4467150" y="2009175"/>
              <a:ext cx="671700" cy="67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5223060" y="2160075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ea typeface="Roboto"/>
                  <a:sym typeface="Roboto"/>
                </a:rPr>
                <a:t>Qual das </a:t>
              </a:r>
              <a:r>
                <a:rPr lang="en" sz="1200" dirty="0" err="1">
                  <a:ea typeface="Roboto"/>
                  <a:sym typeface="Roboto"/>
                </a:rPr>
                <a:t>regiões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tem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mais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pt-PT" sz="1200" dirty="0">
                  <a:ea typeface="Roboto"/>
                  <a:sym typeface="Roboto"/>
                </a:rPr>
                <a:t>lotações</a:t>
              </a:r>
              <a:r>
                <a:rPr lang="en" sz="1200" dirty="0">
                  <a:ea typeface="Roboto"/>
                  <a:sym typeface="Roboto"/>
                </a:rPr>
                <a:t> </a:t>
              </a:r>
              <a:r>
                <a:rPr lang="en" sz="1200" dirty="0" err="1">
                  <a:ea typeface="Roboto"/>
                  <a:sym typeface="Roboto"/>
                </a:rPr>
                <a:t>em</a:t>
              </a:r>
              <a:r>
                <a:rPr lang="en" sz="1200" dirty="0">
                  <a:ea typeface="Roboto"/>
                  <a:sym typeface="Roboto"/>
                </a:rPr>
                <a:t> 2018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04BF63-5598-BCA3-17FF-5DACE80F7889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5</a:t>
            </a:r>
          </a:p>
        </p:txBody>
      </p:sp>
      <p:grpSp>
        <p:nvGrpSpPr>
          <p:cNvPr id="3" name="Google Shape;371;p16">
            <a:extLst>
              <a:ext uri="{FF2B5EF4-FFF2-40B4-BE49-F238E27FC236}">
                <a16:creationId xmlns:a16="http://schemas.microsoft.com/office/drawing/2014/main" id="{7F78D5F9-631C-54B5-2BF0-A7AF75E5BE84}"/>
              </a:ext>
            </a:extLst>
          </p:cNvPr>
          <p:cNvGrpSpPr/>
          <p:nvPr/>
        </p:nvGrpSpPr>
        <p:grpSpPr>
          <a:xfrm>
            <a:off x="4467150" y="3828270"/>
            <a:ext cx="4165110" cy="671700"/>
            <a:chOff x="4467150" y="2977000"/>
            <a:chExt cx="4165110" cy="671700"/>
          </a:xfrm>
        </p:grpSpPr>
        <p:sp>
          <p:nvSpPr>
            <p:cNvPr id="4" name="Google Shape;372;p16">
              <a:extLst>
                <a:ext uri="{FF2B5EF4-FFF2-40B4-BE49-F238E27FC236}">
                  <a16:creationId xmlns:a16="http://schemas.microsoft.com/office/drawing/2014/main" id="{9D477894-32A7-63B9-1976-220FE31A5743}"/>
                </a:ext>
              </a:extLst>
            </p:cNvPr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6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lang="en" sz="21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5" name="Google Shape;373;p16">
              <a:extLst>
                <a:ext uri="{FF2B5EF4-FFF2-40B4-BE49-F238E27FC236}">
                  <a16:creationId xmlns:a16="http://schemas.microsoft.com/office/drawing/2014/main" id="{04B4A255-BF3B-9B0F-E90C-8DCEBB6425C1}"/>
                </a:ext>
              </a:extLst>
            </p:cNvPr>
            <p:cNvSpPr txBox="1"/>
            <p:nvPr/>
          </p:nvSpPr>
          <p:spPr>
            <a:xfrm>
              <a:off x="5223060" y="3076612"/>
              <a:ext cx="3409200" cy="472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PT" sz="1200" dirty="0">
                  <a:ea typeface="Roboto"/>
                  <a:sym typeface="Roboto"/>
                </a:rPr>
                <a:t>Quantos filmes de origem espanhola tiveram sessões exibidas em 2019?</a:t>
              </a:r>
              <a:endParaRPr lang="en" sz="1200" dirty="0">
                <a:ea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593575E-BB67-9464-3794-7694B387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83" y="3263033"/>
            <a:ext cx="1852112" cy="15339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ECE771-DD46-7758-9844-A8A94AB2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784788" y="-141809"/>
            <a:ext cx="4660171" cy="42655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3C550-1C6E-E769-9C91-36E0864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41" y="0"/>
            <a:ext cx="7005918" cy="841800"/>
          </a:xfrm>
        </p:spPr>
        <p:txBody>
          <a:bodyPr/>
          <a:lstStyle/>
          <a:p>
            <a:r>
              <a:rPr lang="pt-PT"/>
              <a:t>Escolha das técnicas de visualização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5AA664-3CAE-0682-479E-84E72F83065C}"/>
              </a:ext>
            </a:extLst>
          </p:cNvPr>
          <p:cNvSpPr txBox="1"/>
          <p:nvPr/>
        </p:nvSpPr>
        <p:spPr>
          <a:xfrm>
            <a:off x="591670" y="1113498"/>
            <a:ext cx="7799293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pt-PT"/>
              <a:t>Mapa - visualizar qual a região de Portugal com mais recintos;</a:t>
            </a:r>
          </a:p>
          <a:p>
            <a:pPr lvl="3"/>
            <a:r>
              <a:rPr lang="pt-PT" dirty="0"/>
              <a:t>                </a:t>
            </a:r>
            <a:r>
              <a:rPr lang="pt-PT"/>
              <a:t> - escolher ano a apresentar</a:t>
            </a:r>
          </a:p>
          <a:p>
            <a:pPr marL="342900" lvl="1" indent="-342900">
              <a:buFont typeface="+mj-lt"/>
              <a:buAutoNum type="arabicPeriod"/>
            </a:pPr>
            <a:endParaRPr lang="pt-PT"/>
          </a:p>
          <a:p>
            <a:pPr marL="342900" lvl="1" indent="-342900">
              <a:buFont typeface="+mj-lt"/>
              <a:buAutoNum type="arabicPeriod"/>
            </a:pPr>
            <a:r>
              <a:rPr lang="pt-PT"/>
              <a:t>Gráfico de barras horizontal - visualizar todas as informações relativas aos cinemas entre 		</a:t>
            </a:r>
            <a:r>
              <a:rPr lang="pt-PT" dirty="0"/>
              <a:t>                 </a:t>
            </a:r>
            <a:r>
              <a:rPr lang="pt-PT"/>
              <a:t> 2017-2021 por região de Portugal;</a:t>
            </a:r>
          </a:p>
          <a:p>
            <a:pPr lvl="1"/>
            <a:r>
              <a:rPr lang="pt-PT"/>
              <a:t>		</a:t>
            </a:r>
            <a:r>
              <a:rPr lang="pt-PT" dirty="0"/>
              <a:t>              </a:t>
            </a:r>
            <a:r>
              <a:rPr lang="pt-PT"/>
              <a:t> - escolha de opção de dados a apresentar (recintos, ecrãs, </a:t>
            </a:r>
            <a:r>
              <a:rPr lang="pt-PT" err="1"/>
              <a:t>etc</a:t>
            </a:r>
            <a:r>
              <a:rPr lang="pt-PT"/>
              <a:t>);</a:t>
            </a:r>
          </a:p>
          <a:p>
            <a:pPr marL="342900" lvl="1" indent="-342900">
              <a:buFont typeface="+mj-lt"/>
              <a:buAutoNum type="arabicPeriod" startAt="3"/>
            </a:pPr>
            <a:r>
              <a:rPr lang="pt-PT"/>
              <a:t>Gráfico de linha - visualizar todas as informações relativas aos cinemas entre 2011-2021 		gerais de Portugal;</a:t>
            </a:r>
          </a:p>
          <a:p>
            <a:r>
              <a:rPr lang="pt-PT"/>
              <a:t>	</a:t>
            </a:r>
            <a:r>
              <a:rPr lang="pt-PT" dirty="0"/>
              <a:t>              </a:t>
            </a:r>
            <a:r>
              <a:rPr lang="pt-PT"/>
              <a:t> - escolha de opção de dados a apresentar (recintos, ecrãs, etc.);</a:t>
            </a:r>
            <a:endParaRPr lang="pt-PT" dirty="0"/>
          </a:p>
          <a:p>
            <a:r>
              <a:rPr lang="pt-PT" dirty="0"/>
              <a:t>4.    Gráfico donut - visualizar informações relativas as origens do filmes exibidos em Portugal desde 2011-2021;</a:t>
            </a:r>
          </a:p>
          <a:p>
            <a:r>
              <a:rPr lang="pt-PT" dirty="0"/>
              <a:t>                              - escolher ano a apresentar</a:t>
            </a:r>
            <a:endParaRPr lang="pt-PT"/>
          </a:p>
        </p:txBody>
      </p:sp>
      <p:pic>
        <p:nvPicPr>
          <p:cNvPr id="8" name="Imagem 7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CD462111-4E56-BAE9-F66F-A75AF4C0F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92" t="13234" r="54511" b="12983"/>
          <a:stretch/>
        </p:blipFill>
        <p:spPr>
          <a:xfrm>
            <a:off x="1077915" y="642238"/>
            <a:ext cx="2646949" cy="3795103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6D4A84F-AF3B-AF1E-9DCC-77EAB97DF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19" t="16065" r="4469" b="7077"/>
          <a:stretch/>
        </p:blipFill>
        <p:spPr>
          <a:xfrm>
            <a:off x="165099" y="644773"/>
            <a:ext cx="5864535" cy="3953234"/>
          </a:xfrm>
          <a:prstGeom prst="rect">
            <a:avLst/>
          </a:prstGeom>
        </p:spPr>
      </p:pic>
      <p:pic>
        <p:nvPicPr>
          <p:cNvPr id="12" name="Imagem 11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8C08D8B9-A055-8A17-6E83-CE561DAD29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77" t="18219" r="12218" b="21650"/>
          <a:stretch/>
        </p:blipFill>
        <p:spPr>
          <a:xfrm>
            <a:off x="188019" y="726112"/>
            <a:ext cx="5120055" cy="30908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C84A4C3-6D17-7666-10A4-B2A13C8631B6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8D580A-85A9-6D46-6A0E-86C409508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659" y="547567"/>
            <a:ext cx="4460097" cy="2886808"/>
          </a:xfrm>
          <a:prstGeom prst="rect">
            <a:avLst/>
          </a:prstGeom>
        </p:spPr>
      </p:pic>
      <p:pic>
        <p:nvPicPr>
          <p:cNvPr id="9" name="Imagem 8" descr="Uma imagem com mapa&#10;&#10;Descrição gerada automaticamente">
            <a:extLst>
              <a:ext uri="{FF2B5EF4-FFF2-40B4-BE49-F238E27FC236}">
                <a16:creationId xmlns:a16="http://schemas.microsoft.com/office/drawing/2014/main" id="{803A33B3-38E4-C688-247E-E87F2196E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628" y="607178"/>
            <a:ext cx="4724683" cy="26706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843A37-7208-5F00-82DE-18FFDB8FA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6388" y="698716"/>
            <a:ext cx="4113306" cy="34080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CD10336-0CC4-B346-C623-400D23412F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7590" y="611853"/>
            <a:ext cx="4773066" cy="3766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39A299E-9642-FDC3-1068-46F36AFF3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8316" y="877093"/>
            <a:ext cx="4199238" cy="291933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93F03DC-EC14-58EF-B4F8-5BE574AFA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4647" y="895743"/>
            <a:ext cx="4369747" cy="27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178;p34">
            <a:extLst>
              <a:ext uri="{FF2B5EF4-FFF2-40B4-BE49-F238E27FC236}">
                <a16:creationId xmlns:a16="http://schemas.microsoft.com/office/drawing/2014/main" id="{5A8498B8-97C0-6EFE-B290-9DF894C431E4}"/>
              </a:ext>
            </a:extLst>
          </p:cNvPr>
          <p:cNvGrpSpPr/>
          <p:nvPr/>
        </p:nvGrpSpPr>
        <p:grpSpPr>
          <a:xfrm>
            <a:off x="2363167" y="1128063"/>
            <a:ext cx="4547975" cy="3058550"/>
            <a:chOff x="1526125" y="-150850"/>
            <a:chExt cx="4547975" cy="3058550"/>
          </a:xfrm>
        </p:grpSpPr>
        <p:sp>
          <p:nvSpPr>
            <p:cNvPr id="163" name="Google Shape;2179;p34">
              <a:extLst>
                <a:ext uri="{FF2B5EF4-FFF2-40B4-BE49-F238E27FC236}">
                  <a16:creationId xmlns:a16="http://schemas.microsoft.com/office/drawing/2014/main" id="{BD55C7F2-D669-2601-D95B-9FBDC7A3AA8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80;p34">
              <a:extLst>
                <a:ext uri="{FF2B5EF4-FFF2-40B4-BE49-F238E27FC236}">
                  <a16:creationId xmlns:a16="http://schemas.microsoft.com/office/drawing/2014/main" id="{254389D8-2641-1C72-020C-3167BFADE89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81;p34">
              <a:extLst>
                <a:ext uri="{FF2B5EF4-FFF2-40B4-BE49-F238E27FC236}">
                  <a16:creationId xmlns:a16="http://schemas.microsoft.com/office/drawing/2014/main" id="{27631938-2412-0B85-6EC4-EEC6F24C73B1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2;p34">
              <a:extLst>
                <a:ext uri="{FF2B5EF4-FFF2-40B4-BE49-F238E27FC236}">
                  <a16:creationId xmlns:a16="http://schemas.microsoft.com/office/drawing/2014/main" id="{F70E7953-76A6-426C-3AA3-B18AE414C37E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83;p34">
              <a:extLst>
                <a:ext uri="{FF2B5EF4-FFF2-40B4-BE49-F238E27FC236}">
                  <a16:creationId xmlns:a16="http://schemas.microsoft.com/office/drawing/2014/main" id="{B4209575-4CC9-04A1-C3BD-E0BCB1C7948B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84;p34">
              <a:extLst>
                <a:ext uri="{FF2B5EF4-FFF2-40B4-BE49-F238E27FC236}">
                  <a16:creationId xmlns:a16="http://schemas.microsoft.com/office/drawing/2014/main" id="{6DBB6FC0-70EB-E3D4-EA34-C839978546B1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85;p34">
              <a:extLst>
                <a:ext uri="{FF2B5EF4-FFF2-40B4-BE49-F238E27FC236}">
                  <a16:creationId xmlns:a16="http://schemas.microsoft.com/office/drawing/2014/main" id="{E4ACC963-5412-E7D0-341F-21A003F3DF90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86;p34">
              <a:extLst>
                <a:ext uri="{FF2B5EF4-FFF2-40B4-BE49-F238E27FC236}">
                  <a16:creationId xmlns:a16="http://schemas.microsoft.com/office/drawing/2014/main" id="{7BEA17F6-D1B7-8BEE-8493-7E87D1914B2F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87;p34">
              <a:extLst>
                <a:ext uri="{FF2B5EF4-FFF2-40B4-BE49-F238E27FC236}">
                  <a16:creationId xmlns:a16="http://schemas.microsoft.com/office/drawing/2014/main" id="{503FB9A5-282F-FC6C-2A7C-08946695A631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88;p34">
              <a:extLst>
                <a:ext uri="{FF2B5EF4-FFF2-40B4-BE49-F238E27FC236}">
                  <a16:creationId xmlns:a16="http://schemas.microsoft.com/office/drawing/2014/main" id="{9F872B1E-1D43-655C-CD1F-52055DE9DFFF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89;p34">
              <a:extLst>
                <a:ext uri="{FF2B5EF4-FFF2-40B4-BE49-F238E27FC236}">
                  <a16:creationId xmlns:a16="http://schemas.microsoft.com/office/drawing/2014/main" id="{4D364F54-92A4-6C87-774B-D4E1A2194278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90;p34">
              <a:extLst>
                <a:ext uri="{FF2B5EF4-FFF2-40B4-BE49-F238E27FC236}">
                  <a16:creationId xmlns:a16="http://schemas.microsoft.com/office/drawing/2014/main" id="{05E11CAC-47DE-A078-7FBF-1973E95CCA53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91;p34">
              <a:extLst>
                <a:ext uri="{FF2B5EF4-FFF2-40B4-BE49-F238E27FC236}">
                  <a16:creationId xmlns:a16="http://schemas.microsoft.com/office/drawing/2014/main" id="{534189D5-2510-30B5-2B63-4295DB9B10FA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92;p34">
              <a:extLst>
                <a:ext uri="{FF2B5EF4-FFF2-40B4-BE49-F238E27FC236}">
                  <a16:creationId xmlns:a16="http://schemas.microsoft.com/office/drawing/2014/main" id="{EECE4A57-09FE-AC0E-7029-362BC68EE922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93;p34">
              <a:extLst>
                <a:ext uri="{FF2B5EF4-FFF2-40B4-BE49-F238E27FC236}">
                  <a16:creationId xmlns:a16="http://schemas.microsoft.com/office/drawing/2014/main" id="{E143C2F5-E402-6A50-471A-6A5AFAC82B4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94;p34">
              <a:extLst>
                <a:ext uri="{FF2B5EF4-FFF2-40B4-BE49-F238E27FC236}">
                  <a16:creationId xmlns:a16="http://schemas.microsoft.com/office/drawing/2014/main" id="{643FE3AD-0E94-553B-2352-5A39A06DDE2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95;p34">
              <a:extLst>
                <a:ext uri="{FF2B5EF4-FFF2-40B4-BE49-F238E27FC236}">
                  <a16:creationId xmlns:a16="http://schemas.microsoft.com/office/drawing/2014/main" id="{55B2BAF7-884A-6B2C-63AE-4492A17CA447}"/>
                </a:ext>
              </a:extLst>
            </p:cNvPr>
            <p:cNvSpPr/>
            <p:nvPr/>
          </p:nvSpPr>
          <p:spPr>
            <a:xfrm>
              <a:off x="1966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0"/>
                  </a:moveTo>
                  <a:lnTo>
                    <a:pt x="1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96;p34">
              <a:extLst>
                <a:ext uri="{FF2B5EF4-FFF2-40B4-BE49-F238E27FC236}">
                  <a16:creationId xmlns:a16="http://schemas.microsoft.com/office/drawing/2014/main" id="{E1F34BDC-AF62-21B1-91B9-2B6F512D22C9}"/>
                </a:ext>
              </a:extLst>
            </p:cNvPr>
            <p:cNvSpPr/>
            <p:nvPr/>
          </p:nvSpPr>
          <p:spPr>
            <a:xfrm>
              <a:off x="164315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97;p34">
              <a:extLst>
                <a:ext uri="{FF2B5EF4-FFF2-40B4-BE49-F238E27FC236}">
                  <a16:creationId xmlns:a16="http://schemas.microsoft.com/office/drawing/2014/main" id="{9427A177-BC01-B27F-8906-B0FA0D11F3BE}"/>
                </a:ext>
              </a:extLst>
            </p:cNvPr>
            <p:cNvSpPr/>
            <p:nvPr/>
          </p:nvSpPr>
          <p:spPr>
            <a:xfrm>
              <a:off x="1643150" y="251860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98;p34">
              <a:extLst>
                <a:ext uri="{FF2B5EF4-FFF2-40B4-BE49-F238E27FC236}">
                  <a16:creationId xmlns:a16="http://schemas.microsoft.com/office/drawing/2014/main" id="{7A104F66-CD6D-508B-DDFB-6857DADB9DD2}"/>
                </a:ext>
              </a:extLst>
            </p:cNvPr>
            <p:cNvSpPr/>
            <p:nvPr/>
          </p:nvSpPr>
          <p:spPr>
            <a:xfrm>
              <a:off x="1643150" y="1874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99;p34">
              <a:extLst>
                <a:ext uri="{FF2B5EF4-FFF2-40B4-BE49-F238E27FC236}">
                  <a16:creationId xmlns:a16="http://schemas.microsoft.com/office/drawing/2014/main" id="{885C4B6F-EC1E-D933-1B85-0E09989510F3}"/>
                </a:ext>
              </a:extLst>
            </p:cNvPr>
            <p:cNvSpPr/>
            <p:nvPr/>
          </p:nvSpPr>
          <p:spPr>
            <a:xfrm>
              <a:off x="1643150" y="15512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00;p34">
              <a:extLst>
                <a:ext uri="{FF2B5EF4-FFF2-40B4-BE49-F238E27FC236}">
                  <a16:creationId xmlns:a16="http://schemas.microsoft.com/office/drawing/2014/main" id="{E0FB89B7-2AF5-F793-DB9E-6340FAC53A46}"/>
                </a:ext>
              </a:extLst>
            </p:cNvPr>
            <p:cNvSpPr/>
            <p:nvPr/>
          </p:nvSpPr>
          <p:spPr>
            <a:xfrm>
              <a:off x="1643150" y="12283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01;p34">
              <a:extLst>
                <a:ext uri="{FF2B5EF4-FFF2-40B4-BE49-F238E27FC236}">
                  <a16:creationId xmlns:a16="http://schemas.microsoft.com/office/drawing/2014/main" id="{7A149B9C-9E19-CF11-DE1A-12AF16F4C53B}"/>
                </a:ext>
              </a:extLst>
            </p:cNvPr>
            <p:cNvSpPr/>
            <p:nvPr/>
          </p:nvSpPr>
          <p:spPr>
            <a:xfrm>
              <a:off x="1643150" y="90535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2;p34">
              <a:extLst>
                <a:ext uri="{FF2B5EF4-FFF2-40B4-BE49-F238E27FC236}">
                  <a16:creationId xmlns:a16="http://schemas.microsoft.com/office/drawing/2014/main" id="{92B22267-74B8-4A7B-4B6B-7FFDFF8C8CD7}"/>
                </a:ext>
              </a:extLst>
            </p:cNvPr>
            <p:cNvSpPr/>
            <p:nvPr/>
          </p:nvSpPr>
          <p:spPr>
            <a:xfrm>
              <a:off x="1643150" y="5831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03;p34">
              <a:extLst>
                <a:ext uri="{FF2B5EF4-FFF2-40B4-BE49-F238E27FC236}">
                  <a16:creationId xmlns:a16="http://schemas.microsoft.com/office/drawing/2014/main" id="{341CE061-20E5-CA4D-D40D-6F8595AC3E7F}"/>
                </a:ext>
              </a:extLst>
            </p:cNvPr>
            <p:cNvSpPr/>
            <p:nvPr/>
          </p:nvSpPr>
          <p:spPr>
            <a:xfrm>
              <a:off x="1643150" y="260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04;p34">
              <a:extLst>
                <a:ext uri="{FF2B5EF4-FFF2-40B4-BE49-F238E27FC236}">
                  <a16:creationId xmlns:a16="http://schemas.microsoft.com/office/drawing/2014/main" id="{7E196D46-4814-5F88-E0D1-96BF3ADB6187}"/>
                </a:ext>
              </a:extLst>
            </p:cNvPr>
            <p:cNvSpPr/>
            <p:nvPr/>
          </p:nvSpPr>
          <p:spPr>
            <a:xfrm>
              <a:off x="1526125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05;p34">
              <a:extLst>
                <a:ext uri="{FF2B5EF4-FFF2-40B4-BE49-F238E27FC236}">
                  <a16:creationId xmlns:a16="http://schemas.microsoft.com/office/drawing/2014/main" id="{51BCF791-32D0-F0E8-3D49-9A92A5F1FF9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06;p34">
              <a:extLst>
                <a:ext uri="{FF2B5EF4-FFF2-40B4-BE49-F238E27FC236}">
                  <a16:creationId xmlns:a16="http://schemas.microsoft.com/office/drawing/2014/main" id="{44715F92-B8AA-77E8-1608-90E78E86D0C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07;p34">
              <a:extLst>
                <a:ext uri="{FF2B5EF4-FFF2-40B4-BE49-F238E27FC236}">
                  <a16:creationId xmlns:a16="http://schemas.microsoft.com/office/drawing/2014/main" id="{FF9493C4-B203-C830-54D2-0C3169102B35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08;p34">
              <a:extLst>
                <a:ext uri="{FF2B5EF4-FFF2-40B4-BE49-F238E27FC236}">
                  <a16:creationId xmlns:a16="http://schemas.microsoft.com/office/drawing/2014/main" id="{8C8F468A-F941-C542-092E-DF0FE9C7D529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09;p34">
              <a:extLst>
                <a:ext uri="{FF2B5EF4-FFF2-40B4-BE49-F238E27FC236}">
                  <a16:creationId xmlns:a16="http://schemas.microsoft.com/office/drawing/2014/main" id="{E3464195-E4A4-C404-B966-04AED1B5B082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10;p34">
              <a:extLst>
                <a:ext uri="{FF2B5EF4-FFF2-40B4-BE49-F238E27FC236}">
                  <a16:creationId xmlns:a16="http://schemas.microsoft.com/office/drawing/2014/main" id="{479E9E0F-1B43-60D6-316F-FDC5D0C80A5B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11;p34">
              <a:extLst>
                <a:ext uri="{FF2B5EF4-FFF2-40B4-BE49-F238E27FC236}">
                  <a16:creationId xmlns:a16="http://schemas.microsoft.com/office/drawing/2014/main" id="{ADB545D5-B332-1EC3-0F8C-0FE35260A26C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12;p34">
              <a:extLst>
                <a:ext uri="{FF2B5EF4-FFF2-40B4-BE49-F238E27FC236}">
                  <a16:creationId xmlns:a16="http://schemas.microsoft.com/office/drawing/2014/main" id="{81D108A1-8C7E-FF45-F2DD-F8B8508D5A31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13;p34">
              <a:extLst>
                <a:ext uri="{FF2B5EF4-FFF2-40B4-BE49-F238E27FC236}">
                  <a16:creationId xmlns:a16="http://schemas.microsoft.com/office/drawing/2014/main" id="{C41B7348-E57C-7122-16C7-6B33346C0F7B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14;p34">
              <a:extLst>
                <a:ext uri="{FF2B5EF4-FFF2-40B4-BE49-F238E27FC236}">
                  <a16:creationId xmlns:a16="http://schemas.microsoft.com/office/drawing/2014/main" id="{99567940-55B2-049C-5C6C-F885ECFAFF48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15;p34">
              <a:extLst>
                <a:ext uri="{FF2B5EF4-FFF2-40B4-BE49-F238E27FC236}">
                  <a16:creationId xmlns:a16="http://schemas.microsoft.com/office/drawing/2014/main" id="{07DDDBD1-D915-BC5B-49FC-FFBE5EBB2B46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16;p34">
              <a:extLst>
                <a:ext uri="{FF2B5EF4-FFF2-40B4-BE49-F238E27FC236}">
                  <a16:creationId xmlns:a16="http://schemas.microsoft.com/office/drawing/2014/main" id="{136AD85E-57D8-BBE9-8ACA-0ADFC24E5297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17;p34">
              <a:extLst>
                <a:ext uri="{FF2B5EF4-FFF2-40B4-BE49-F238E27FC236}">
                  <a16:creationId xmlns:a16="http://schemas.microsoft.com/office/drawing/2014/main" id="{A60B867D-AECB-5691-BC75-F09562EB4123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18;p34">
              <a:extLst>
                <a:ext uri="{FF2B5EF4-FFF2-40B4-BE49-F238E27FC236}">
                  <a16:creationId xmlns:a16="http://schemas.microsoft.com/office/drawing/2014/main" id="{CEC09FA7-170E-3D8B-BF1C-7FA7357EA6EE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19;p34">
              <a:extLst>
                <a:ext uri="{FF2B5EF4-FFF2-40B4-BE49-F238E27FC236}">
                  <a16:creationId xmlns:a16="http://schemas.microsoft.com/office/drawing/2014/main" id="{EE2588BE-4160-5FF9-7CDD-931B2F4D775E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20;p34">
              <a:extLst>
                <a:ext uri="{FF2B5EF4-FFF2-40B4-BE49-F238E27FC236}">
                  <a16:creationId xmlns:a16="http://schemas.microsoft.com/office/drawing/2014/main" id="{07ED625A-7965-29C8-9908-F62DF112398D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21;p34">
              <a:extLst>
                <a:ext uri="{FF2B5EF4-FFF2-40B4-BE49-F238E27FC236}">
                  <a16:creationId xmlns:a16="http://schemas.microsoft.com/office/drawing/2014/main" id="{DEEA1A48-A1EF-1FC8-67D0-7533FA2F32EE}"/>
                </a:ext>
              </a:extLst>
            </p:cNvPr>
            <p:cNvSpPr/>
            <p:nvPr/>
          </p:nvSpPr>
          <p:spPr>
            <a:xfrm>
              <a:off x="5957075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0" y="0"/>
                  </a:moveTo>
                  <a:lnTo>
                    <a:pt x="0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22;p34">
              <a:extLst>
                <a:ext uri="{FF2B5EF4-FFF2-40B4-BE49-F238E27FC236}">
                  <a16:creationId xmlns:a16="http://schemas.microsoft.com/office/drawing/2014/main" id="{65C38C1C-DD3E-C695-64F4-E1F0A44E11C9}"/>
                </a:ext>
              </a:extLst>
            </p:cNvPr>
            <p:cNvSpPr/>
            <p:nvPr/>
          </p:nvSpPr>
          <p:spPr>
            <a:xfrm>
              <a:off x="5634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23;p34">
              <a:extLst>
                <a:ext uri="{FF2B5EF4-FFF2-40B4-BE49-F238E27FC236}">
                  <a16:creationId xmlns:a16="http://schemas.microsoft.com/office/drawing/2014/main" id="{2236DB7C-0805-6CB0-9C90-4205407BA865}"/>
                </a:ext>
              </a:extLst>
            </p:cNvPr>
            <p:cNvSpPr/>
            <p:nvPr/>
          </p:nvSpPr>
          <p:spPr>
            <a:xfrm>
              <a:off x="5634100" y="251860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24;p34">
              <a:extLst>
                <a:ext uri="{FF2B5EF4-FFF2-40B4-BE49-F238E27FC236}">
                  <a16:creationId xmlns:a16="http://schemas.microsoft.com/office/drawing/2014/main" id="{784BD593-DBAD-C465-CADC-AA837DCDE892}"/>
                </a:ext>
              </a:extLst>
            </p:cNvPr>
            <p:cNvSpPr/>
            <p:nvPr/>
          </p:nvSpPr>
          <p:spPr>
            <a:xfrm>
              <a:off x="5634100" y="1874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25;p34">
              <a:extLst>
                <a:ext uri="{FF2B5EF4-FFF2-40B4-BE49-F238E27FC236}">
                  <a16:creationId xmlns:a16="http://schemas.microsoft.com/office/drawing/2014/main" id="{0B7D65C1-06AC-4191-D723-9047A9F3DD62}"/>
                </a:ext>
              </a:extLst>
            </p:cNvPr>
            <p:cNvSpPr/>
            <p:nvPr/>
          </p:nvSpPr>
          <p:spPr>
            <a:xfrm>
              <a:off x="5634100" y="15512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26;p34">
              <a:extLst>
                <a:ext uri="{FF2B5EF4-FFF2-40B4-BE49-F238E27FC236}">
                  <a16:creationId xmlns:a16="http://schemas.microsoft.com/office/drawing/2014/main" id="{41A7D2FF-62DC-78A6-245A-B6C7BA974F81}"/>
                </a:ext>
              </a:extLst>
            </p:cNvPr>
            <p:cNvSpPr/>
            <p:nvPr/>
          </p:nvSpPr>
          <p:spPr>
            <a:xfrm>
              <a:off x="5634100" y="12283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27;p34">
              <a:extLst>
                <a:ext uri="{FF2B5EF4-FFF2-40B4-BE49-F238E27FC236}">
                  <a16:creationId xmlns:a16="http://schemas.microsoft.com/office/drawing/2014/main" id="{DE6D8226-6F60-C3C7-169B-A596CC843565}"/>
                </a:ext>
              </a:extLst>
            </p:cNvPr>
            <p:cNvSpPr/>
            <p:nvPr/>
          </p:nvSpPr>
          <p:spPr>
            <a:xfrm>
              <a:off x="5634100" y="90535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28;p34">
              <a:extLst>
                <a:ext uri="{FF2B5EF4-FFF2-40B4-BE49-F238E27FC236}">
                  <a16:creationId xmlns:a16="http://schemas.microsoft.com/office/drawing/2014/main" id="{29800151-FB02-2CE7-614A-8B43E46D4DD7}"/>
                </a:ext>
              </a:extLst>
            </p:cNvPr>
            <p:cNvSpPr/>
            <p:nvPr/>
          </p:nvSpPr>
          <p:spPr>
            <a:xfrm>
              <a:off x="5634100" y="5831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29;p34">
              <a:extLst>
                <a:ext uri="{FF2B5EF4-FFF2-40B4-BE49-F238E27FC236}">
                  <a16:creationId xmlns:a16="http://schemas.microsoft.com/office/drawing/2014/main" id="{CF3C8313-64AE-92B4-D6B8-89156EF09C8F}"/>
                </a:ext>
              </a:extLst>
            </p:cNvPr>
            <p:cNvSpPr/>
            <p:nvPr/>
          </p:nvSpPr>
          <p:spPr>
            <a:xfrm>
              <a:off x="5634100" y="260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30;p34">
              <a:extLst>
                <a:ext uri="{FF2B5EF4-FFF2-40B4-BE49-F238E27FC236}">
                  <a16:creationId xmlns:a16="http://schemas.microsoft.com/office/drawing/2014/main" id="{913DECF7-4E42-84D4-62A3-3B72FB7ED198}"/>
                </a:ext>
              </a:extLst>
            </p:cNvPr>
            <p:cNvSpPr/>
            <p:nvPr/>
          </p:nvSpPr>
          <p:spPr>
            <a:xfrm>
              <a:off x="5518600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31;p34">
              <a:extLst>
                <a:ext uri="{FF2B5EF4-FFF2-40B4-BE49-F238E27FC236}">
                  <a16:creationId xmlns:a16="http://schemas.microsoft.com/office/drawing/2014/main" id="{847E552F-D1C4-8C42-A30B-DBF0D738678A}"/>
                </a:ext>
              </a:extLst>
            </p:cNvPr>
            <p:cNvSpPr/>
            <p:nvPr/>
          </p:nvSpPr>
          <p:spPr>
            <a:xfrm>
              <a:off x="1804250" y="89675"/>
              <a:ext cx="3992500" cy="2098075"/>
            </a:xfrm>
            <a:custGeom>
              <a:avLst/>
              <a:gdLst/>
              <a:ahLst/>
              <a:cxnLst/>
              <a:rect l="l" t="t" r="r" b="b"/>
              <a:pathLst>
                <a:path w="159700" h="83923" extrusionOk="0">
                  <a:moveTo>
                    <a:pt x="1" y="0"/>
                  </a:moveTo>
                  <a:lnTo>
                    <a:pt x="1" y="83922"/>
                  </a:lnTo>
                  <a:lnTo>
                    <a:pt x="159700" y="83922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32;p34">
              <a:extLst>
                <a:ext uri="{FF2B5EF4-FFF2-40B4-BE49-F238E27FC236}">
                  <a16:creationId xmlns:a16="http://schemas.microsoft.com/office/drawing/2014/main" id="{72B3466F-069D-A453-A806-F893BEE4B990}"/>
                </a:ext>
              </a:extLst>
            </p:cNvPr>
            <p:cNvSpPr/>
            <p:nvPr/>
          </p:nvSpPr>
          <p:spPr>
            <a:xfrm>
              <a:off x="1803875" y="88900"/>
              <a:ext cx="3992500" cy="161875"/>
            </a:xfrm>
            <a:custGeom>
              <a:avLst/>
              <a:gdLst/>
              <a:ahLst/>
              <a:cxnLst/>
              <a:rect l="l" t="t" r="r" b="b"/>
              <a:pathLst>
                <a:path w="159700" h="6475" extrusionOk="0">
                  <a:moveTo>
                    <a:pt x="1" y="0"/>
                  </a:moveTo>
                  <a:lnTo>
                    <a:pt x="1" y="6474"/>
                  </a:lnTo>
                  <a:lnTo>
                    <a:pt x="159700" y="6474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33;p34">
              <a:extLst>
                <a:ext uri="{FF2B5EF4-FFF2-40B4-BE49-F238E27FC236}">
                  <a16:creationId xmlns:a16="http://schemas.microsoft.com/office/drawing/2014/main" id="{FCA88851-92C4-FCD1-A32D-DDA33511E41E}"/>
                </a:ext>
              </a:extLst>
            </p:cNvPr>
            <p:cNvSpPr/>
            <p:nvPr/>
          </p:nvSpPr>
          <p:spPr>
            <a:xfrm>
              <a:off x="1526875" y="-14951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34;p34">
              <a:extLst>
                <a:ext uri="{FF2B5EF4-FFF2-40B4-BE49-F238E27FC236}">
                  <a16:creationId xmlns:a16="http://schemas.microsoft.com/office/drawing/2014/main" id="{4507397F-329A-871C-89E9-D14292F573F0}"/>
                </a:ext>
              </a:extLst>
            </p:cNvPr>
            <p:cNvSpPr/>
            <p:nvPr/>
          </p:nvSpPr>
          <p:spPr>
            <a:xfrm>
              <a:off x="5517838" y="-15085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FE31CB-B3B5-E129-8EAD-CF72C9E2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3800" dirty="0"/>
              <a:t>Demo</a:t>
            </a:r>
          </a:p>
        </p:txBody>
      </p:sp>
      <p:grpSp>
        <p:nvGrpSpPr>
          <p:cNvPr id="92" name="Google Shape;2248;p34">
            <a:extLst>
              <a:ext uri="{FF2B5EF4-FFF2-40B4-BE49-F238E27FC236}">
                <a16:creationId xmlns:a16="http://schemas.microsoft.com/office/drawing/2014/main" id="{949FC88E-8B23-69C2-9296-5C0276103EA0}"/>
              </a:ext>
            </a:extLst>
          </p:cNvPr>
          <p:cNvGrpSpPr/>
          <p:nvPr/>
        </p:nvGrpSpPr>
        <p:grpSpPr>
          <a:xfrm>
            <a:off x="3291701" y="3703985"/>
            <a:ext cx="2916751" cy="1201632"/>
            <a:chOff x="2695493" y="1701095"/>
            <a:chExt cx="4194350" cy="1727972"/>
          </a:xfrm>
        </p:grpSpPr>
        <p:grpSp>
          <p:nvGrpSpPr>
            <p:cNvPr id="93" name="Google Shape;2249;p34">
              <a:extLst>
                <a:ext uri="{FF2B5EF4-FFF2-40B4-BE49-F238E27FC236}">
                  <a16:creationId xmlns:a16="http://schemas.microsoft.com/office/drawing/2014/main" id="{0A2C9CE7-35DE-936B-56A1-70322E4C96CF}"/>
                </a:ext>
              </a:extLst>
            </p:cNvPr>
            <p:cNvGrpSpPr/>
            <p:nvPr/>
          </p:nvGrpSpPr>
          <p:grpSpPr>
            <a:xfrm>
              <a:off x="2935130" y="1893520"/>
              <a:ext cx="516211" cy="833961"/>
              <a:chOff x="2398130" y="1234175"/>
              <a:chExt cx="431326" cy="696826"/>
            </a:xfrm>
          </p:grpSpPr>
          <p:sp>
            <p:nvSpPr>
              <p:cNvPr id="146" name="Google Shape;2250;p34">
                <a:extLst>
                  <a:ext uri="{FF2B5EF4-FFF2-40B4-BE49-F238E27FC236}">
                    <a16:creationId xmlns:a16="http://schemas.microsoft.com/office/drawing/2014/main" id="{7033FF9E-4018-ED7F-AD64-4E9770BCF587}"/>
                  </a:ext>
                </a:extLst>
              </p:cNvPr>
              <p:cNvSpPr/>
              <p:nvPr/>
            </p:nvSpPr>
            <p:spPr>
              <a:xfrm flipH="1">
                <a:off x="2398130" y="1364856"/>
                <a:ext cx="374942" cy="319861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495" extrusionOk="0">
                    <a:moveTo>
                      <a:pt x="2855" y="0"/>
                    </a:moveTo>
                    <a:cubicBezTo>
                      <a:pt x="2639" y="0"/>
                      <a:pt x="2440" y="51"/>
                      <a:pt x="2287" y="191"/>
                    </a:cubicBezTo>
                    <a:cubicBezTo>
                      <a:pt x="1998" y="452"/>
                      <a:pt x="2027" y="915"/>
                      <a:pt x="2027" y="1262"/>
                    </a:cubicBezTo>
                    <a:cubicBezTo>
                      <a:pt x="2143" y="2680"/>
                      <a:pt x="1564" y="2825"/>
                      <a:pt x="1679" y="4243"/>
                    </a:cubicBezTo>
                    <a:lnTo>
                      <a:pt x="1940" y="4996"/>
                    </a:lnTo>
                    <a:cubicBezTo>
                      <a:pt x="2171" y="5545"/>
                      <a:pt x="2287" y="6153"/>
                      <a:pt x="2287" y="6790"/>
                    </a:cubicBezTo>
                    <a:cubicBezTo>
                      <a:pt x="2287" y="7022"/>
                      <a:pt x="2258" y="7282"/>
                      <a:pt x="2143" y="7514"/>
                    </a:cubicBezTo>
                    <a:cubicBezTo>
                      <a:pt x="2027" y="7716"/>
                      <a:pt x="1853" y="7919"/>
                      <a:pt x="1593" y="8006"/>
                    </a:cubicBezTo>
                    <a:cubicBezTo>
                      <a:pt x="1544" y="8018"/>
                      <a:pt x="1491" y="8023"/>
                      <a:pt x="1435" y="8023"/>
                    </a:cubicBezTo>
                    <a:cubicBezTo>
                      <a:pt x="1222" y="8023"/>
                      <a:pt x="972" y="7940"/>
                      <a:pt x="811" y="7803"/>
                    </a:cubicBezTo>
                    <a:cubicBezTo>
                      <a:pt x="580" y="7600"/>
                      <a:pt x="406" y="7398"/>
                      <a:pt x="261" y="7137"/>
                    </a:cubicBezTo>
                    <a:lnTo>
                      <a:pt x="261" y="7137"/>
                    </a:lnTo>
                    <a:cubicBezTo>
                      <a:pt x="1" y="7716"/>
                      <a:pt x="88" y="8324"/>
                      <a:pt x="522" y="8787"/>
                    </a:cubicBezTo>
                    <a:cubicBezTo>
                      <a:pt x="846" y="9155"/>
                      <a:pt x="1316" y="9345"/>
                      <a:pt x="1787" y="9345"/>
                    </a:cubicBezTo>
                    <a:cubicBezTo>
                      <a:pt x="1946" y="9345"/>
                      <a:pt x="2105" y="9323"/>
                      <a:pt x="2258" y="9279"/>
                    </a:cubicBezTo>
                    <a:cubicBezTo>
                      <a:pt x="2374" y="9771"/>
                      <a:pt x="2837" y="10147"/>
                      <a:pt x="3300" y="10321"/>
                    </a:cubicBezTo>
                    <a:cubicBezTo>
                      <a:pt x="3763" y="10495"/>
                      <a:pt x="4313" y="10495"/>
                      <a:pt x="4834" y="10495"/>
                    </a:cubicBezTo>
                    <a:cubicBezTo>
                      <a:pt x="5297" y="10495"/>
                      <a:pt x="5789" y="10495"/>
                      <a:pt x="6281" y="10350"/>
                    </a:cubicBezTo>
                    <a:cubicBezTo>
                      <a:pt x="6744" y="10205"/>
                      <a:pt x="7179" y="9916"/>
                      <a:pt x="7381" y="9482"/>
                    </a:cubicBezTo>
                    <a:cubicBezTo>
                      <a:pt x="7770" y="9793"/>
                      <a:pt x="8259" y="9962"/>
                      <a:pt x="8732" y="9962"/>
                    </a:cubicBezTo>
                    <a:cubicBezTo>
                      <a:pt x="9138" y="9962"/>
                      <a:pt x="9533" y="9836"/>
                      <a:pt x="9841" y="9568"/>
                    </a:cubicBezTo>
                    <a:cubicBezTo>
                      <a:pt x="10536" y="8990"/>
                      <a:pt x="10767" y="7861"/>
                      <a:pt x="10333" y="7050"/>
                    </a:cubicBezTo>
                    <a:lnTo>
                      <a:pt x="10333" y="7050"/>
                    </a:lnTo>
                    <a:cubicBezTo>
                      <a:pt x="10181" y="7203"/>
                      <a:pt x="10001" y="7272"/>
                      <a:pt x="9822" y="7272"/>
                    </a:cubicBezTo>
                    <a:cubicBezTo>
                      <a:pt x="9593" y="7272"/>
                      <a:pt x="9367" y="7159"/>
                      <a:pt x="9205" y="6964"/>
                    </a:cubicBezTo>
                    <a:cubicBezTo>
                      <a:pt x="8915" y="6587"/>
                      <a:pt x="8828" y="6124"/>
                      <a:pt x="8770" y="5661"/>
                    </a:cubicBezTo>
                    <a:lnTo>
                      <a:pt x="7989" y="104"/>
                    </a:lnTo>
                    <a:cubicBezTo>
                      <a:pt x="7258" y="295"/>
                      <a:pt x="6430" y="407"/>
                      <a:pt x="5617" y="407"/>
                    </a:cubicBezTo>
                    <a:cubicBezTo>
                      <a:pt x="4950" y="407"/>
                      <a:pt x="4292" y="332"/>
                      <a:pt x="3705" y="162"/>
                    </a:cubicBezTo>
                    <a:cubicBezTo>
                      <a:pt x="3430" y="81"/>
                      <a:pt x="3128" y="0"/>
                      <a:pt x="2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2251;p34">
                <a:extLst>
                  <a:ext uri="{FF2B5EF4-FFF2-40B4-BE49-F238E27FC236}">
                    <a16:creationId xmlns:a16="http://schemas.microsoft.com/office/drawing/2014/main" id="{DFA42051-5802-6677-0323-4B13D56D1E27}"/>
                  </a:ext>
                </a:extLst>
              </p:cNvPr>
              <p:cNvGrpSpPr/>
              <p:nvPr/>
            </p:nvGrpSpPr>
            <p:grpSpPr>
              <a:xfrm>
                <a:off x="2465166" y="1332187"/>
                <a:ext cx="260180" cy="598814"/>
                <a:chOff x="6598762" y="3341764"/>
                <a:chExt cx="227311" cy="523165"/>
              </a:xfrm>
            </p:grpSpPr>
            <p:sp>
              <p:nvSpPr>
                <p:cNvPr id="151" name="Google Shape;2252;p34">
                  <a:extLst>
                    <a:ext uri="{FF2B5EF4-FFF2-40B4-BE49-F238E27FC236}">
                      <a16:creationId xmlns:a16="http://schemas.microsoft.com/office/drawing/2014/main" id="{EC91377E-9FCC-0EC9-6E95-B5FA66B93EF7}"/>
                    </a:ext>
                  </a:extLst>
                </p:cNvPr>
                <p:cNvSpPr/>
                <p:nvPr/>
              </p:nvSpPr>
              <p:spPr>
                <a:xfrm>
                  <a:off x="6598762" y="3519246"/>
                  <a:ext cx="177426" cy="34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6597" extrusionOk="0">
                      <a:moveTo>
                        <a:pt x="304" y="0"/>
                      </a:moveTo>
                      <a:lnTo>
                        <a:pt x="304" y="190"/>
                      </a:lnTo>
                      <a:cubicBezTo>
                        <a:pt x="190" y="1370"/>
                        <a:pt x="114" y="2435"/>
                        <a:pt x="0" y="3576"/>
                      </a:cubicBezTo>
                      <a:cubicBezTo>
                        <a:pt x="2159" y="5979"/>
                        <a:pt x="2884" y="6597"/>
                        <a:pt x="3137" y="6597"/>
                      </a:cubicBezTo>
                      <a:cubicBezTo>
                        <a:pt x="3160" y="6597"/>
                        <a:pt x="3180" y="6591"/>
                        <a:pt x="3196" y="6582"/>
                      </a:cubicBezTo>
                      <a:cubicBezTo>
                        <a:pt x="3386" y="6429"/>
                        <a:pt x="2815" y="5593"/>
                        <a:pt x="2435" y="3652"/>
                      </a:cubicBezTo>
                      <a:cubicBezTo>
                        <a:pt x="2359" y="3196"/>
                        <a:pt x="2283" y="2815"/>
                        <a:pt x="2245" y="2587"/>
                      </a:cubicBezTo>
                      <a:lnTo>
                        <a:pt x="2245" y="2359"/>
                      </a:lnTo>
                      <a:lnTo>
                        <a:pt x="2283" y="875"/>
                      </a:lnTo>
                      <a:lnTo>
                        <a:pt x="2283" y="304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253;p34">
                  <a:extLst>
                    <a:ext uri="{FF2B5EF4-FFF2-40B4-BE49-F238E27FC236}">
                      <a16:creationId xmlns:a16="http://schemas.microsoft.com/office/drawing/2014/main" id="{C03CFE2A-91F6-7E52-2317-73B5965E824D}"/>
                    </a:ext>
                  </a:extLst>
                </p:cNvPr>
                <p:cNvSpPr/>
                <p:nvPr/>
              </p:nvSpPr>
              <p:spPr>
                <a:xfrm>
                  <a:off x="6628630" y="3518826"/>
                  <a:ext cx="89761" cy="124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2378" extrusionOk="0">
                      <a:moveTo>
                        <a:pt x="798" y="1"/>
                      </a:moveTo>
                      <a:cubicBezTo>
                        <a:pt x="721" y="1"/>
                        <a:pt x="645" y="15"/>
                        <a:pt x="571" y="46"/>
                      </a:cubicBezTo>
                      <a:cubicBezTo>
                        <a:pt x="533" y="46"/>
                        <a:pt x="533" y="84"/>
                        <a:pt x="495" y="84"/>
                      </a:cubicBezTo>
                      <a:cubicBezTo>
                        <a:pt x="115" y="312"/>
                        <a:pt x="1" y="883"/>
                        <a:pt x="267" y="1492"/>
                      </a:cubicBezTo>
                      <a:cubicBezTo>
                        <a:pt x="455" y="2025"/>
                        <a:pt x="877" y="2378"/>
                        <a:pt x="1275" y="2378"/>
                      </a:cubicBezTo>
                      <a:cubicBezTo>
                        <a:pt x="1359" y="2378"/>
                        <a:pt x="1443" y="2362"/>
                        <a:pt x="1522" y="2329"/>
                      </a:cubicBezTo>
                      <a:cubicBezTo>
                        <a:pt x="1599" y="2253"/>
                        <a:pt x="1675" y="2253"/>
                        <a:pt x="1713" y="2215"/>
                      </a:cubicBezTo>
                      <a:lnTo>
                        <a:pt x="1713" y="617"/>
                      </a:lnTo>
                      <a:cubicBezTo>
                        <a:pt x="1637" y="465"/>
                        <a:pt x="1522" y="312"/>
                        <a:pt x="1408" y="236"/>
                      </a:cubicBezTo>
                      <a:cubicBezTo>
                        <a:pt x="1215" y="98"/>
                        <a:pt x="1002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254;p34">
                  <a:extLst>
                    <a:ext uri="{FF2B5EF4-FFF2-40B4-BE49-F238E27FC236}">
                      <a16:creationId xmlns:a16="http://schemas.microsoft.com/office/drawing/2014/main" id="{C7D0AB20-C620-6339-6B7A-15F660EA1740}"/>
                    </a:ext>
                  </a:extLst>
                </p:cNvPr>
                <p:cNvSpPr/>
                <p:nvPr/>
              </p:nvSpPr>
              <p:spPr>
                <a:xfrm>
                  <a:off x="6608718" y="3341764"/>
                  <a:ext cx="217355" cy="28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" h="5459" extrusionOk="0">
                      <a:moveTo>
                        <a:pt x="2202" y="0"/>
                      </a:moveTo>
                      <a:cubicBezTo>
                        <a:pt x="2074" y="0"/>
                        <a:pt x="1948" y="13"/>
                        <a:pt x="1826" y="39"/>
                      </a:cubicBezTo>
                      <a:cubicBezTo>
                        <a:pt x="647" y="305"/>
                        <a:pt x="0" y="1637"/>
                        <a:pt x="0" y="2664"/>
                      </a:cubicBezTo>
                      <a:cubicBezTo>
                        <a:pt x="0" y="4129"/>
                        <a:pt x="1341" y="5459"/>
                        <a:pt x="2261" y="5459"/>
                      </a:cubicBezTo>
                      <a:cubicBezTo>
                        <a:pt x="2321" y="5459"/>
                        <a:pt x="2379" y="5453"/>
                        <a:pt x="2435" y="5441"/>
                      </a:cubicBezTo>
                      <a:cubicBezTo>
                        <a:pt x="2778" y="5365"/>
                        <a:pt x="3158" y="5061"/>
                        <a:pt x="3386" y="4681"/>
                      </a:cubicBezTo>
                      <a:cubicBezTo>
                        <a:pt x="3538" y="4452"/>
                        <a:pt x="3576" y="4262"/>
                        <a:pt x="3691" y="4034"/>
                      </a:cubicBezTo>
                      <a:cubicBezTo>
                        <a:pt x="3805" y="3501"/>
                        <a:pt x="3881" y="3159"/>
                        <a:pt x="3881" y="2702"/>
                      </a:cubicBezTo>
                      <a:cubicBezTo>
                        <a:pt x="3919" y="1523"/>
                        <a:pt x="4147" y="1523"/>
                        <a:pt x="4071" y="1066"/>
                      </a:cubicBezTo>
                      <a:cubicBezTo>
                        <a:pt x="3842" y="477"/>
                        <a:pt x="2992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255;p34">
                  <a:extLst>
                    <a:ext uri="{FF2B5EF4-FFF2-40B4-BE49-F238E27FC236}">
                      <a16:creationId xmlns:a16="http://schemas.microsoft.com/office/drawing/2014/main" id="{385AEF43-0F04-1009-3972-C8C012B15B11}"/>
                    </a:ext>
                  </a:extLst>
                </p:cNvPr>
                <p:cNvSpPr/>
                <p:nvPr/>
              </p:nvSpPr>
              <p:spPr>
                <a:xfrm>
                  <a:off x="6706391" y="3501272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115" y="1"/>
                      </a:moveTo>
                      <a:cubicBezTo>
                        <a:pt x="38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115" y="381"/>
                      </a:cubicBezTo>
                      <a:cubicBezTo>
                        <a:pt x="153" y="381"/>
                        <a:pt x="191" y="267"/>
                        <a:pt x="191" y="191"/>
                      </a:cubicBezTo>
                      <a:cubicBezTo>
                        <a:pt x="191" y="77"/>
                        <a:pt x="15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256;p34">
                  <a:extLst>
                    <a:ext uri="{FF2B5EF4-FFF2-40B4-BE49-F238E27FC236}">
                      <a16:creationId xmlns:a16="http://schemas.microsoft.com/office/drawing/2014/main" id="{E3430CBF-01E1-B7CF-CA64-E8C21EC8E396}"/>
                    </a:ext>
                  </a:extLst>
                </p:cNvPr>
                <p:cNvSpPr/>
                <p:nvPr/>
              </p:nvSpPr>
              <p:spPr>
                <a:xfrm>
                  <a:off x="6784152" y="3503263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76" y="1"/>
                      </a:moveTo>
                      <a:cubicBezTo>
                        <a:pt x="0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76" y="381"/>
                      </a:cubicBezTo>
                      <a:cubicBezTo>
                        <a:pt x="152" y="381"/>
                        <a:pt x="190" y="267"/>
                        <a:pt x="190" y="191"/>
                      </a:cubicBezTo>
                      <a:cubicBezTo>
                        <a:pt x="190" y="77"/>
                        <a:pt x="114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257;p34">
                  <a:extLst>
                    <a:ext uri="{FF2B5EF4-FFF2-40B4-BE49-F238E27FC236}">
                      <a16:creationId xmlns:a16="http://schemas.microsoft.com/office/drawing/2014/main" id="{8CB22782-D8AD-4C27-B552-72B6F5BC1F1C}"/>
                    </a:ext>
                  </a:extLst>
                </p:cNvPr>
                <p:cNvSpPr/>
                <p:nvPr/>
              </p:nvSpPr>
              <p:spPr>
                <a:xfrm>
                  <a:off x="6606727" y="3453430"/>
                  <a:ext cx="49885" cy="7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523" extrusionOk="0">
                      <a:moveTo>
                        <a:pt x="495" y="1"/>
                      </a:moveTo>
                      <a:cubicBezTo>
                        <a:pt x="228" y="1"/>
                        <a:pt x="0" y="343"/>
                        <a:pt x="0" y="761"/>
                      </a:cubicBezTo>
                      <a:cubicBezTo>
                        <a:pt x="0" y="1180"/>
                        <a:pt x="190" y="1522"/>
                        <a:pt x="495" y="1522"/>
                      </a:cubicBezTo>
                      <a:cubicBezTo>
                        <a:pt x="723" y="1522"/>
                        <a:pt x="951" y="1180"/>
                        <a:pt x="951" y="761"/>
                      </a:cubicBezTo>
                      <a:cubicBezTo>
                        <a:pt x="951" y="381"/>
                        <a:pt x="761" y="39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258;p34">
                  <a:extLst>
                    <a:ext uri="{FF2B5EF4-FFF2-40B4-BE49-F238E27FC236}">
                      <a16:creationId xmlns:a16="http://schemas.microsoft.com/office/drawing/2014/main" id="{9C2A0D5A-5DAB-FF07-BB1B-BED80E1F8330}"/>
                    </a:ext>
                  </a:extLst>
                </p:cNvPr>
                <p:cNvSpPr/>
                <p:nvPr/>
              </p:nvSpPr>
              <p:spPr>
                <a:xfrm>
                  <a:off x="6712365" y="3563105"/>
                  <a:ext cx="55858" cy="4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" h="799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1" y="419"/>
                        <a:pt x="267" y="799"/>
                        <a:pt x="571" y="799"/>
                      </a:cubicBezTo>
                      <a:cubicBezTo>
                        <a:pt x="761" y="799"/>
                        <a:pt x="990" y="647"/>
                        <a:pt x="1066" y="380"/>
                      </a:cubicBezTo>
                      <a:lnTo>
                        <a:pt x="1066" y="380"/>
                      </a:lnTo>
                      <a:cubicBezTo>
                        <a:pt x="1012" y="407"/>
                        <a:pt x="920" y="434"/>
                        <a:pt x="817" y="434"/>
                      </a:cubicBezTo>
                      <a:cubicBezTo>
                        <a:pt x="775" y="434"/>
                        <a:pt x="730" y="430"/>
                        <a:pt x="685" y="419"/>
                      </a:cubicBezTo>
                      <a:cubicBezTo>
                        <a:pt x="305" y="380"/>
                        <a:pt x="115" y="38"/>
                        <a:pt x="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259;p34">
                  <a:extLst>
                    <a:ext uri="{FF2B5EF4-FFF2-40B4-BE49-F238E27FC236}">
                      <a16:creationId xmlns:a16="http://schemas.microsoft.com/office/drawing/2014/main" id="{0D6000BF-29ED-B7B7-9D9A-D04B6DDC7FD1}"/>
                    </a:ext>
                  </a:extLst>
                </p:cNvPr>
                <p:cNvSpPr/>
                <p:nvPr/>
              </p:nvSpPr>
              <p:spPr>
                <a:xfrm>
                  <a:off x="6748258" y="3513220"/>
                  <a:ext cx="15982" cy="59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143" extrusionOk="0">
                      <a:moveTo>
                        <a:pt x="191" y="1"/>
                      </a:moveTo>
                      <a:cubicBezTo>
                        <a:pt x="153" y="1"/>
                        <a:pt x="115" y="1"/>
                        <a:pt x="115" y="39"/>
                      </a:cubicBezTo>
                      <a:cubicBezTo>
                        <a:pt x="0" y="305"/>
                        <a:pt x="0" y="572"/>
                        <a:pt x="38" y="686"/>
                      </a:cubicBezTo>
                      <a:cubicBezTo>
                        <a:pt x="38" y="762"/>
                        <a:pt x="115" y="800"/>
                        <a:pt x="115" y="838"/>
                      </a:cubicBezTo>
                      <a:cubicBezTo>
                        <a:pt x="115" y="876"/>
                        <a:pt x="153" y="876"/>
                        <a:pt x="153" y="952"/>
                      </a:cubicBezTo>
                      <a:cubicBezTo>
                        <a:pt x="191" y="990"/>
                        <a:pt x="191" y="1028"/>
                        <a:pt x="191" y="1028"/>
                      </a:cubicBezTo>
                      <a:lnTo>
                        <a:pt x="76" y="1028"/>
                      </a:lnTo>
                      <a:cubicBezTo>
                        <a:pt x="76" y="1028"/>
                        <a:pt x="0" y="1028"/>
                        <a:pt x="0" y="1104"/>
                      </a:cubicBezTo>
                      <a:cubicBezTo>
                        <a:pt x="0" y="1104"/>
                        <a:pt x="0" y="1142"/>
                        <a:pt x="76" y="1142"/>
                      </a:cubicBezTo>
                      <a:lnTo>
                        <a:pt x="305" y="1142"/>
                      </a:lnTo>
                      <a:cubicBezTo>
                        <a:pt x="305" y="1104"/>
                        <a:pt x="305" y="1028"/>
                        <a:pt x="267" y="914"/>
                      </a:cubicBezTo>
                      <a:cubicBezTo>
                        <a:pt x="191" y="838"/>
                        <a:pt x="191" y="838"/>
                        <a:pt x="191" y="800"/>
                      </a:cubicBezTo>
                      <a:cubicBezTo>
                        <a:pt x="191" y="762"/>
                        <a:pt x="153" y="724"/>
                        <a:pt x="153" y="648"/>
                      </a:cubicBezTo>
                      <a:cubicBezTo>
                        <a:pt x="115" y="572"/>
                        <a:pt x="153" y="381"/>
                        <a:pt x="267" y="77"/>
                      </a:cubicBezTo>
                      <a:cubicBezTo>
                        <a:pt x="267" y="39"/>
                        <a:pt x="267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260;p34">
                  <a:extLst>
                    <a:ext uri="{FF2B5EF4-FFF2-40B4-BE49-F238E27FC236}">
                      <a16:creationId xmlns:a16="http://schemas.microsoft.com/office/drawing/2014/main" id="{5C27C72A-2BF3-9B20-2706-8C7A1ECD4B1E}"/>
                    </a:ext>
                  </a:extLst>
                </p:cNvPr>
                <p:cNvSpPr/>
                <p:nvPr/>
              </p:nvSpPr>
              <p:spPr>
                <a:xfrm>
                  <a:off x="6688470" y="3464906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73" y="0"/>
                      </a:moveTo>
                      <a:cubicBezTo>
                        <a:pt x="317" y="0"/>
                        <a:pt x="171" y="74"/>
                        <a:pt x="76" y="200"/>
                      </a:cubicBezTo>
                      <a:cubicBezTo>
                        <a:pt x="0" y="238"/>
                        <a:pt x="0" y="314"/>
                        <a:pt x="76" y="314"/>
                      </a:cubicBezTo>
                      <a:cubicBezTo>
                        <a:pt x="95" y="333"/>
                        <a:pt x="114" y="343"/>
                        <a:pt x="128" y="343"/>
                      </a:cubicBezTo>
                      <a:cubicBezTo>
                        <a:pt x="143" y="343"/>
                        <a:pt x="152" y="333"/>
                        <a:pt x="152" y="314"/>
                      </a:cubicBezTo>
                      <a:cubicBezTo>
                        <a:pt x="210" y="198"/>
                        <a:pt x="313" y="148"/>
                        <a:pt x="426" y="148"/>
                      </a:cubicBezTo>
                      <a:cubicBezTo>
                        <a:pt x="461" y="148"/>
                        <a:pt x="497" y="153"/>
                        <a:pt x="533" y="162"/>
                      </a:cubicBezTo>
                      <a:cubicBezTo>
                        <a:pt x="647" y="162"/>
                        <a:pt x="723" y="238"/>
                        <a:pt x="723" y="314"/>
                      </a:cubicBezTo>
                      <a:cubicBezTo>
                        <a:pt x="723" y="352"/>
                        <a:pt x="761" y="352"/>
                        <a:pt x="761" y="352"/>
                      </a:cubicBezTo>
                      <a:cubicBezTo>
                        <a:pt x="837" y="352"/>
                        <a:pt x="837" y="314"/>
                        <a:pt x="875" y="238"/>
                      </a:cubicBezTo>
                      <a:cubicBezTo>
                        <a:pt x="837" y="162"/>
                        <a:pt x="723" y="48"/>
                        <a:pt x="571" y="10"/>
                      </a:cubicBezTo>
                      <a:cubicBezTo>
                        <a:pt x="538" y="3"/>
                        <a:pt x="505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261;p34">
                  <a:extLst>
                    <a:ext uri="{FF2B5EF4-FFF2-40B4-BE49-F238E27FC236}">
                      <a16:creationId xmlns:a16="http://schemas.microsoft.com/office/drawing/2014/main" id="{21A591EC-175D-7D0E-76CE-2C7E2A673134}"/>
                    </a:ext>
                  </a:extLst>
                </p:cNvPr>
                <p:cNvSpPr/>
                <p:nvPr/>
              </p:nvSpPr>
              <p:spPr>
                <a:xfrm>
                  <a:off x="6760205" y="3472871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98" y="0"/>
                      </a:moveTo>
                      <a:cubicBezTo>
                        <a:pt x="329" y="0"/>
                        <a:pt x="203" y="74"/>
                        <a:pt x="77" y="200"/>
                      </a:cubicBezTo>
                      <a:cubicBezTo>
                        <a:pt x="1" y="238"/>
                        <a:pt x="1" y="276"/>
                        <a:pt x="77" y="276"/>
                      </a:cubicBezTo>
                      <a:cubicBezTo>
                        <a:pt x="96" y="314"/>
                        <a:pt x="115" y="333"/>
                        <a:pt x="129" y="333"/>
                      </a:cubicBezTo>
                      <a:cubicBezTo>
                        <a:pt x="143" y="333"/>
                        <a:pt x="153" y="314"/>
                        <a:pt x="153" y="276"/>
                      </a:cubicBezTo>
                      <a:cubicBezTo>
                        <a:pt x="235" y="194"/>
                        <a:pt x="317" y="132"/>
                        <a:pt x="414" y="132"/>
                      </a:cubicBezTo>
                      <a:cubicBezTo>
                        <a:pt x="451" y="132"/>
                        <a:pt x="491" y="141"/>
                        <a:pt x="533" y="162"/>
                      </a:cubicBezTo>
                      <a:cubicBezTo>
                        <a:pt x="647" y="162"/>
                        <a:pt x="723" y="238"/>
                        <a:pt x="723" y="276"/>
                      </a:cubicBezTo>
                      <a:cubicBezTo>
                        <a:pt x="723" y="352"/>
                        <a:pt x="762" y="352"/>
                        <a:pt x="762" y="352"/>
                      </a:cubicBezTo>
                      <a:cubicBezTo>
                        <a:pt x="812" y="352"/>
                        <a:pt x="829" y="319"/>
                        <a:pt x="812" y="319"/>
                      </a:cubicBezTo>
                      <a:cubicBezTo>
                        <a:pt x="811" y="319"/>
                        <a:pt x="809" y="319"/>
                        <a:pt x="807" y="319"/>
                      </a:cubicBezTo>
                      <a:lnTo>
                        <a:pt x="807" y="319"/>
                      </a:lnTo>
                      <a:cubicBezTo>
                        <a:pt x="876" y="265"/>
                        <a:pt x="876" y="238"/>
                        <a:pt x="876" y="238"/>
                      </a:cubicBezTo>
                      <a:cubicBezTo>
                        <a:pt x="838" y="124"/>
                        <a:pt x="723" y="48"/>
                        <a:pt x="609" y="10"/>
                      </a:cubicBezTo>
                      <a:cubicBezTo>
                        <a:pt x="570" y="4"/>
                        <a:pt x="533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" name="Google Shape;2262;p34">
                <a:extLst>
                  <a:ext uri="{FF2B5EF4-FFF2-40B4-BE49-F238E27FC236}">
                    <a16:creationId xmlns:a16="http://schemas.microsoft.com/office/drawing/2014/main" id="{3022C5ED-7326-59ED-595F-42FF52E537AD}"/>
                  </a:ext>
                </a:extLst>
              </p:cNvPr>
              <p:cNvSpPr/>
              <p:nvPr/>
            </p:nvSpPr>
            <p:spPr>
              <a:xfrm rot="1648474">
                <a:off x="2472396" y="1296545"/>
                <a:ext cx="324395" cy="220851"/>
              </a:xfrm>
              <a:custGeom>
                <a:avLst/>
                <a:gdLst/>
                <a:ahLst/>
                <a:cxnLst/>
                <a:rect l="l" t="t" r="r" b="b"/>
                <a:pathLst>
                  <a:path w="8857" h="6426" extrusionOk="0">
                    <a:moveTo>
                      <a:pt x="8191" y="0"/>
                    </a:moveTo>
                    <a:lnTo>
                      <a:pt x="8191" y="0"/>
                    </a:lnTo>
                    <a:cubicBezTo>
                      <a:pt x="7657" y="789"/>
                      <a:pt x="6733" y="1243"/>
                      <a:pt x="5821" y="1243"/>
                    </a:cubicBezTo>
                    <a:cubicBezTo>
                      <a:pt x="5595" y="1243"/>
                      <a:pt x="5370" y="1215"/>
                      <a:pt x="5152" y="1158"/>
                    </a:cubicBezTo>
                    <a:cubicBezTo>
                      <a:pt x="4312" y="955"/>
                      <a:pt x="3589" y="405"/>
                      <a:pt x="2721" y="347"/>
                    </a:cubicBezTo>
                    <a:cubicBezTo>
                      <a:pt x="2674" y="344"/>
                      <a:pt x="2628" y="343"/>
                      <a:pt x="2582" y="343"/>
                    </a:cubicBezTo>
                    <a:cubicBezTo>
                      <a:pt x="1366" y="343"/>
                      <a:pt x="313" y="1433"/>
                      <a:pt x="174" y="2605"/>
                    </a:cubicBezTo>
                    <a:cubicBezTo>
                      <a:pt x="0" y="3907"/>
                      <a:pt x="724" y="5586"/>
                      <a:pt x="1679" y="6425"/>
                    </a:cubicBezTo>
                    <a:cubicBezTo>
                      <a:pt x="2605" y="5586"/>
                      <a:pt x="3155" y="4341"/>
                      <a:pt x="3126" y="3097"/>
                    </a:cubicBezTo>
                    <a:lnTo>
                      <a:pt x="3126" y="3097"/>
                    </a:lnTo>
                    <a:cubicBezTo>
                      <a:pt x="3686" y="3882"/>
                      <a:pt x="4645" y="4329"/>
                      <a:pt x="5597" y="4329"/>
                    </a:cubicBezTo>
                    <a:cubicBezTo>
                      <a:pt x="6120" y="4329"/>
                      <a:pt x="6640" y="4194"/>
                      <a:pt x="7091" y="3907"/>
                    </a:cubicBezTo>
                    <a:cubicBezTo>
                      <a:pt x="8364" y="3155"/>
                      <a:pt x="8856" y="1302"/>
                      <a:pt x="8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63;p34">
                <a:extLst>
                  <a:ext uri="{FF2B5EF4-FFF2-40B4-BE49-F238E27FC236}">
                    <a16:creationId xmlns:a16="http://schemas.microsoft.com/office/drawing/2014/main" id="{1FA09ABD-7BD3-1FCC-D487-1DC0D49DEF9E}"/>
                  </a:ext>
                </a:extLst>
              </p:cNvPr>
              <p:cNvSpPr/>
              <p:nvPr/>
            </p:nvSpPr>
            <p:spPr>
              <a:xfrm>
                <a:off x="2463515" y="1371800"/>
                <a:ext cx="79012" cy="228404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1537" extrusionOk="0">
                    <a:moveTo>
                      <a:pt x="1087" y="0"/>
                    </a:moveTo>
                    <a:lnTo>
                      <a:pt x="0" y="11537"/>
                    </a:lnTo>
                    <a:lnTo>
                      <a:pt x="3991" y="30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0" name="Google Shape;2264;p34">
                <a:extLst>
                  <a:ext uri="{FF2B5EF4-FFF2-40B4-BE49-F238E27FC236}">
                    <a16:creationId xmlns:a16="http://schemas.microsoft.com/office/drawing/2014/main" id="{05EF1961-8B04-D940-E0BC-3379532C5B7E}"/>
                  </a:ext>
                </a:extLst>
              </p:cNvPr>
              <p:cNvSpPr/>
              <p:nvPr/>
            </p:nvSpPr>
            <p:spPr>
              <a:xfrm>
                <a:off x="2486142" y="1466644"/>
                <a:ext cx="50400" cy="50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2265;p34">
              <a:extLst>
                <a:ext uri="{FF2B5EF4-FFF2-40B4-BE49-F238E27FC236}">
                  <a16:creationId xmlns:a16="http://schemas.microsoft.com/office/drawing/2014/main" id="{34EEF1FD-4EAC-F903-22E2-6E3003123A15}"/>
                </a:ext>
              </a:extLst>
            </p:cNvPr>
            <p:cNvSpPr/>
            <p:nvPr/>
          </p:nvSpPr>
          <p:spPr>
            <a:xfrm>
              <a:off x="3253859" y="2475858"/>
              <a:ext cx="1432042" cy="674270"/>
            </a:xfrm>
            <a:custGeom>
              <a:avLst/>
              <a:gdLst/>
              <a:ahLst/>
              <a:cxnLst/>
              <a:rect l="l" t="t" r="r" b="b"/>
              <a:pathLst>
                <a:path w="73589" h="34649" extrusionOk="0">
                  <a:moveTo>
                    <a:pt x="1" y="31852"/>
                  </a:moveTo>
                  <a:cubicBezTo>
                    <a:pt x="1" y="31852"/>
                    <a:pt x="1" y="31852"/>
                    <a:pt x="1" y="31852"/>
                  </a:cubicBezTo>
                  <a:cubicBezTo>
                    <a:pt x="1" y="31852"/>
                    <a:pt x="1" y="31852"/>
                    <a:pt x="1" y="31852"/>
                  </a:cubicBezTo>
                  <a:lnTo>
                    <a:pt x="1" y="31852"/>
                  </a:lnTo>
                  <a:cubicBezTo>
                    <a:pt x="1" y="31852"/>
                    <a:pt x="1" y="31852"/>
                    <a:pt x="1" y="31852"/>
                  </a:cubicBezTo>
                  <a:close/>
                  <a:moveTo>
                    <a:pt x="33805" y="1"/>
                  </a:moveTo>
                  <a:cubicBezTo>
                    <a:pt x="33724" y="1"/>
                    <a:pt x="33651" y="10"/>
                    <a:pt x="33588" y="28"/>
                  </a:cubicBezTo>
                  <a:cubicBezTo>
                    <a:pt x="29789" y="1122"/>
                    <a:pt x="10639" y="16928"/>
                    <a:pt x="10639" y="16928"/>
                  </a:cubicBezTo>
                  <a:cubicBezTo>
                    <a:pt x="9610" y="17655"/>
                    <a:pt x="45" y="31802"/>
                    <a:pt x="1" y="31852"/>
                  </a:cubicBezTo>
                  <a:lnTo>
                    <a:pt x="1" y="31852"/>
                  </a:lnTo>
                  <a:cubicBezTo>
                    <a:pt x="1990" y="33213"/>
                    <a:pt x="6409" y="33827"/>
                    <a:pt x="10793" y="33827"/>
                  </a:cubicBezTo>
                  <a:cubicBezTo>
                    <a:pt x="15518" y="33827"/>
                    <a:pt x="20203" y="33113"/>
                    <a:pt x="21764" y="31852"/>
                  </a:cubicBezTo>
                  <a:cubicBezTo>
                    <a:pt x="24773" y="29420"/>
                    <a:pt x="35017" y="9967"/>
                    <a:pt x="35017" y="9967"/>
                  </a:cubicBezTo>
                  <a:lnTo>
                    <a:pt x="67662" y="34649"/>
                  </a:lnTo>
                  <a:lnTo>
                    <a:pt x="73589" y="31153"/>
                  </a:lnTo>
                  <a:cubicBezTo>
                    <a:pt x="73589" y="31153"/>
                    <a:pt x="38586" y="1"/>
                    <a:pt x="33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66;p34">
              <a:extLst>
                <a:ext uri="{FF2B5EF4-FFF2-40B4-BE49-F238E27FC236}">
                  <a16:creationId xmlns:a16="http://schemas.microsoft.com/office/drawing/2014/main" id="{1FC5D770-CE27-E5FB-895A-06F00933DA44}"/>
                </a:ext>
              </a:extLst>
            </p:cNvPr>
            <p:cNvSpPr/>
            <p:nvPr/>
          </p:nvSpPr>
          <p:spPr>
            <a:xfrm>
              <a:off x="3969579" y="2630779"/>
              <a:ext cx="399280" cy="312333"/>
            </a:xfrm>
            <a:custGeom>
              <a:avLst/>
              <a:gdLst/>
              <a:ahLst/>
              <a:cxnLst/>
              <a:rect l="l" t="t" r="r" b="b"/>
              <a:pathLst>
                <a:path w="20518" h="16050" extrusionOk="0">
                  <a:moveTo>
                    <a:pt x="9271" y="0"/>
                  </a:moveTo>
                  <a:lnTo>
                    <a:pt x="1" y="3496"/>
                  </a:lnTo>
                  <a:lnTo>
                    <a:pt x="16901" y="16049"/>
                  </a:lnTo>
                  <a:lnTo>
                    <a:pt x="20518" y="911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67;p34">
              <a:extLst>
                <a:ext uri="{FF2B5EF4-FFF2-40B4-BE49-F238E27FC236}">
                  <a16:creationId xmlns:a16="http://schemas.microsoft.com/office/drawing/2014/main" id="{7E63BF88-77A1-CE1E-5A0C-8340C1A0E9E7}"/>
                </a:ext>
              </a:extLst>
            </p:cNvPr>
            <p:cNvSpPr/>
            <p:nvPr/>
          </p:nvSpPr>
          <p:spPr>
            <a:xfrm>
              <a:off x="2695493" y="2808215"/>
              <a:ext cx="679640" cy="475038"/>
            </a:xfrm>
            <a:custGeom>
              <a:avLst/>
              <a:gdLst/>
              <a:ahLst/>
              <a:cxnLst/>
              <a:rect l="l" t="t" r="r" b="b"/>
              <a:pathLst>
                <a:path w="34925" h="24411" extrusionOk="0">
                  <a:moveTo>
                    <a:pt x="8602" y="1"/>
                  </a:moveTo>
                  <a:cubicBezTo>
                    <a:pt x="8602" y="1"/>
                    <a:pt x="0" y="21278"/>
                    <a:pt x="1520" y="23497"/>
                  </a:cubicBezTo>
                  <a:cubicBezTo>
                    <a:pt x="1992" y="24176"/>
                    <a:pt x="5388" y="24410"/>
                    <a:pt x="9848" y="24410"/>
                  </a:cubicBezTo>
                  <a:cubicBezTo>
                    <a:pt x="19760" y="24410"/>
                    <a:pt x="34925" y="23254"/>
                    <a:pt x="34925" y="23254"/>
                  </a:cubicBezTo>
                  <a:lnTo>
                    <a:pt x="34925" y="20214"/>
                  </a:lnTo>
                  <a:lnTo>
                    <a:pt x="10639" y="19697"/>
                  </a:lnTo>
                  <a:lnTo>
                    <a:pt x="17751" y="1065"/>
                  </a:lnTo>
                  <a:lnTo>
                    <a:pt x="8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68;p34">
              <a:extLst>
                <a:ext uri="{FF2B5EF4-FFF2-40B4-BE49-F238E27FC236}">
                  <a16:creationId xmlns:a16="http://schemas.microsoft.com/office/drawing/2014/main" id="{A86CF795-193E-8979-EB50-619F6BFEC824}"/>
                </a:ext>
              </a:extLst>
            </p:cNvPr>
            <p:cNvSpPr/>
            <p:nvPr/>
          </p:nvSpPr>
          <p:spPr>
            <a:xfrm>
              <a:off x="3168683" y="3197434"/>
              <a:ext cx="206451" cy="75135"/>
            </a:xfrm>
            <a:custGeom>
              <a:avLst/>
              <a:gdLst/>
              <a:ahLst/>
              <a:cxnLst/>
              <a:rect l="l" t="t" r="r" b="b"/>
              <a:pathLst>
                <a:path w="10609" h="3861" extrusionOk="0">
                  <a:moveTo>
                    <a:pt x="1" y="0"/>
                  </a:moveTo>
                  <a:lnTo>
                    <a:pt x="1460" y="3860"/>
                  </a:lnTo>
                  <a:lnTo>
                    <a:pt x="10609" y="3253"/>
                  </a:lnTo>
                  <a:lnTo>
                    <a:pt x="10609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69;p34">
              <a:extLst>
                <a:ext uri="{FF2B5EF4-FFF2-40B4-BE49-F238E27FC236}">
                  <a16:creationId xmlns:a16="http://schemas.microsoft.com/office/drawing/2014/main" id="{D53E6F4C-15BA-DA49-C364-028F04431D41}"/>
                </a:ext>
              </a:extLst>
            </p:cNvPr>
            <p:cNvSpPr/>
            <p:nvPr/>
          </p:nvSpPr>
          <p:spPr>
            <a:xfrm>
              <a:off x="2772983" y="2476986"/>
              <a:ext cx="324748" cy="576133"/>
            </a:xfrm>
            <a:custGeom>
              <a:avLst/>
              <a:gdLst/>
              <a:ahLst/>
              <a:cxnLst/>
              <a:rect l="l" t="t" r="r" b="b"/>
              <a:pathLst>
                <a:path w="16688" h="29606" extrusionOk="0">
                  <a:moveTo>
                    <a:pt x="14225" y="0"/>
                  </a:moveTo>
                  <a:cubicBezTo>
                    <a:pt x="11003" y="0"/>
                    <a:pt x="6444" y="7113"/>
                    <a:pt x="5532" y="9210"/>
                  </a:cubicBezTo>
                  <a:cubicBezTo>
                    <a:pt x="4559" y="11247"/>
                    <a:pt x="0" y="26353"/>
                    <a:pt x="0" y="26353"/>
                  </a:cubicBezTo>
                  <a:lnTo>
                    <a:pt x="9909" y="29606"/>
                  </a:lnTo>
                  <a:cubicBezTo>
                    <a:pt x="9909" y="29606"/>
                    <a:pt x="15471" y="14043"/>
                    <a:pt x="15623" y="12067"/>
                  </a:cubicBezTo>
                  <a:cubicBezTo>
                    <a:pt x="15775" y="10031"/>
                    <a:pt x="16687" y="0"/>
                    <a:pt x="14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70;p34">
              <a:extLst>
                <a:ext uri="{FF2B5EF4-FFF2-40B4-BE49-F238E27FC236}">
                  <a16:creationId xmlns:a16="http://schemas.microsoft.com/office/drawing/2014/main" id="{8AF15369-BF30-FAD6-2F46-DBFF7D3D1E6B}"/>
                </a:ext>
              </a:extLst>
            </p:cNvPr>
            <p:cNvSpPr/>
            <p:nvPr/>
          </p:nvSpPr>
          <p:spPr>
            <a:xfrm>
              <a:off x="3599897" y="2587655"/>
              <a:ext cx="1337992" cy="678162"/>
            </a:xfrm>
            <a:custGeom>
              <a:avLst/>
              <a:gdLst/>
              <a:ahLst/>
              <a:cxnLst/>
              <a:rect l="l" t="t" r="r" b="b"/>
              <a:pathLst>
                <a:path w="68756" h="34849" extrusionOk="0">
                  <a:moveTo>
                    <a:pt x="35656" y="0"/>
                  </a:moveTo>
                  <a:cubicBezTo>
                    <a:pt x="35577" y="0"/>
                    <a:pt x="35506" y="9"/>
                    <a:pt x="35442" y="28"/>
                  </a:cubicBezTo>
                  <a:cubicBezTo>
                    <a:pt x="31642" y="1122"/>
                    <a:pt x="13070" y="11548"/>
                    <a:pt x="13070" y="11548"/>
                  </a:cubicBezTo>
                  <a:cubicBezTo>
                    <a:pt x="12037" y="12247"/>
                    <a:pt x="0" y="32885"/>
                    <a:pt x="0" y="32885"/>
                  </a:cubicBezTo>
                  <a:cubicBezTo>
                    <a:pt x="1995" y="34235"/>
                    <a:pt x="6433" y="34848"/>
                    <a:pt x="10829" y="34848"/>
                  </a:cubicBezTo>
                  <a:cubicBezTo>
                    <a:pt x="15542" y="34848"/>
                    <a:pt x="20207" y="34143"/>
                    <a:pt x="21764" y="32885"/>
                  </a:cubicBezTo>
                  <a:cubicBezTo>
                    <a:pt x="24803" y="30454"/>
                    <a:pt x="35715" y="11426"/>
                    <a:pt x="35715" y="11426"/>
                  </a:cubicBezTo>
                  <a:lnTo>
                    <a:pt x="62828" y="34284"/>
                  </a:lnTo>
                  <a:lnTo>
                    <a:pt x="68755" y="30788"/>
                  </a:lnTo>
                  <a:cubicBezTo>
                    <a:pt x="68755" y="30788"/>
                    <a:pt x="40229" y="0"/>
                    <a:pt x="35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1;p34">
              <a:extLst>
                <a:ext uri="{FF2B5EF4-FFF2-40B4-BE49-F238E27FC236}">
                  <a16:creationId xmlns:a16="http://schemas.microsoft.com/office/drawing/2014/main" id="{F8DB6FBA-6E0A-00D0-A919-BAC5DC0398F6}"/>
                </a:ext>
              </a:extLst>
            </p:cNvPr>
            <p:cNvSpPr/>
            <p:nvPr/>
          </p:nvSpPr>
          <p:spPr>
            <a:xfrm>
              <a:off x="2914341" y="2456281"/>
              <a:ext cx="997286" cy="771336"/>
            </a:xfrm>
            <a:custGeom>
              <a:avLst/>
              <a:gdLst/>
              <a:ahLst/>
              <a:cxnLst/>
              <a:rect l="l" t="t" r="r" b="b"/>
              <a:pathLst>
                <a:path w="51248" h="39637" extrusionOk="0">
                  <a:moveTo>
                    <a:pt x="5320" y="1"/>
                  </a:moveTo>
                  <a:cubicBezTo>
                    <a:pt x="5320" y="1"/>
                    <a:pt x="1612" y="5624"/>
                    <a:pt x="791" y="10153"/>
                  </a:cubicBezTo>
                  <a:cubicBezTo>
                    <a:pt x="1" y="14682"/>
                    <a:pt x="11733" y="34287"/>
                    <a:pt x="35260" y="39636"/>
                  </a:cubicBezTo>
                  <a:cubicBezTo>
                    <a:pt x="35260" y="39636"/>
                    <a:pt x="44409" y="31612"/>
                    <a:pt x="48330" y="26992"/>
                  </a:cubicBezTo>
                  <a:cubicBezTo>
                    <a:pt x="51248" y="23496"/>
                    <a:pt x="48330" y="18329"/>
                    <a:pt x="48330" y="18329"/>
                  </a:cubicBezTo>
                  <a:cubicBezTo>
                    <a:pt x="48330" y="18329"/>
                    <a:pt x="44412" y="18262"/>
                    <a:pt x="41404" y="18262"/>
                  </a:cubicBezTo>
                  <a:cubicBezTo>
                    <a:pt x="39900" y="18262"/>
                    <a:pt x="38623" y="18278"/>
                    <a:pt x="38178" y="18329"/>
                  </a:cubicBezTo>
                  <a:cubicBezTo>
                    <a:pt x="38170" y="18330"/>
                    <a:pt x="38162" y="18330"/>
                    <a:pt x="38153" y="18330"/>
                  </a:cubicBezTo>
                  <a:cubicBezTo>
                    <a:pt x="36687" y="18330"/>
                    <a:pt x="20998" y="5466"/>
                    <a:pt x="19879" y="4560"/>
                  </a:cubicBezTo>
                  <a:cubicBezTo>
                    <a:pt x="17357" y="2523"/>
                    <a:pt x="16110" y="1064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72;p34">
              <a:extLst>
                <a:ext uri="{FF2B5EF4-FFF2-40B4-BE49-F238E27FC236}">
                  <a16:creationId xmlns:a16="http://schemas.microsoft.com/office/drawing/2014/main" id="{9AB7B221-008E-F111-8872-4597F6F77DF2}"/>
                </a:ext>
              </a:extLst>
            </p:cNvPr>
            <p:cNvSpPr/>
            <p:nvPr/>
          </p:nvSpPr>
          <p:spPr>
            <a:xfrm>
              <a:off x="3124333" y="2782781"/>
              <a:ext cx="777252" cy="501445"/>
            </a:xfrm>
            <a:custGeom>
              <a:avLst/>
              <a:gdLst/>
              <a:ahLst/>
              <a:cxnLst/>
              <a:rect l="l" t="t" r="r" b="b"/>
              <a:pathLst>
                <a:path w="39941" h="25768" extrusionOk="0">
                  <a:moveTo>
                    <a:pt x="8450" y="1"/>
                  </a:moveTo>
                  <a:lnTo>
                    <a:pt x="0" y="3740"/>
                  </a:lnTo>
                  <a:cubicBezTo>
                    <a:pt x="0" y="3740"/>
                    <a:pt x="5015" y="22646"/>
                    <a:pt x="6535" y="24834"/>
                  </a:cubicBezTo>
                  <a:cubicBezTo>
                    <a:pt x="7011" y="25529"/>
                    <a:pt x="10468" y="25768"/>
                    <a:pt x="14991" y="25768"/>
                  </a:cubicBezTo>
                  <a:cubicBezTo>
                    <a:pt x="24905" y="25768"/>
                    <a:pt x="39940" y="24621"/>
                    <a:pt x="39940" y="24621"/>
                  </a:cubicBezTo>
                  <a:lnTo>
                    <a:pt x="39940" y="21582"/>
                  </a:lnTo>
                  <a:lnTo>
                    <a:pt x="14347" y="21004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73;p34">
              <a:extLst>
                <a:ext uri="{FF2B5EF4-FFF2-40B4-BE49-F238E27FC236}">
                  <a16:creationId xmlns:a16="http://schemas.microsoft.com/office/drawing/2014/main" id="{E65D3F4C-44E8-E4A1-5720-24897C1305A6}"/>
                </a:ext>
              </a:extLst>
            </p:cNvPr>
            <p:cNvSpPr/>
            <p:nvPr/>
          </p:nvSpPr>
          <p:spPr>
            <a:xfrm>
              <a:off x="3061030" y="2557648"/>
              <a:ext cx="293398" cy="501387"/>
            </a:xfrm>
            <a:custGeom>
              <a:avLst/>
              <a:gdLst/>
              <a:ahLst/>
              <a:cxnLst/>
              <a:rect l="l" t="t" r="r" b="b"/>
              <a:pathLst>
                <a:path w="15077" h="25765" extrusionOk="0">
                  <a:moveTo>
                    <a:pt x="4083" y="0"/>
                  </a:moveTo>
                  <a:cubicBezTo>
                    <a:pt x="3665" y="0"/>
                    <a:pt x="3307" y="117"/>
                    <a:pt x="3040" y="384"/>
                  </a:cubicBezTo>
                  <a:cubicBezTo>
                    <a:pt x="1277" y="2147"/>
                    <a:pt x="1" y="4974"/>
                    <a:pt x="183" y="7223"/>
                  </a:cubicBezTo>
                  <a:cubicBezTo>
                    <a:pt x="365" y="9503"/>
                    <a:pt x="4955" y="25765"/>
                    <a:pt x="4955" y="25765"/>
                  </a:cubicBezTo>
                  <a:lnTo>
                    <a:pt x="15077" y="23059"/>
                  </a:lnTo>
                  <a:cubicBezTo>
                    <a:pt x="15077" y="23059"/>
                    <a:pt x="12068" y="6798"/>
                    <a:pt x="11186" y="5035"/>
                  </a:cubicBezTo>
                  <a:cubicBezTo>
                    <a:pt x="10466" y="3518"/>
                    <a:pt x="6376" y="0"/>
                    <a:pt x="4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74;p34">
              <a:extLst>
                <a:ext uri="{FF2B5EF4-FFF2-40B4-BE49-F238E27FC236}">
                  <a16:creationId xmlns:a16="http://schemas.microsoft.com/office/drawing/2014/main" id="{4DC26E08-FB57-000A-5645-1A2850198E9B}"/>
                </a:ext>
              </a:extLst>
            </p:cNvPr>
            <p:cNvSpPr/>
            <p:nvPr/>
          </p:nvSpPr>
          <p:spPr>
            <a:xfrm>
              <a:off x="3900963" y="3176320"/>
              <a:ext cx="239027" cy="91734"/>
            </a:xfrm>
            <a:custGeom>
              <a:avLst/>
              <a:gdLst/>
              <a:ahLst/>
              <a:cxnLst/>
              <a:rect l="l" t="t" r="r" b="b"/>
              <a:pathLst>
                <a:path w="12283" h="4714" extrusionOk="0">
                  <a:moveTo>
                    <a:pt x="4685" y="0"/>
                  </a:moveTo>
                  <a:cubicBezTo>
                    <a:pt x="4614" y="0"/>
                    <a:pt x="4551" y="7"/>
                    <a:pt x="4499" y="21"/>
                  </a:cubicBezTo>
                  <a:cubicBezTo>
                    <a:pt x="3314" y="325"/>
                    <a:pt x="31" y="1298"/>
                    <a:pt x="31" y="1298"/>
                  </a:cubicBezTo>
                  <a:lnTo>
                    <a:pt x="1" y="1298"/>
                  </a:lnTo>
                  <a:lnTo>
                    <a:pt x="1" y="4398"/>
                  </a:lnTo>
                  <a:cubicBezTo>
                    <a:pt x="1017" y="4622"/>
                    <a:pt x="1869" y="4714"/>
                    <a:pt x="2583" y="4714"/>
                  </a:cubicBezTo>
                  <a:cubicBezTo>
                    <a:pt x="5952" y="4714"/>
                    <a:pt x="6262" y="2666"/>
                    <a:pt x="6262" y="2666"/>
                  </a:cubicBezTo>
                  <a:cubicBezTo>
                    <a:pt x="7357" y="3716"/>
                    <a:pt x="9403" y="4355"/>
                    <a:pt x="10665" y="4355"/>
                  </a:cubicBezTo>
                  <a:cubicBezTo>
                    <a:pt x="11120" y="4355"/>
                    <a:pt x="11473" y="4272"/>
                    <a:pt x="11642" y="4094"/>
                  </a:cubicBezTo>
                  <a:cubicBezTo>
                    <a:pt x="12282" y="3425"/>
                    <a:pt x="6268" y="0"/>
                    <a:pt x="4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75;p34">
              <a:extLst>
                <a:ext uri="{FF2B5EF4-FFF2-40B4-BE49-F238E27FC236}">
                  <a16:creationId xmlns:a16="http://schemas.microsoft.com/office/drawing/2014/main" id="{8823453B-09DF-9EBB-EA5D-9289226DD08B}"/>
                </a:ext>
              </a:extLst>
            </p:cNvPr>
            <p:cNvSpPr/>
            <p:nvPr/>
          </p:nvSpPr>
          <p:spPr>
            <a:xfrm>
              <a:off x="3934687" y="2638465"/>
              <a:ext cx="12435" cy="32557"/>
            </a:xfrm>
            <a:custGeom>
              <a:avLst/>
              <a:gdLst/>
              <a:ahLst/>
              <a:cxnLst/>
              <a:rect l="l" t="t" r="r" b="b"/>
              <a:pathLst>
                <a:path w="639" h="1673" fill="none" extrusionOk="0">
                  <a:moveTo>
                    <a:pt x="0" y="1672"/>
                  </a:moveTo>
                  <a:lnTo>
                    <a:pt x="638" y="0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76;p34">
              <a:extLst>
                <a:ext uri="{FF2B5EF4-FFF2-40B4-BE49-F238E27FC236}">
                  <a16:creationId xmlns:a16="http://schemas.microsoft.com/office/drawing/2014/main" id="{17D89E44-1B54-7980-0DA9-9266CCBABB59}"/>
                </a:ext>
              </a:extLst>
            </p:cNvPr>
            <p:cNvSpPr/>
            <p:nvPr/>
          </p:nvSpPr>
          <p:spPr>
            <a:xfrm>
              <a:off x="3161599" y="2456281"/>
              <a:ext cx="35495" cy="28995"/>
            </a:xfrm>
            <a:custGeom>
              <a:avLst/>
              <a:gdLst/>
              <a:ahLst/>
              <a:cxnLst/>
              <a:rect l="l" t="t" r="r" b="b"/>
              <a:pathLst>
                <a:path w="1824" h="1490" extrusionOk="0">
                  <a:moveTo>
                    <a:pt x="365" y="1"/>
                  </a:moveTo>
                  <a:lnTo>
                    <a:pt x="0" y="1064"/>
                  </a:lnTo>
                  <a:lnTo>
                    <a:pt x="1824" y="1490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D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77;p34">
              <a:extLst>
                <a:ext uri="{FF2B5EF4-FFF2-40B4-BE49-F238E27FC236}">
                  <a16:creationId xmlns:a16="http://schemas.microsoft.com/office/drawing/2014/main" id="{135C938D-75B2-716E-A985-3EEF69F844BD}"/>
                </a:ext>
              </a:extLst>
            </p:cNvPr>
            <p:cNvSpPr/>
            <p:nvPr/>
          </p:nvSpPr>
          <p:spPr>
            <a:xfrm>
              <a:off x="3000101" y="2434992"/>
              <a:ext cx="179246" cy="76906"/>
            </a:xfrm>
            <a:custGeom>
              <a:avLst/>
              <a:gdLst/>
              <a:ahLst/>
              <a:cxnLst/>
              <a:rect l="l" t="t" r="r" b="b"/>
              <a:pathLst>
                <a:path w="9211" h="3952" extrusionOk="0">
                  <a:moveTo>
                    <a:pt x="639" y="0"/>
                  </a:moveTo>
                  <a:lnTo>
                    <a:pt x="1" y="3009"/>
                  </a:lnTo>
                  <a:lnTo>
                    <a:pt x="9211" y="3952"/>
                  </a:lnTo>
                  <a:lnTo>
                    <a:pt x="8664" y="109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78;p34">
              <a:extLst>
                <a:ext uri="{FF2B5EF4-FFF2-40B4-BE49-F238E27FC236}">
                  <a16:creationId xmlns:a16="http://schemas.microsoft.com/office/drawing/2014/main" id="{DAABE343-61B8-30A9-52DC-A7235B049A4D}"/>
                </a:ext>
              </a:extLst>
            </p:cNvPr>
            <p:cNvSpPr/>
            <p:nvPr/>
          </p:nvSpPr>
          <p:spPr>
            <a:xfrm>
              <a:off x="5163819" y="2461477"/>
              <a:ext cx="1009702" cy="632294"/>
            </a:xfrm>
            <a:custGeom>
              <a:avLst/>
              <a:gdLst/>
              <a:ahLst/>
              <a:cxnLst/>
              <a:rect l="l" t="t" r="r" b="b"/>
              <a:pathLst>
                <a:path w="51886" h="32492" extrusionOk="0">
                  <a:moveTo>
                    <a:pt x="23854" y="1"/>
                  </a:moveTo>
                  <a:cubicBezTo>
                    <a:pt x="20307" y="1"/>
                    <a:pt x="0" y="23199"/>
                    <a:pt x="0" y="23199"/>
                  </a:cubicBezTo>
                  <a:lnTo>
                    <a:pt x="5867" y="27758"/>
                  </a:lnTo>
                  <a:lnTo>
                    <a:pt x="22797" y="12743"/>
                  </a:lnTo>
                  <a:cubicBezTo>
                    <a:pt x="22797" y="12743"/>
                    <a:pt x="32891" y="32492"/>
                    <a:pt x="41224" y="32492"/>
                  </a:cubicBezTo>
                  <a:cubicBezTo>
                    <a:pt x="41384" y="32492"/>
                    <a:pt x="41544" y="32484"/>
                    <a:pt x="41703" y="32470"/>
                  </a:cubicBezTo>
                  <a:cubicBezTo>
                    <a:pt x="50153" y="31588"/>
                    <a:pt x="51886" y="27758"/>
                    <a:pt x="51886" y="27758"/>
                  </a:cubicBezTo>
                  <a:cubicBezTo>
                    <a:pt x="51886" y="27758"/>
                    <a:pt x="27235" y="463"/>
                    <a:pt x="23952" y="7"/>
                  </a:cubicBezTo>
                  <a:cubicBezTo>
                    <a:pt x="23921" y="3"/>
                    <a:pt x="23889" y="1"/>
                    <a:pt x="23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79;p34">
              <a:extLst>
                <a:ext uri="{FF2B5EF4-FFF2-40B4-BE49-F238E27FC236}">
                  <a16:creationId xmlns:a16="http://schemas.microsoft.com/office/drawing/2014/main" id="{21DA85F1-FCC7-A6DF-7BF3-1CCD486CF2D3}"/>
                </a:ext>
              </a:extLst>
            </p:cNvPr>
            <p:cNvSpPr/>
            <p:nvPr/>
          </p:nvSpPr>
          <p:spPr>
            <a:xfrm>
              <a:off x="5643528" y="2808273"/>
              <a:ext cx="472041" cy="104461"/>
            </a:xfrm>
            <a:custGeom>
              <a:avLst/>
              <a:gdLst/>
              <a:ahLst/>
              <a:cxnLst/>
              <a:rect l="l" t="t" r="r" b="b"/>
              <a:pathLst>
                <a:path w="24257" h="5368" extrusionOk="0">
                  <a:moveTo>
                    <a:pt x="5206" y="0"/>
                  </a:moveTo>
                  <a:cubicBezTo>
                    <a:pt x="3374" y="0"/>
                    <a:pt x="2066" y="161"/>
                    <a:pt x="1733" y="575"/>
                  </a:cubicBezTo>
                  <a:cubicBezTo>
                    <a:pt x="639" y="1943"/>
                    <a:pt x="0" y="4679"/>
                    <a:pt x="3070" y="5226"/>
                  </a:cubicBezTo>
                  <a:cubicBezTo>
                    <a:pt x="3676" y="5327"/>
                    <a:pt x="4854" y="5368"/>
                    <a:pt x="6358" y="5368"/>
                  </a:cubicBezTo>
                  <a:cubicBezTo>
                    <a:pt x="12548" y="5368"/>
                    <a:pt x="24256" y="4679"/>
                    <a:pt x="24256" y="4679"/>
                  </a:cubicBezTo>
                  <a:lnTo>
                    <a:pt x="24256" y="1943"/>
                  </a:lnTo>
                  <a:cubicBezTo>
                    <a:pt x="24256" y="1943"/>
                    <a:pt x="11572" y="0"/>
                    <a:pt x="5206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80;p34">
              <a:extLst>
                <a:ext uri="{FF2B5EF4-FFF2-40B4-BE49-F238E27FC236}">
                  <a16:creationId xmlns:a16="http://schemas.microsoft.com/office/drawing/2014/main" id="{54D2A207-9AEC-6695-9D20-814BD401F36C}"/>
                </a:ext>
              </a:extLst>
            </p:cNvPr>
            <p:cNvSpPr/>
            <p:nvPr/>
          </p:nvSpPr>
          <p:spPr>
            <a:xfrm>
              <a:off x="6436737" y="2594097"/>
              <a:ext cx="296940" cy="659538"/>
            </a:xfrm>
            <a:custGeom>
              <a:avLst/>
              <a:gdLst/>
              <a:ahLst/>
              <a:cxnLst/>
              <a:rect l="l" t="t" r="r" b="b"/>
              <a:pathLst>
                <a:path w="15259" h="33892" extrusionOk="0">
                  <a:moveTo>
                    <a:pt x="6018" y="1"/>
                  </a:moveTo>
                  <a:lnTo>
                    <a:pt x="0" y="2250"/>
                  </a:lnTo>
                  <a:cubicBezTo>
                    <a:pt x="0" y="2250"/>
                    <a:pt x="3161" y="11733"/>
                    <a:pt x="4255" y="14621"/>
                  </a:cubicBezTo>
                  <a:cubicBezTo>
                    <a:pt x="7599" y="23557"/>
                    <a:pt x="12341" y="33892"/>
                    <a:pt x="12341" y="33892"/>
                  </a:cubicBezTo>
                  <a:lnTo>
                    <a:pt x="15259" y="31764"/>
                  </a:lnTo>
                  <a:lnTo>
                    <a:pt x="60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1;p34">
              <a:extLst>
                <a:ext uri="{FF2B5EF4-FFF2-40B4-BE49-F238E27FC236}">
                  <a16:creationId xmlns:a16="http://schemas.microsoft.com/office/drawing/2014/main" id="{14DD0826-63CB-3E97-63ED-F9DEF302830F}"/>
                </a:ext>
              </a:extLst>
            </p:cNvPr>
            <p:cNvSpPr/>
            <p:nvPr/>
          </p:nvSpPr>
          <p:spPr>
            <a:xfrm>
              <a:off x="5652402" y="2508336"/>
              <a:ext cx="331851" cy="400370"/>
            </a:xfrm>
            <a:custGeom>
              <a:avLst/>
              <a:gdLst/>
              <a:ahLst/>
              <a:cxnLst/>
              <a:rect l="l" t="t" r="r" b="b"/>
              <a:pathLst>
                <a:path w="17053" h="20574" extrusionOk="0">
                  <a:moveTo>
                    <a:pt x="11490" y="0"/>
                  </a:moveTo>
                  <a:cubicBezTo>
                    <a:pt x="11490" y="0"/>
                    <a:pt x="1702" y="15320"/>
                    <a:pt x="1277" y="15958"/>
                  </a:cubicBezTo>
                  <a:cubicBezTo>
                    <a:pt x="851" y="16596"/>
                    <a:pt x="0" y="19545"/>
                    <a:pt x="1946" y="20426"/>
                  </a:cubicBezTo>
                  <a:cubicBezTo>
                    <a:pt x="2164" y="20527"/>
                    <a:pt x="2406" y="20574"/>
                    <a:pt x="2668" y="20574"/>
                  </a:cubicBezTo>
                  <a:cubicBezTo>
                    <a:pt x="4704" y="20574"/>
                    <a:pt x="7927" y="17719"/>
                    <a:pt x="10244" y="14864"/>
                  </a:cubicBezTo>
                  <a:cubicBezTo>
                    <a:pt x="12219" y="12463"/>
                    <a:pt x="17052" y="3982"/>
                    <a:pt x="17052" y="3982"/>
                  </a:cubicBezTo>
                  <a:lnTo>
                    <a:pt x="11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2;p34">
              <a:extLst>
                <a:ext uri="{FF2B5EF4-FFF2-40B4-BE49-F238E27FC236}">
                  <a16:creationId xmlns:a16="http://schemas.microsoft.com/office/drawing/2014/main" id="{2BEBE6AE-BA62-36E8-0182-15D6695178B6}"/>
                </a:ext>
              </a:extLst>
            </p:cNvPr>
            <p:cNvSpPr/>
            <p:nvPr/>
          </p:nvSpPr>
          <p:spPr>
            <a:xfrm>
              <a:off x="4855651" y="2836607"/>
              <a:ext cx="1502429" cy="410022"/>
            </a:xfrm>
            <a:custGeom>
              <a:avLst/>
              <a:gdLst/>
              <a:ahLst/>
              <a:cxnLst/>
              <a:rect l="l" t="t" r="r" b="b"/>
              <a:pathLst>
                <a:path w="77206" h="21070" extrusionOk="0">
                  <a:moveTo>
                    <a:pt x="28572" y="1"/>
                  </a:moveTo>
                  <a:cubicBezTo>
                    <a:pt x="25806" y="1"/>
                    <a:pt x="0" y="13132"/>
                    <a:pt x="0" y="13132"/>
                  </a:cubicBezTo>
                  <a:lnTo>
                    <a:pt x="2341" y="17509"/>
                  </a:lnTo>
                  <a:lnTo>
                    <a:pt x="24742" y="10518"/>
                  </a:lnTo>
                  <a:cubicBezTo>
                    <a:pt x="24742" y="10518"/>
                    <a:pt x="47782" y="20336"/>
                    <a:pt x="60184" y="21004"/>
                  </a:cubicBezTo>
                  <a:cubicBezTo>
                    <a:pt x="61039" y="21048"/>
                    <a:pt x="61852" y="21069"/>
                    <a:pt x="62624" y="21069"/>
                  </a:cubicBezTo>
                  <a:cubicBezTo>
                    <a:pt x="73085" y="21069"/>
                    <a:pt x="76186" y="17186"/>
                    <a:pt x="77205" y="13223"/>
                  </a:cubicBezTo>
                  <a:lnTo>
                    <a:pt x="52251" y="4104"/>
                  </a:lnTo>
                  <a:cubicBezTo>
                    <a:pt x="52251" y="4104"/>
                    <a:pt x="34743" y="31"/>
                    <a:pt x="28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3;p34">
              <a:extLst>
                <a:ext uri="{FF2B5EF4-FFF2-40B4-BE49-F238E27FC236}">
                  <a16:creationId xmlns:a16="http://schemas.microsoft.com/office/drawing/2014/main" id="{7AE4955F-2588-542D-7E70-573E443DDF1F}"/>
                </a:ext>
              </a:extLst>
            </p:cNvPr>
            <p:cNvSpPr/>
            <p:nvPr/>
          </p:nvSpPr>
          <p:spPr>
            <a:xfrm>
              <a:off x="5852917" y="2134685"/>
              <a:ext cx="601567" cy="1040312"/>
            </a:xfrm>
            <a:custGeom>
              <a:avLst/>
              <a:gdLst/>
              <a:ahLst/>
              <a:cxnLst/>
              <a:rect l="l" t="t" r="r" b="b"/>
              <a:pathLst>
                <a:path w="30913" h="53459" extrusionOk="0">
                  <a:moveTo>
                    <a:pt x="22981" y="1"/>
                  </a:moveTo>
                  <a:cubicBezTo>
                    <a:pt x="22843" y="1"/>
                    <a:pt x="22711" y="8"/>
                    <a:pt x="22584" y="22"/>
                  </a:cubicBezTo>
                  <a:cubicBezTo>
                    <a:pt x="22584" y="22"/>
                    <a:pt x="13071" y="934"/>
                    <a:pt x="11186" y="2180"/>
                  </a:cubicBezTo>
                  <a:cubicBezTo>
                    <a:pt x="9332" y="3396"/>
                    <a:pt x="8724" y="31724"/>
                    <a:pt x="6900" y="34217"/>
                  </a:cubicBezTo>
                  <a:cubicBezTo>
                    <a:pt x="5046" y="36679"/>
                    <a:pt x="0" y="39931"/>
                    <a:pt x="0" y="39931"/>
                  </a:cubicBezTo>
                  <a:lnTo>
                    <a:pt x="1064" y="40174"/>
                  </a:lnTo>
                  <a:cubicBezTo>
                    <a:pt x="1064" y="40174"/>
                    <a:pt x="2584" y="40326"/>
                    <a:pt x="3557" y="42120"/>
                  </a:cubicBezTo>
                  <a:cubicBezTo>
                    <a:pt x="4499" y="43883"/>
                    <a:pt x="4438" y="49475"/>
                    <a:pt x="9666" y="52059"/>
                  </a:cubicBezTo>
                  <a:cubicBezTo>
                    <a:pt x="11689" y="53056"/>
                    <a:pt x="13627" y="53459"/>
                    <a:pt x="15450" y="53459"/>
                  </a:cubicBezTo>
                  <a:cubicBezTo>
                    <a:pt x="19737" y="53459"/>
                    <a:pt x="23387" y="51234"/>
                    <a:pt x="25989" y="49293"/>
                  </a:cubicBezTo>
                  <a:cubicBezTo>
                    <a:pt x="25989" y="49293"/>
                    <a:pt x="25685" y="34825"/>
                    <a:pt x="25989" y="32028"/>
                  </a:cubicBezTo>
                  <a:cubicBezTo>
                    <a:pt x="26262" y="29262"/>
                    <a:pt x="30913" y="8320"/>
                    <a:pt x="30913" y="5554"/>
                  </a:cubicBezTo>
                  <a:cubicBezTo>
                    <a:pt x="30913" y="2916"/>
                    <a:pt x="25825" y="1"/>
                    <a:pt x="22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84;p34">
              <a:extLst>
                <a:ext uri="{FF2B5EF4-FFF2-40B4-BE49-F238E27FC236}">
                  <a16:creationId xmlns:a16="http://schemas.microsoft.com/office/drawing/2014/main" id="{D055900D-07F0-34ED-0461-98ADF3F12189}"/>
                </a:ext>
              </a:extLst>
            </p:cNvPr>
            <p:cNvSpPr/>
            <p:nvPr/>
          </p:nvSpPr>
          <p:spPr>
            <a:xfrm>
              <a:off x="5790801" y="2176543"/>
              <a:ext cx="342379" cy="572552"/>
            </a:xfrm>
            <a:custGeom>
              <a:avLst/>
              <a:gdLst/>
              <a:ahLst/>
              <a:cxnLst/>
              <a:rect l="l" t="t" r="r" b="b"/>
              <a:pathLst>
                <a:path w="17594" h="29422" extrusionOk="0">
                  <a:moveTo>
                    <a:pt x="14726" y="0"/>
                  </a:moveTo>
                  <a:cubicBezTo>
                    <a:pt x="14615" y="0"/>
                    <a:pt x="14499" y="20"/>
                    <a:pt x="14378" y="59"/>
                  </a:cubicBezTo>
                  <a:cubicBezTo>
                    <a:pt x="11703" y="941"/>
                    <a:pt x="1" y="23950"/>
                    <a:pt x="1" y="23950"/>
                  </a:cubicBezTo>
                  <a:lnTo>
                    <a:pt x="4925" y="29421"/>
                  </a:lnTo>
                  <a:cubicBezTo>
                    <a:pt x="4925" y="29421"/>
                    <a:pt x="11612" y="21336"/>
                    <a:pt x="14378" y="17020"/>
                  </a:cubicBezTo>
                  <a:cubicBezTo>
                    <a:pt x="17070" y="12835"/>
                    <a:pt x="17593" y="0"/>
                    <a:pt x="14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85;p34">
              <a:extLst>
                <a:ext uri="{FF2B5EF4-FFF2-40B4-BE49-F238E27FC236}">
                  <a16:creationId xmlns:a16="http://schemas.microsoft.com/office/drawing/2014/main" id="{C3D4AD73-2ACD-CB88-7FB5-C30D27DE08B2}"/>
                </a:ext>
              </a:extLst>
            </p:cNvPr>
            <p:cNvSpPr/>
            <p:nvPr/>
          </p:nvSpPr>
          <p:spPr>
            <a:xfrm>
              <a:off x="5792591" y="2812963"/>
              <a:ext cx="46743" cy="47327"/>
            </a:xfrm>
            <a:custGeom>
              <a:avLst/>
              <a:gdLst/>
              <a:ahLst/>
              <a:cxnLst/>
              <a:rect l="l" t="t" r="r" b="b"/>
              <a:pathLst>
                <a:path w="2402" h="2432" fill="none" extrusionOk="0">
                  <a:moveTo>
                    <a:pt x="2401" y="0"/>
                  </a:moveTo>
                  <a:cubicBezTo>
                    <a:pt x="2401" y="0"/>
                    <a:pt x="882" y="1702"/>
                    <a:pt x="0" y="2432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86;p34">
              <a:extLst>
                <a:ext uri="{FF2B5EF4-FFF2-40B4-BE49-F238E27FC236}">
                  <a16:creationId xmlns:a16="http://schemas.microsoft.com/office/drawing/2014/main" id="{7334BB70-E37C-ABFF-B8EC-417E54C9AE79}"/>
                </a:ext>
              </a:extLst>
            </p:cNvPr>
            <p:cNvSpPr/>
            <p:nvPr/>
          </p:nvSpPr>
          <p:spPr>
            <a:xfrm>
              <a:off x="6667260" y="3174958"/>
              <a:ext cx="222583" cy="108081"/>
            </a:xfrm>
            <a:custGeom>
              <a:avLst/>
              <a:gdLst/>
              <a:ahLst/>
              <a:cxnLst/>
              <a:rect l="l" t="t" r="r" b="b"/>
              <a:pathLst>
                <a:path w="11438" h="5554" extrusionOk="0">
                  <a:moveTo>
                    <a:pt x="7151" y="0"/>
                  </a:moveTo>
                  <a:cubicBezTo>
                    <a:pt x="5905" y="0"/>
                    <a:pt x="3413" y="1915"/>
                    <a:pt x="3413" y="1915"/>
                  </a:cubicBezTo>
                  <a:cubicBezTo>
                    <a:pt x="3083" y="1702"/>
                    <a:pt x="2720" y="1607"/>
                    <a:pt x="2364" y="1607"/>
                  </a:cubicBezTo>
                  <a:cubicBezTo>
                    <a:pt x="1145" y="1607"/>
                    <a:pt x="1" y="2719"/>
                    <a:pt x="495" y="4012"/>
                  </a:cubicBezTo>
                  <a:cubicBezTo>
                    <a:pt x="937" y="5192"/>
                    <a:pt x="2240" y="5554"/>
                    <a:pt x="3525" y="5554"/>
                  </a:cubicBezTo>
                  <a:cubicBezTo>
                    <a:pt x="4094" y="5554"/>
                    <a:pt x="4660" y="5483"/>
                    <a:pt x="5145" y="5380"/>
                  </a:cubicBezTo>
                  <a:cubicBezTo>
                    <a:pt x="6695" y="5015"/>
                    <a:pt x="8063" y="2553"/>
                    <a:pt x="8063" y="2553"/>
                  </a:cubicBezTo>
                  <a:cubicBezTo>
                    <a:pt x="9343" y="3353"/>
                    <a:pt x="10280" y="3644"/>
                    <a:pt x="10837" y="3644"/>
                  </a:cubicBezTo>
                  <a:cubicBezTo>
                    <a:pt x="11233" y="3644"/>
                    <a:pt x="11437" y="3497"/>
                    <a:pt x="11437" y="3283"/>
                  </a:cubicBezTo>
                  <a:cubicBezTo>
                    <a:pt x="11437" y="2736"/>
                    <a:pt x="842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87;p34">
              <a:extLst>
                <a:ext uri="{FF2B5EF4-FFF2-40B4-BE49-F238E27FC236}">
                  <a16:creationId xmlns:a16="http://schemas.microsoft.com/office/drawing/2014/main" id="{58047F78-E62F-5B09-CB8D-97587E635540}"/>
                </a:ext>
              </a:extLst>
            </p:cNvPr>
            <p:cNvSpPr/>
            <p:nvPr/>
          </p:nvSpPr>
          <p:spPr>
            <a:xfrm>
              <a:off x="5607449" y="2675128"/>
              <a:ext cx="33724" cy="34327"/>
            </a:xfrm>
            <a:custGeom>
              <a:avLst/>
              <a:gdLst/>
              <a:ahLst/>
              <a:cxnLst/>
              <a:rect l="l" t="t" r="r" b="b"/>
              <a:pathLst>
                <a:path w="1733" h="1764" fill="none" extrusionOk="0">
                  <a:moveTo>
                    <a:pt x="1733" y="1"/>
                  </a:moveTo>
                  <a:cubicBezTo>
                    <a:pt x="1733" y="1"/>
                    <a:pt x="1003" y="852"/>
                    <a:pt x="0" y="1764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88;p34">
              <a:extLst>
                <a:ext uri="{FF2B5EF4-FFF2-40B4-BE49-F238E27FC236}">
                  <a16:creationId xmlns:a16="http://schemas.microsoft.com/office/drawing/2014/main" id="{C55C0F74-E5C5-5D78-DE71-42D966C6EE26}"/>
                </a:ext>
              </a:extLst>
            </p:cNvPr>
            <p:cNvSpPr/>
            <p:nvPr/>
          </p:nvSpPr>
          <p:spPr>
            <a:xfrm>
              <a:off x="5984233" y="2777468"/>
              <a:ext cx="11851" cy="101153"/>
            </a:xfrm>
            <a:custGeom>
              <a:avLst/>
              <a:gdLst/>
              <a:ahLst/>
              <a:cxnLst/>
              <a:rect l="l" t="t" r="r" b="b"/>
              <a:pathLst>
                <a:path w="609" h="5198" fill="none" extrusionOk="0">
                  <a:moveTo>
                    <a:pt x="608" y="0"/>
                  </a:moveTo>
                  <a:cubicBezTo>
                    <a:pt x="608" y="0"/>
                    <a:pt x="31" y="3009"/>
                    <a:pt x="0" y="5198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89;p34">
              <a:extLst>
                <a:ext uri="{FF2B5EF4-FFF2-40B4-BE49-F238E27FC236}">
                  <a16:creationId xmlns:a16="http://schemas.microsoft.com/office/drawing/2014/main" id="{58774CD9-D2AD-FA0F-62D2-D1CCA4B19AC2}"/>
                </a:ext>
              </a:extLst>
            </p:cNvPr>
            <p:cNvSpPr/>
            <p:nvPr/>
          </p:nvSpPr>
          <p:spPr>
            <a:xfrm>
              <a:off x="4115684" y="2953795"/>
              <a:ext cx="1418439" cy="475272"/>
            </a:xfrm>
            <a:custGeom>
              <a:avLst/>
              <a:gdLst/>
              <a:ahLst/>
              <a:cxnLst/>
              <a:rect l="l" t="t" r="r" b="b"/>
              <a:pathLst>
                <a:path w="72890" h="24423" extrusionOk="0">
                  <a:moveTo>
                    <a:pt x="58460" y="0"/>
                  </a:moveTo>
                  <a:cubicBezTo>
                    <a:pt x="52303" y="0"/>
                    <a:pt x="43373" y="713"/>
                    <a:pt x="36385" y="713"/>
                  </a:cubicBezTo>
                  <a:cubicBezTo>
                    <a:pt x="35792" y="713"/>
                    <a:pt x="35213" y="707"/>
                    <a:pt x="34651" y="696"/>
                  </a:cubicBezTo>
                  <a:cubicBezTo>
                    <a:pt x="34651" y="696"/>
                    <a:pt x="22050" y="286"/>
                    <a:pt x="13596" y="286"/>
                  </a:cubicBezTo>
                  <a:cubicBezTo>
                    <a:pt x="10777" y="286"/>
                    <a:pt x="8420" y="332"/>
                    <a:pt x="7143" y="453"/>
                  </a:cubicBezTo>
                  <a:cubicBezTo>
                    <a:pt x="2067" y="970"/>
                    <a:pt x="0" y="6046"/>
                    <a:pt x="0" y="10666"/>
                  </a:cubicBezTo>
                  <a:cubicBezTo>
                    <a:pt x="0" y="15143"/>
                    <a:pt x="8736" y="24423"/>
                    <a:pt x="31879" y="24423"/>
                  </a:cubicBezTo>
                  <a:cubicBezTo>
                    <a:pt x="32460" y="24423"/>
                    <a:pt x="33050" y="24417"/>
                    <a:pt x="33648" y="24405"/>
                  </a:cubicBezTo>
                  <a:cubicBezTo>
                    <a:pt x="58117" y="23919"/>
                    <a:pt x="66719" y="16532"/>
                    <a:pt x="69819" y="12307"/>
                  </a:cubicBezTo>
                  <a:cubicBezTo>
                    <a:pt x="72889" y="8113"/>
                    <a:pt x="68786" y="1031"/>
                    <a:pt x="63193" y="240"/>
                  </a:cubicBezTo>
                  <a:cubicBezTo>
                    <a:pt x="61964" y="67"/>
                    <a:pt x="60341" y="0"/>
                    <a:pt x="58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0;p34">
              <a:extLst>
                <a:ext uri="{FF2B5EF4-FFF2-40B4-BE49-F238E27FC236}">
                  <a16:creationId xmlns:a16="http://schemas.microsoft.com/office/drawing/2014/main" id="{EA557A46-35BA-FE64-37E1-7BD096248ADE}"/>
                </a:ext>
              </a:extLst>
            </p:cNvPr>
            <p:cNvSpPr/>
            <p:nvPr/>
          </p:nvSpPr>
          <p:spPr>
            <a:xfrm>
              <a:off x="4436872" y="3041268"/>
              <a:ext cx="162082" cy="50888"/>
            </a:xfrm>
            <a:custGeom>
              <a:avLst/>
              <a:gdLst/>
              <a:ahLst/>
              <a:cxnLst/>
              <a:rect l="l" t="t" r="r" b="b"/>
              <a:pathLst>
                <a:path w="8329" h="2615" fill="none" extrusionOk="0">
                  <a:moveTo>
                    <a:pt x="0" y="1"/>
                  </a:moveTo>
                  <a:cubicBezTo>
                    <a:pt x="0" y="1"/>
                    <a:pt x="4590" y="1095"/>
                    <a:pt x="8329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1;p34">
              <a:extLst>
                <a:ext uri="{FF2B5EF4-FFF2-40B4-BE49-F238E27FC236}">
                  <a16:creationId xmlns:a16="http://schemas.microsoft.com/office/drawing/2014/main" id="{0886C2AB-A72D-BF16-6723-5A764BF20BE0}"/>
                </a:ext>
              </a:extLst>
            </p:cNvPr>
            <p:cNvSpPr/>
            <p:nvPr/>
          </p:nvSpPr>
          <p:spPr>
            <a:xfrm>
              <a:off x="5054980" y="3041268"/>
              <a:ext cx="162102" cy="50888"/>
            </a:xfrm>
            <a:custGeom>
              <a:avLst/>
              <a:gdLst/>
              <a:ahLst/>
              <a:cxnLst/>
              <a:rect l="l" t="t" r="r" b="b"/>
              <a:pathLst>
                <a:path w="8330" h="2615" fill="none" extrusionOk="0">
                  <a:moveTo>
                    <a:pt x="8329" y="1"/>
                  </a:moveTo>
                  <a:cubicBezTo>
                    <a:pt x="8329" y="1"/>
                    <a:pt x="3709" y="1095"/>
                    <a:pt x="1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2;p34">
              <a:extLst>
                <a:ext uri="{FF2B5EF4-FFF2-40B4-BE49-F238E27FC236}">
                  <a16:creationId xmlns:a16="http://schemas.microsoft.com/office/drawing/2014/main" id="{B7A9523F-4752-487F-DDBE-29F1C58F7B9C}"/>
                </a:ext>
              </a:extLst>
            </p:cNvPr>
            <p:cNvSpPr/>
            <p:nvPr/>
          </p:nvSpPr>
          <p:spPr>
            <a:xfrm>
              <a:off x="5056167" y="2647339"/>
              <a:ext cx="178643" cy="224782"/>
            </a:xfrm>
            <a:custGeom>
              <a:avLst/>
              <a:gdLst/>
              <a:ahLst/>
              <a:cxnLst/>
              <a:rect l="l" t="t" r="r" b="b"/>
              <a:pathLst>
                <a:path w="9180" h="11551" extrusionOk="0">
                  <a:moveTo>
                    <a:pt x="0" y="0"/>
                  </a:moveTo>
                  <a:lnTo>
                    <a:pt x="852" y="7721"/>
                  </a:lnTo>
                  <a:cubicBezTo>
                    <a:pt x="3435" y="10791"/>
                    <a:pt x="9180" y="11551"/>
                    <a:pt x="9180" y="11551"/>
                  </a:cubicBezTo>
                  <a:lnTo>
                    <a:pt x="7569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93;p34">
              <a:extLst>
                <a:ext uri="{FF2B5EF4-FFF2-40B4-BE49-F238E27FC236}">
                  <a16:creationId xmlns:a16="http://schemas.microsoft.com/office/drawing/2014/main" id="{83262943-6DE1-BFEC-C56B-0466E2FAFF79}"/>
                </a:ext>
              </a:extLst>
            </p:cNvPr>
            <p:cNvSpPr/>
            <p:nvPr/>
          </p:nvSpPr>
          <p:spPr>
            <a:xfrm>
              <a:off x="4729667" y="2100786"/>
              <a:ext cx="130148" cy="140015"/>
            </a:xfrm>
            <a:custGeom>
              <a:avLst/>
              <a:gdLst/>
              <a:ahLst/>
              <a:cxnLst/>
              <a:rect l="l" t="t" r="r" b="b"/>
              <a:pathLst>
                <a:path w="6688" h="7195" extrusionOk="0">
                  <a:moveTo>
                    <a:pt x="0" y="1"/>
                  </a:moveTo>
                  <a:lnTo>
                    <a:pt x="0" y="5776"/>
                  </a:lnTo>
                  <a:cubicBezTo>
                    <a:pt x="0" y="5776"/>
                    <a:pt x="1229" y="7194"/>
                    <a:pt x="3211" y="7194"/>
                  </a:cubicBezTo>
                  <a:cubicBezTo>
                    <a:pt x="4201" y="7194"/>
                    <a:pt x="5380" y="6840"/>
                    <a:pt x="6687" y="5776"/>
                  </a:cubicBezTo>
                  <a:lnTo>
                    <a:pt x="6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94;p34">
              <a:extLst>
                <a:ext uri="{FF2B5EF4-FFF2-40B4-BE49-F238E27FC236}">
                  <a16:creationId xmlns:a16="http://schemas.microsoft.com/office/drawing/2014/main" id="{26C93B5E-1965-B7F4-079B-79E8562B38AF}"/>
                </a:ext>
              </a:extLst>
            </p:cNvPr>
            <p:cNvSpPr/>
            <p:nvPr/>
          </p:nvSpPr>
          <p:spPr>
            <a:xfrm>
              <a:off x="4685298" y="1869523"/>
              <a:ext cx="218867" cy="292211"/>
            </a:xfrm>
            <a:custGeom>
              <a:avLst/>
              <a:gdLst/>
              <a:ahLst/>
              <a:cxnLst/>
              <a:rect l="l" t="t" r="r" b="b"/>
              <a:pathLst>
                <a:path w="11247" h="15016" extrusionOk="0">
                  <a:moveTo>
                    <a:pt x="5624" y="0"/>
                  </a:moveTo>
                  <a:cubicBezTo>
                    <a:pt x="3161" y="0"/>
                    <a:pt x="1216" y="182"/>
                    <a:pt x="608" y="2006"/>
                  </a:cubicBezTo>
                  <a:cubicBezTo>
                    <a:pt x="0" y="3830"/>
                    <a:pt x="821" y="9362"/>
                    <a:pt x="1186" y="10791"/>
                  </a:cubicBezTo>
                  <a:cubicBezTo>
                    <a:pt x="1520" y="12189"/>
                    <a:pt x="3678" y="15016"/>
                    <a:pt x="5654" y="15016"/>
                  </a:cubicBezTo>
                  <a:cubicBezTo>
                    <a:pt x="7630" y="15016"/>
                    <a:pt x="9788" y="12189"/>
                    <a:pt x="10153" y="10791"/>
                  </a:cubicBezTo>
                  <a:cubicBezTo>
                    <a:pt x="10517" y="9392"/>
                    <a:pt x="11247" y="3830"/>
                    <a:pt x="10639" y="2006"/>
                  </a:cubicBezTo>
                  <a:cubicBezTo>
                    <a:pt x="10031" y="182"/>
                    <a:pt x="8086" y="0"/>
                    <a:pt x="5624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95;p34">
              <a:extLst>
                <a:ext uri="{FF2B5EF4-FFF2-40B4-BE49-F238E27FC236}">
                  <a16:creationId xmlns:a16="http://schemas.microsoft.com/office/drawing/2014/main" id="{8A063D3B-58C4-CB50-254A-EED780F0C762}"/>
                </a:ext>
              </a:extLst>
            </p:cNvPr>
            <p:cNvSpPr/>
            <p:nvPr/>
          </p:nvSpPr>
          <p:spPr>
            <a:xfrm>
              <a:off x="4648733" y="1971688"/>
              <a:ext cx="58458" cy="71438"/>
            </a:xfrm>
            <a:custGeom>
              <a:avLst/>
              <a:gdLst/>
              <a:ahLst/>
              <a:cxnLst/>
              <a:rect l="l" t="t" r="r" b="b"/>
              <a:pathLst>
                <a:path w="3004" h="3671" extrusionOk="0">
                  <a:moveTo>
                    <a:pt x="1476" y="0"/>
                  </a:moveTo>
                  <a:cubicBezTo>
                    <a:pt x="855" y="0"/>
                    <a:pt x="195" y="251"/>
                    <a:pt x="116" y="1285"/>
                  </a:cubicBezTo>
                  <a:cubicBezTo>
                    <a:pt x="1" y="2813"/>
                    <a:pt x="678" y="3671"/>
                    <a:pt x="1813" y="3671"/>
                  </a:cubicBezTo>
                  <a:cubicBezTo>
                    <a:pt x="2169" y="3671"/>
                    <a:pt x="2569" y="3587"/>
                    <a:pt x="3004" y="3413"/>
                  </a:cubicBezTo>
                  <a:lnTo>
                    <a:pt x="2609" y="221"/>
                  </a:lnTo>
                  <a:cubicBezTo>
                    <a:pt x="2609" y="221"/>
                    <a:pt x="2060" y="0"/>
                    <a:pt x="1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96;p34">
              <a:extLst>
                <a:ext uri="{FF2B5EF4-FFF2-40B4-BE49-F238E27FC236}">
                  <a16:creationId xmlns:a16="http://schemas.microsoft.com/office/drawing/2014/main" id="{63B6B335-C537-904B-6758-FF62D9A69CC1}"/>
                </a:ext>
              </a:extLst>
            </p:cNvPr>
            <p:cNvSpPr/>
            <p:nvPr/>
          </p:nvSpPr>
          <p:spPr>
            <a:xfrm>
              <a:off x="4878711" y="1972272"/>
              <a:ext cx="58477" cy="71457"/>
            </a:xfrm>
            <a:custGeom>
              <a:avLst/>
              <a:gdLst/>
              <a:ahLst/>
              <a:cxnLst/>
              <a:rect l="l" t="t" r="r" b="b"/>
              <a:pathLst>
                <a:path w="3005" h="3672" extrusionOk="0">
                  <a:moveTo>
                    <a:pt x="1544" y="1"/>
                  </a:moveTo>
                  <a:cubicBezTo>
                    <a:pt x="968" y="1"/>
                    <a:pt x="426" y="222"/>
                    <a:pt x="426" y="222"/>
                  </a:cubicBezTo>
                  <a:lnTo>
                    <a:pt x="1" y="3413"/>
                  </a:lnTo>
                  <a:cubicBezTo>
                    <a:pt x="436" y="3587"/>
                    <a:pt x="836" y="3671"/>
                    <a:pt x="1191" y="3671"/>
                  </a:cubicBezTo>
                  <a:cubicBezTo>
                    <a:pt x="2326" y="3671"/>
                    <a:pt x="3004" y="2813"/>
                    <a:pt x="2888" y="1286"/>
                  </a:cubicBezTo>
                  <a:cubicBezTo>
                    <a:pt x="2810" y="251"/>
                    <a:pt x="2158" y="1"/>
                    <a:pt x="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97;p34">
              <a:extLst>
                <a:ext uri="{FF2B5EF4-FFF2-40B4-BE49-F238E27FC236}">
                  <a16:creationId xmlns:a16="http://schemas.microsoft.com/office/drawing/2014/main" id="{E052C001-F9AF-9014-D93D-94BF2A39F51A}"/>
                </a:ext>
              </a:extLst>
            </p:cNvPr>
            <p:cNvSpPr/>
            <p:nvPr/>
          </p:nvSpPr>
          <p:spPr>
            <a:xfrm>
              <a:off x="4630285" y="1766404"/>
              <a:ext cx="295169" cy="375481"/>
            </a:xfrm>
            <a:custGeom>
              <a:avLst/>
              <a:gdLst/>
              <a:ahLst/>
              <a:cxnLst/>
              <a:rect l="l" t="t" r="r" b="b"/>
              <a:pathLst>
                <a:path w="15168" h="19295" extrusionOk="0">
                  <a:moveTo>
                    <a:pt x="6869" y="1"/>
                  </a:moveTo>
                  <a:cubicBezTo>
                    <a:pt x="6844" y="1"/>
                    <a:pt x="6824" y="4"/>
                    <a:pt x="6809" y="10"/>
                  </a:cubicBezTo>
                  <a:cubicBezTo>
                    <a:pt x="6444" y="193"/>
                    <a:pt x="6171" y="1591"/>
                    <a:pt x="6171" y="1591"/>
                  </a:cubicBezTo>
                  <a:cubicBezTo>
                    <a:pt x="6171" y="1591"/>
                    <a:pt x="2910" y="672"/>
                    <a:pt x="1755" y="672"/>
                  </a:cubicBezTo>
                  <a:cubicBezTo>
                    <a:pt x="1549" y="672"/>
                    <a:pt x="1410" y="701"/>
                    <a:pt x="1368" y="770"/>
                  </a:cubicBezTo>
                  <a:cubicBezTo>
                    <a:pt x="1064" y="1196"/>
                    <a:pt x="2098" y="3779"/>
                    <a:pt x="2098" y="3779"/>
                  </a:cubicBezTo>
                  <a:cubicBezTo>
                    <a:pt x="2098" y="3779"/>
                    <a:pt x="1" y="6120"/>
                    <a:pt x="274" y="7579"/>
                  </a:cubicBezTo>
                  <a:cubicBezTo>
                    <a:pt x="730" y="9980"/>
                    <a:pt x="2037" y="13050"/>
                    <a:pt x="2037" y="13050"/>
                  </a:cubicBezTo>
                  <a:cubicBezTo>
                    <a:pt x="2554" y="15269"/>
                    <a:pt x="3587" y="18673"/>
                    <a:pt x="4529" y="19008"/>
                  </a:cubicBezTo>
                  <a:cubicBezTo>
                    <a:pt x="4654" y="19052"/>
                    <a:pt x="4784" y="19071"/>
                    <a:pt x="4915" y="19071"/>
                  </a:cubicBezTo>
                  <a:cubicBezTo>
                    <a:pt x="5773" y="19071"/>
                    <a:pt x="6688" y="18248"/>
                    <a:pt x="6688" y="18248"/>
                  </a:cubicBezTo>
                  <a:cubicBezTo>
                    <a:pt x="6688" y="18248"/>
                    <a:pt x="7013" y="19282"/>
                    <a:pt x="7575" y="19282"/>
                  </a:cubicBezTo>
                  <a:cubicBezTo>
                    <a:pt x="7583" y="19282"/>
                    <a:pt x="7591" y="19282"/>
                    <a:pt x="7599" y="19281"/>
                  </a:cubicBezTo>
                  <a:cubicBezTo>
                    <a:pt x="8177" y="19220"/>
                    <a:pt x="9210" y="18248"/>
                    <a:pt x="9210" y="18248"/>
                  </a:cubicBezTo>
                  <a:cubicBezTo>
                    <a:pt x="9210" y="18248"/>
                    <a:pt x="9640" y="19295"/>
                    <a:pt x="10171" y="19295"/>
                  </a:cubicBezTo>
                  <a:cubicBezTo>
                    <a:pt x="10205" y="19295"/>
                    <a:pt x="10239" y="19290"/>
                    <a:pt x="10274" y="19281"/>
                  </a:cubicBezTo>
                  <a:cubicBezTo>
                    <a:pt x="10821" y="19160"/>
                    <a:pt x="11521" y="17852"/>
                    <a:pt x="11521" y="17852"/>
                  </a:cubicBezTo>
                  <a:cubicBezTo>
                    <a:pt x="11521" y="17852"/>
                    <a:pt x="11575" y="18895"/>
                    <a:pt x="12284" y="18895"/>
                  </a:cubicBezTo>
                  <a:cubicBezTo>
                    <a:pt x="12322" y="18895"/>
                    <a:pt x="12361" y="18892"/>
                    <a:pt x="12402" y="18886"/>
                  </a:cubicBezTo>
                  <a:cubicBezTo>
                    <a:pt x="13192" y="18704"/>
                    <a:pt x="14195" y="15086"/>
                    <a:pt x="14378" y="13020"/>
                  </a:cubicBezTo>
                  <a:cubicBezTo>
                    <a:pt x="14378" y="13020"/>
                    <a:pt x="15168" y="4448"/>
                    <a:pt x="15046" y="3992"/>
                  </a:cubicBezTo>
                  <a:cubicBezTo>
                    <a:pt x="14986" y="3536"/>
                    <a:pt x="13314" y="3384"/>
                    <a:pt x="13314" y="3384"/>
                  </a:cubicBezTo>
                  <a:cubicBezTo>
                    <a:pt x="13314" y="3384"/>
                    <a:pt x="14894" y="1743"/>
                    <a:pt x="14438" y="1560"/>
                  </a:cubicBezTo>
                  <a:cubicBezTo>
                    <a:pt x="14399" y="1542"/>
                    <a:pt x="14351" y="1534"/>
                    <a:pt x="14295" y="1534"/>
                  </a:cubicBezTo>
                  <a:cubicBezTo>
                    <a:pt x="13706" y="1534"/>
                    <a:pt x="12311" y="2472"/>
                    <a:pt x="12311" y="2472"/>
                  </a:cubicBezTo>
                  <a:cubicBezTo>
                    <a:pt x="12311" y="2472"/>
                    <a:pt x="12012" y="800"/>
                    <a:pt x="11770" y="800"/>
                  </a:cubicBezTo>
                  <a:cubicBezTo>
                    <a:pt x="11768" y="800"/>
                    <a:pt x="11766" y="800"/>
                    <a:pt x="11764" y="801"/>
                  </a:cubicBezTo>
                  <a:cubicBezTo>
                    <a:pt x="11521" y="831"/>
                    <a:pt x="11399" y="2290"/>
                    <a:pt x="11399" y="2290"/>
                  </a:cubicBezTo>
                  <a:cubicBezTo>
                    <a:pt x="11399" y="2290"/>
                    <a:pt x="7527" y="1"/>
                    <a:pt x="6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98;p34">
              <a:extLst>
                <a:ext uri="{FF2B5EF4-FFF2-40B4-BE49-F238E27FC236}">
                  <a16:creationId xmlns:a16="http://schemas.microsoft.com/office/drawing/2014/main" id="{F308E501-891D-B9D8-17FE-503A77348E84}"/>
                </a:ext>
              </a:extLst>
            </p:cNvPr>
            <p:cNvSpPr/>
            <p:nvPr/>
          </p:nvSpPr>
          <p:spPr>
            <a:xfrm>
              <a:off x="4319158" y="2594097"/>
              <a:ext cx="386865" cy="406383"/>
            </a:xfrm>
            <a:custGeom>
              <a:avLst/>
              <a:gdLst/>
              <a:ahLst/>
              <a:cxnLst/>
              <a:rect l="l" t="t" r="r" b="b"/>
              <a:pathLst>
                <a:path w="19880" h="20883" extrusionOk="0">
                  <a:moveTo>
                    <a:pt x="16900" y="1"/>
                  </a:moveTo>
                  <a:cubicBezTo>
                    <a:pt x="16900" y="1"/>
                    <a:pt x="15168" y="3496"/>
                    <a:pt x="2554" y="13375"/>
                  </a:cubicBezTo>
                  <a:cubicBezTo>
                    <a:pt x="0" y="15381"/>
                    <a:pt x="2797" y="20882"/>
                    <a:pt x="5958" y="20882"/>
                  </a:cubicBezTo>
                  <a:cubicBezTo>
                    <a:pt x="7782" y="20882"/>
                    <a:pt x="17691" y="8177"/>
                    <a:pt x="19879" y="1824"/>
                  </a:cubicBezTo>
                  <a:lnTo>
                    <a:pt x="16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99;p34">
              <a:extLst>
                <a:ext uri="{FF2B5EF4-FFF2-40B4-BE49-F238E27FC236}">
                  <a16:creationId xmlns:a16="http://schemas.microsoft.com/office/drawing/2014/main" id="{A1502444-DF66-883B-B53F-A711542B5CA0}"/>
                </a:ext>
              </a:extLst>
            </p:cNvPr>
            <p:cNvSpPr/>
            <p:nvPr/>
          </p:nvSpPr>
          <p:spPr>
            <a:xfrm>
              <a:off x="4881669" y="2594097"/>
              <a:ext cx="387449" cy="406383"/>
            </a:xfrm>
            <a:custGeom>
              <a:avLst/>
              <a:gdLst/>
              <a:ahLst/>
              <a:cxnLst/>
              <a:rect l="l" t="t" r="r" b="b"/>
              <a:pathLst>
                <a:path w="19910" h="20883" extrusionOk="0">
                  <a:moveTo>
                    <a:pt x="3010" y="1"/>
                  </a:moveTo>
                  <a:lnTo>
                    <a:pt x="1" y="1824"/>
                  </a:lnTo>
                  <a:cubicBezTo>
                    <a:pt x="2189" y="8177"/>
                    <a:pt x="12098" y="20882"/>
                    <a:pt x="13922" y="20882"/>
                  </a:cubicBezTo>
                  <a:cubicBezTo>
                    <a:pt x="17113" y="20882"/>
                    <a:pt x="19910" y="15381"/>
                    <a:pt x="17387" y="13375"/>
                  </a:cubicBezTo>
                  <a:cubicBezTo>
                    <a:pt x="4773" y="3496"/>
                    <a:pt x="3010" y="1"/>
                    <a:pt x="3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00;p34">
              <a:extLst>
                <a:ext uri="{FF2B5EF4-FFF2-40B4-BE49-F238E27FC236}">
                  <a16:creationId xmlns:a16="http://schemas.microsoft.com/office/drawing/2014/main" id="{984F7A7C-D0F4-24C6-BEDA-56AFBABD23C0}"/>
                </a:ext>
              </a:extLst>
            </p:cNvPr>
            <p:cNvSpPr/>
            <p:nvPr/>
          </p:nvSpPr>
          <p:spPr>
            <a:xfrm>
              <a:off x="4354653" y="2647339"/>
              <a:ext cx="178059" cy="224782"/>
            </a:xfrm>
            <a:custGeom>
              <a:avLst/>
              <a:gdLst/>
              <a:ahLst/>
              <a:cxnLst/>
              <a:rect l="l" t="t" r="r" b="b"/>
              <a:pathLst>
                <a:path w="9150" h="11551" extrusionOk="0">
                  <a:moveTo>
                    <a:pt x="9149" y="0"/>
                  </a:moveTo>
                  <a:lnTo>
                    <a:pt x="1611" y="639"/>
                  </a:lnTo>
                  <a:lnTo>
                    <a:pt x="0" y="11551"/>
                  </a:lnTo>
                  <a:cubicBezTo>
                    <a:pt x="0" y="11551"/>
                    <a:pt x="5745" y="10791"/>
                    <a:pt x="8329" y="7721"/>
                  </a:cubicBezTo>
                  <a:lnTo>
                    <a:pt x="9149" y="0"/>
                  </a:ln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01;p34">
              <a:extLst>
                <a:ext uri="{FF2B5EF4-FFF2-40B4-BE49-F238E27FC236}">
                  <a16:creationId xmlns:a16="http://schemas.microsoft.com/office/drawing/2014/main" id="{4CF255F8-882A-1903-F963-28237AC0CF35}"/>
                </a:ext>
              </a:extLst>
            </p:cNvPr>
            <p:cNvSpPr/>
            <p:nvPr/>
          </p:nvSpPr>
          <p:spPr>
            <a:xfrm>
              <a:off x="4357611" y="2274700"/>
              <a:ext cx="192245" cy="464335"/>
            </a:xfrm>
            <a:custGeom>
              <a:avLst/>
              <a:gdLst/>
              <a:ahLst/>
              <a:cxnLst/>
              <a:rect l="l" t="t" r="r" b="b"/>
              <a:pathLst>
                <a:path w="9879" h="23861" extrusionOk="0">
                  <a:moveTo>
                    <a:pt x="9605" y="0"/>
                  </a:moveTo>
                  <a:cubicBezTo>
                    <a:pt x="6414" y="1520"/>
                    <a:pt x="3830" y="3283"/>
                    <a:pt x="2827" y="4438"/>
                  </a:cubicBezTo>
                  <a:cubicBezTo>
                    <a:pt x="1793" y="5593"/>
                    <a:pt x="0" y="23131"/>
                    <a:pt x="0" y="23131"/>
                  </a:cubicBezTo>
                  <a:lnTo>
                    <a:pt x="9879" y="23861"/>
                  </a:lnTo>
                  <a:lnTo>
                    <a:pt x="9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02;p34">
              <a:extLst>
                <a:ext uri="{FF2B5EF4-FFF2-40B4-BE49-F238E27FC236}">
                  <a16:creationId xmlns:a16="http://schemas.microsoft.com/office/drawing/2014/main" id="{724A0EBC-0778-82DD-87F7-C42131BB64A0}"/>
                </a:ext>
              </a:extLst>
            </p:cNvPr>
            <p:cNvSpPr/>
            <p:nvPr/>
          </p:nvSpPr>
          <p:spPr>
            <a:xfrm>
              <a:off x="4516132" y="2196023"/>
              <a:ext cx="578507" cy="992441"/>
            </a:xfrm>
            <a:custGeom>
              <a:avLst/>
              <a:gdLst/>
              <a:ahLst/>
              <a:cxnLst/>
              <a:rect l="l" t="t" r="r" b="b"/>
              <a:pathLst>
                <a:path w="29728" h="50999" extrusionOk="0">
                  <a:moveTo>
                    <a:pt x="9362" y="0"/>
                  </a:moveTo>
                  <a:cubicBezTo>
                    <a:pt x="9362" y="0"/>
                    <a:pt x="365" y="3314"/>
                    <a:pt x="152" y="5593"/>
                  </a:cubicBezTo>
                  <a:cubicBezTo>
                    <a:pt x="61" y="6201"/>
                    <a:pt x="61" y="8481"/>
                    <a:pt x="31" y="13283"/>
                  </a:cubicBezTo>
                  <a:cubicBezTo>
                    <a:pt x="0" y="26749"/>
                    <a:pt x="61" y="48117"/>
                    <a:pt x="61" y="48117"/>
                  </a:cubicBezTo>
                  <a:cubicBezTo>
                    <a:pt x="61" y="48117"/>
                    <a:pt x="5421" y="50999"/>
                    <a:pt x="14187" y="50999"/>
                  </a:cubicBezTo>
                  <a:cubicBezTo>
                    <a:pt x="18590" y="50999"/>
                    <a:pt x="23853" y="50271"/>
                    <a:pt x="29727" y="48086"/>
                  </a:cubicBezTo>
                  <a:cubicBezTo>
                    <a:pt x="29727" y="48086"/>
                    <a:pt x="29241" y="27022"/>
                    <a:pt x="28724" y="13223"/>
                  </a:cubicBezTo>
                  <a:cubicBezTo>
                    <a:pt x="28511" y="7964"/>
                    <a:pt x="28299" y="5289"/>
                    <a:pt x="28147" y="4833"/>
                  </a:cubicBezTo>
                  <a:cubicBezTo>
                    <a:pt x="27296" y="2706"/>
                    <a:pt x="19028" y="0"/>
                    <a:pt x="19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3;p34">
              <a:extLst>
                <a:ext uri="{FF2B5EF4-FFF2-40B4-BE49-F238E27FC236}">
                  <a16:creationId xmlns:a16="http://schemas.microsoft.com/office/drawing/2014/main" id="{D4A96C8E-29CA-D185-6F36-358E744450A0}"/>
                </a:ext>
              </a:extLst>
            </p:cNvPr>
            <p:cNvSpPr/>
            <p:nvPr/>
          </p:nvSpPr>
          <p:spPr>
            <a:xfrm>
              <a:off x="5039606" y="2268181"/>
              <a:ext cx="192245" cy="470270"/>
            </a:xfrm>
            <a:custGeom>
              <a:avLst/>
              <a:gdLst/>
              <a:ahLst/>
              <a:cxnLst/>
              <a:rect l="l" t="t" r="r" b="b"/>
              <a:pathLst>
                <a:path w="9879" h="24166" extrusionOk="0">
                  <a:moveTo>
                    <a:pt x="0" y="1"/>
                  </a:moveTo>
                  <a:lnTo>
                    <a:pt x="0" y="24165"/>
                  </a:lnTo>
                  <a:lnTo>
                    <a:pt x="9879" y="23436"/>
                  </a:lnTo>
                  <a:cubicBezTo>
                    <a:pt x="9879" y="23436"/>
                    <a:pt x="8086" y="5867"/>
                    <a:pt x="7052" y="4742"/>
                  </a:cubicBezTo>
                  <a:cubicBezTo>
                    <a:pt x="6019" y="3587"/>
                    <a:pt x="3070" y="152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04;p34">
              <a:extLst>
                <a:ext uri="{FF2B5EF4-FFF2-40B4-BE49-F238E27FC236}">
                  <a16:creationId xmlns:a16="http://schemas.microsoft.com/office/drawing/2014/main" id="{1E009006-3423-216E-4373-C9F8637ECB0E}"/>
                </a:ext>
              </a:extLst>
            </p:cNvPr>
            <p:cNvSpPr/>
            <p:nvPr/>
          </p:nvSpPr>
          <p:spPr>
            <a:xfrm>
              <a:off x="5060895" y="2425515"/>
              <a:ext cx="23099" cy="311165"/>
            </a:xfrm>
            <a:custGeom>
              <a:avLst/>
              <a:gdLst/>
              <a:ahLst/>
              <a:cxnLst/>
              <a:rect l="l" t="t" r="r" b="b"/>
              <a:pathLst>
                <a:path w="1187" h="15990" fill="none" extrusionOk="0">
                  <a:moveTo>
                    <a:pt x="1" y="1"/>
                  </a:moveTo>
                  <a:lnTo>
                    <a:pt x="1186" y="15989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05;p34">
              <a:extLst>
                <a:ext uri="{FF2B5EF4-FFF2-40B4-BE49-F238E27FC236}">
                  <a16:creationId xmlns:a16="http://schemas.microsoft.com/office/drawing/2014/main" id="{2D60B11D-96EA-C44D-B6BE-371E4AD5CFFE}"/>
                </a:ext>
              </a:extLst>
            </p:cNvPr>
            <p:cNvSpPr/>
            <p:nvPr/>
          </p:nvSpPr>
          <p:spPr>
            <a:xfrm>
              <a:off x="4516716" y="2425515"/>
              <a:ext cx="603" cy="311165"/>
            </a:xfrm>
            <a:custGeom>
              <a:avLst/>
              <a:gdLst/>
              <a:ahLst/>
              <a:cxnLst/>
              <a:rect l="l" t="t" r="r" b="b"/>
              <a:pathLst>
                <a:path w="31" h="15990" fill="none" extrusionOk="0">
                  <a:moveTo>
                    <a:pt x="1" y="15989"/>
                  </a:moveTo>
                  <a:lnTo>
                    <a:pt x="31" y="1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06;p34">
              <a:extLst>
                <a:ext uri="{FF2B5EF4-FFF2-40B4-BE49-F238E27FC236}">
                  <a16:creationId xmlns:a16="http://schemas.microsoft.com/office/drawing/2014/main" id="{8E7241B8-9EEA-F382-6E8B-F0B2F2FA52B2}"/>
                </a:ext>
              </a:extLst>
            </p:cNvPr>
            <p:cNvSpPr/>
            <p:nvPr/>
          </p:nvSpPr>
          <p:spPr>
            <a:xfrm>
              <a:off x="4637225" y="1735801"/>
              <a:ext cx="281252" cy="177153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2307;p34">
              <a:extLst>
                <a:ext uri="{FF2B5EF4-FFF2-40B4-BE49-F238E27FC236}">
                  <a16:creationId xmlns:a16="http://schemas.microsoft.com/office/drawing/2014/main" id="{DA3012A1-7004-70A8-6151-3279A3E94AA7}"/>
                </a:ext>
              </a:extLst>
            </p:cNvPr>
            <p:cNvGrpSpPr/>
            <p:nvPr/>
          </p:nvGrpSpPr>
          <p:grpSpPr>
            <a:xfrm>
              <a:off x="5944107" y="1701095"/>
              <a:ext cx="936889" cy="1001477"/>
              <a:chOff x="1324122" y="1582116"/>
              <a:chExt cx="630817" cy="674350"/>
            </a:xfrm>
          </p:grpSpPr>
          <p:sp>
            <p:nvSpPr>
              <p:cNvPr id="137" name="Google Shape;2308;p34">
                <a:extLst>
                  <a:ext uri="{FF2B5EF4-FFF2-40B4-BE49-F238E27FC236}">
                    <a16:creationId xmlns:a16="http://schemas.microsoft.com/office/drawing/2014/main" id="{45DD9609-3D65-AE63-A2DF-D970C5504EB4}"/>
                  </a:ext>
                </a:extLst>
              </p:cNvPr>
              <p:cNvSpPr/>
              <p:nvPr/>
            </p:nvSpPr>
            <p:spPr>
              <a:xfrm>
                <a:off x="1443776" y="1732602"/>
                <a:ext cx="97887" cy="155387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3805" extrusionOk="0">
                    <a:moveTo>
                      <a:pt x="2055" y="0"/>
                    </a:moveTo>
                    <a:cubicBezTo>
                      <a:pt x="1370" y="115"/>
                      <a:pt x="685" y="229"/>
                      <a:pt x="0" y="343"/>
                    </a:cubicBezTo>
                    <a:lnTo>
                      <a:pt x="0" y="951"/>
                    </a:lnTo>
                    <a:lnTo>
                      <a:pt x="0" y="1332"/>
                    </a:lnTo>
                    <a:lnTo>
                      <a:pt x="76" y="2473"/>
                    </a:lnTo>
                    <a:lnTo>
                      <a:pt x="76" y="2778"/>
                    </a:lnTo>
                    <a:lnTo>
                      <a:pt x="114" y="3805"/>
                    </a:lnTo>
                    <a:lnTo>
                      <a:pt x="2397" y="3729"/>
                    </a:lnTo>
                    <a:cubicBezTo>
                      <a:pt x="2283" y="2473"/>
                      <a:pt x="2169" y="1256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09;p34">
                <a:extLst>
                  <a:ext uri="{FF2B5EF4-FFF2-40B4-BE49-F238E27FC236}">
                    <a16:creationId xmlns:a16="http://schemas.microsoft.com/office/drawing/2014/main" id="{0ACC299B-138A-5B5B-3647-2327ECCF21F9}"/>
                  </a:ext>
                </a:extLst>
              </p:cNvPr>
              <p:cNvSpPr/>
              <p:nvPr/>
            </p:nvSpPr>
            <p:spPr>
              <a:xfrm>
                <a:off x="1443776" y="1760943"/>
                <a:ext cx="82369" cy="8355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46" extrusionOk="0">
                    <a:moveTo>
                      <a:pt x="1401" y="1"/>
                    </a:moveTo>
                    <a:cubicBezTo>
                      <a:pt x="1019" y="1"/>
                      <a:pt x="418" y="248"/>
                      <a:pt x="0" y="638"/>
                    </a:cubicBezTo>
                    <a:lnTo>
                      <a:pt x="76" y="1779"/>
                    </a:lnTo>
                    <a:lnTo>
                      <a:pt x="76" y="2046"/>
                    </a:lnTo>
                    <a:cubicBezTo>
                      <a:pt x="152" y="2046"/>
                      <a:pt x="305" y="2046"/>
                      <a:pt x="381" y="2008"/>
                    </a:cubicBezTo>
                    <a:cubicBezTo>
                      <a:pt x="1408" y="1779"/>
                      <a:pt x="2017" y="448"/>
                      <a:pt x="1712" y="105"/>
                    </a:cubicBezTo>
                    <a:cubicBezTo>
                      <a:pt x="1651" y="34"/>
                      <a:pt x="1541" y="1"/>
                      <a:pt x="1401" y="1"/>
                    </a:cubicBez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10;p34">
                <a:extLst>
                  <a:ext uri="{FF2B5EF4-FFF2-40B4-BE49-F238E27FC236}">
                    <a16:creationId xmlns:a16="http://schemas.microsoft.com/office/drawing/2014/main" id="{F42899E9-57C5-B52D-738C-E330BA0364A9}"/>
                  </a:ext>
                </a:extLst>
              </p:cNvPr>
              <p:cNvSpPr/>
              <p:nvPr/>
            </p:nvSpPr>
            <p:spPr>
              <a:xfrm>
                <a:off x="1364511" y="1612826"/>
                <a:ext cx="177153" cy="20790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5091" extrusionOk="0">
                    <a:moveTo>
                      <a:pt x="2477" y="1"/>
                    </a:moveTo>
                    <a:cubicBezTo>
                      <a:pt x="2391" y="1"/>
                      <a:pt x="2324" y="4"/>
                      <a:pt x="2284" y="4"/>
                    </a:cubicBezTo>
                    <a:cubicBezTo>
                      <a:pt x="2093" y="42"/>
                      <a:pt x="1142" y="80"/>
                      <a:pt x="686" y="841"/>
                    </a:cubicBezTo>
                    <a:cubicBezTo>
                      <a:pt x="610" y="993"/>
                      <a:pt x="343" y="1412"/>
                      <a:pt x="419" y="1906"/>
                    </a:cubicBezTo>
                    <a:cubicBezTo>
                      <a:pt x="496" y="2096"/>
                      <a:pt x="610" y="2211"/>
                      <a:pt x="572" y="2477"/>
                    </a:cubicBezTo>
                    <a:cubicBezTo>
                      <a:pt x="572" y="2515"/>
                      <a:pt x="534" y="2857"/>
                      <a:pt x="343" y="2971"/>
                    </a:cubicBezTo>
                    <a:cubicBezTo>
                      <a:pt x="191" y="3086"/>
                      <a:pt x="39" y="3009"/>
                      <a:pt x="39" y="3124"/>
                    </a:cubicBezTo>
                    <a:cubicBezTo>
                      <a:pt x="1" y="3238"/>
                      <a:pt x="305" y="3314"/>
                      <a:pt x="381" y="3542"/>
                    </a:cubicBezTo>
                    <a:cubicBezTo>
                      <a:pt x="534" y="3846"/>
                      <a:pt x="343" y="3999"/>
                      <a:pt x="381" y="4265"/>
                    </a:cubicBezTo>
                    <a:cubicBezTo>
                      <a:pt x="419" y="4607"/>
                      <a:pt x="762" y="4798"/>
                      <a:pt x="914" y="4874"/>
                    </a:cubicBezTo>
                    <a:cubicBezTo>
                      <a:pt x="1198" y="5041"/>
                      <a:pt x="1504" y="5090"/>
                      <a:pt x="1770" y="5090"/>
                    </a:cubicBezTo>
                    <a:cubicBezTo>
                      <a:pt x="2111" y="5090"/>
                      <a:pt x="2388" y="5009"/>
                      <a:pt x="2474" y="4988"/>
                    </a:cubicBezTo>
                    <a:cubicBezTo>
                      <a:pt x="3615" y="4569"/>
                      <a:pt x="4148" y="3162"/>
                      <a:pt x="4224" y="2211"/>
                    </a:cubicBezTo>
                    <a:cubicBezTo>
                      <a:pt x="4300" y="1792"/>
                      <a:pt x="4338" y="1031"/>
                      <a:pt x="3843" y="499"/>
                    </a:cubicBezTo>
                    <a:cubicBezTo>
                      <a:pt x="3393" y="48"/>
                      <a:pt x="2800" y="1"/>
                      <a:pt x="2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11;p34">
                <a:extLst>
                  <a:ext uri="{FF2B5EF4-FFF2-40B4-BE49-F238E27FC236}">
                    <a16:creationId xmlns:a16="http://schemas.microsoft.com/office/drawing/2014/main" id="{8052BCF2-3D2E-0518-E8F2-4BCD7A528955}"/>
                  </a:ext>
                </a:extLst>
              </p:cNvPr>
              <p:cNvSpPr/>
              <p:nvPr/>
            </p:nvSpPr>
            <p:spPr>
              <a:xfrm>
                <a:off x="1394036" y="1706180"/>
                <a:ext cx="7800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58" extrusionOk="0">
                    <a:moveTo>
                      <a:pt x="77" y="1"/>
                    </a:moveTo>
                    <a:cubicBezTo>
                      <a:pt x="39" y="1"/>
                      <a:pt x="1" y="77"/>
                      <a:pt x="1" y="229"/>
                    </a:cubicBezTo>
                    <a:cubicBezTo>
                      <a:pt x="1" y="381"/>
                      <a:pt x="39" y="457"/>
                      <a:pt x="77" y="457"/>
                    </a:cubicBezTo>
                    <a:cubicBezTo>
                      <a:pt x="153" y="457"/>
                      <a:pt x="191" y="381"/>
                      <a:pt x="191" y="229"/>
                    </a:cubicBezTo>
                    <a:cubicBezTo>
                      <a:pt x="191" y="115"/>
                      <a:pt x="153" y="1"/>
                      <a:pt x="77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12;p34">
                <a:extLst>
                  <a:ext uri="{FF2B5EF4-FFF2-40B4-BE49-F238E27FC236}">
                    <a16:creationId xmlns:a16="http://schemas.microsoft.com/office/drawing/2014/main" id="{04642E42-235B-5D1E-0A3B-082BCB08B5A8}"/>
                  </a:ext>
                </a:extLst>
              </p:cNvPr>
              <p:cNvSpPr/>
              <p:nvPr/>
            </p:nvSpPr>
            <p:spPr>
              <a:xfrm>
                <a:off x="1470157" y="1690662"/>
                <a:ext cx="46677" cy="6995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713" extrusionOk="0">
                    <a:moveTo>
                      <a:pt x="572" y="0"/>
                    </a:moveTo>
                    <a:cubicBezTo>
                      <a:pt x="229" y="0"/>
                      <a:pt x="1" y="381"/>
                      <a:pt x="1" y="837"/>
                    </a:cubicBezTo>
                    <a:cubicBezTo>
                      <a:pt x="1" y="1332"/>
                      <a:pt x="229" y="1712"/>
                      <a:pt x="572" y="1712"/>
                    </a:cubicBezTo>
                    <a:cubicBezTo>
                      <a:pt x="876" y="1712"/>
                      <a:pt x="1142" y="1332"/>
                      <a:pt x="1142" y="837"/>
                    </a:cubicBezTo>
                    <a:cubicBezTo>
                      <a:pt x="1142" y="381"/>
                      <a:pt x="876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13;p34">
                <a:extLst>
                  <a:ext uri="{FF2B5EF4-FFF2-40B4-BE49-F238E27FC236}">
                    <a16:creationId xmlns:a16="http://schemas.microsoft.com/office/drawing/2014/main" id="{6E8C7FE8-D518-D472-F16B-0B850F0380F2}"/>
                  </a:ext>
                </a:extLst>
              </p:cNvPr>
              <p:cNvSpPr/>
              <p:nvPr/>
            </p:nvSpPr>
            <p:spPr>
              <a:xfrm>
                <a:off x="1387829" y="1679758"/>
                <a:ext cx="29566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58" extrusionOk="0">
                    <a:moveTo>
                      <a:pt x="39" y="1"/>
                    </a:moveTo>
                    <a:cubicBezTo>
                      <a:pt x="1" y="1"/>
                      <a:pt x="1" y="1"/>
                      <a:pt x="1" y="77"/>
                    </a:cubicBezTo>
                    <a:cubicBezTo>
                      <a:pt x="1" y="115"/>
                      <a:pt x="1" y="115"/>
                      <a:pt x="39" y="115"/>
                    </a:cubicBezTo>
                    <a:cubicBezTo>
                      <a:pt x="115" y="115"/>
                      <a:pt x="191" y="115"/>
                      <a:pt x="343" y="153"/>
                    </a:cubicBezTo>
                    <a:cubicBezTo>
                      <a:pt x="495" y="267"/>
                      <a:pt x="533" y="343"/>
                      <a:pt x="571" y="381"/>
                    </a:cubicBezTo>
                    <a:cubicBezTo>
                      <a:pt x="571" y="457"/>
                      <a:pt x="609" y="457"/>
                      <a:pt x="609" y="457"/>
                    </a:cubicBezTo>
                    <a:lnTo>
                      <a:pt x="723" y="343"/>
                    </a:lnTo>
                    <a:cubicBezTo>
                      <a:pt x="647" y="267"/>
                      <a:pt x="571" y="153"/>
                      <a:pt x="419" y="77"/>
                    </a:cubicBezTo>
                    <a:cubicBezTo>
                      <a:pt x="267" y="1"/>
                      <a:pt x="153" y="1"/>
                      <a:pt x="39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14;p34">
                <a:extLst>
                  <a:ext uri="{FF2B5EF4-FFF2-40B4-BE49-F238E27FC236}">
                    <a16:creationId xmlns:a16="http://schemas.microsoft.com/office/drawing/2014/main" id="{4EC97CEB-C0DD-FB84-FC89-3976CD0DF6DC}"/>
                  </a:ext>
                </a:extLst>
              </p:cNvPr>
              <p:cNvSpPr/>
              <p:nvPr/>
            </p:nvSpPr>
            <p:spPr>
              <a:xfrm>
                <a:off x="1384725" y="1769887"/>
                <a:ext cx="28015" cy="1711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19" extrusionOk="0">
                    <a:moveTo>
                      <a:pt x="647" y="0"/>
                    </a:moveTo>
                    <a:cubicBezTo>
                      <a:pt x="609" y="0"/>
                      <a:pt x="571" y="0"/>
                      <a:pt x="571" y="38"/>
                    </a:cubicBezTo>
                    <a:cubicBezTo>
                      <a:pt x="571" y="77"/>
                      <a:pt x="457" y="191"/>
                      <a:pt x="381" y="229"/>
                    </a:cubicBezTo>
                    <a:cubicBezTo>
                      <a:pt x="316" y="278"/>
                      <a:pt x="258" y="292"/>
                      <a:pt x="209" y="292"/>
                    </a:cubicBezTo>
                    <a:cubicBezTo>
                      <a:pt x="145" y="292"/>
                      <a:pt x="98" y="267"/>
                      <a:pt x="77" y="267"/>
                    </a:cubicBezTo>
                    <a:cubicBezTo>
                      <a:pt x="39" y="267"/>
                      <a:pt x="1" y="267"/>
                      <a:pt x="1" y="343"/>
                    </a:cubicBezTo>
                    <a:cubicBezTo>
                      <a:pt x="1" y="381"/>
                      <a:pt x="1" y="419"/>
                      <a:pt x="39" y="419"/>
                    </a:cubicBezTo>
                    <a:lnTo>
                      <a:pt x="191" y="419"/>
                    </a:lnTo>
                    <a:cubicBezTo>
                      <a:pt x="229" y="419"/>
                      <a:pt x="305" y="381"/>
                      <a:pt x="457" y="343"/>
                    </a:cubicBezTo>
                    <a:cubicBezTo>
                      <a:pt x="609" y="267"/>
                      <a:pt x="647" y="153"/>
                      <a:pt x="685" y="77"/>
                    </a:cubicBezTo>
                    <a:cubicBezTo>
                      <a:pt x="685" y="38"/>
                      <a:pt x="685" y="0"/>
                      <a:pt x="647" y="0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15;p34">
                <a:extLst>
                  <a:ext uri="{FF2B5EF4-FFF2-40B4-BE49-F238E27FC236}">
                    <a16:creationId xmlns:a16="http://schemas.microsoft.com/office/drawing/2014/main" id="{9AEC6B5B-13BC-174E-518F-A81F3C4F1FA7}"/>
                  </a:ext>
                </a:extLst>
              </p:cNvPr>
              <p:cNvSpPr/>
              <p:nvPr/>
            </p:nvSpPr>
            <p:spPr>
              <a:xfrm>
                <a:off x="1324122" y="1582116"/>
                <a:ext cx="630817" cy="67435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16513" extrusionOk="0">
                    <a:moveTo>
                      <a:pt x="1506" y="1"/>
                    </a:moveTo>
                    <a:cubicBezTo>
                      <a:pt x="1214" y="1"/>
                      <a:pt x="931" y="73"/>
                      <a:pt x="648" y="261"/>
                    </a:cubicBezTo>
                    <a:cubicBezTo>
                      <a:pt x="267" y="566"/>
                      <a:pt x="1" y="1060"/>
                      <a:pt x="153" y="1441"/>
                    </a:cubicBezTo>
                    <a:cubicBezTo>
                      <a:pt x="343" y="1935"/>
                      <a:pt x="1028" y="1631"/>
                      <a:pt x="2055" y="2316"/>
                    </a:cubicBezTo>
                    <a:cubicBezTo>
                      <a:pt x="2642" y="2695"/>
                      <a:pt x="2946" y="3168"/>
                      <a:pt x="3339" y="3168"/>
                    </a:cubicBezTo>
                    <a:cubicBezTo>
                      <a:pt x="3379" y="3168"/>
                      <a:pt x="3420" y="3163"/>
                      <a:pt x="3463" y="3153"/>
                    </a:cubicBezTo>
                    <a:cubicBezTo>
                      <a:pt x="3740" y="3118"/>
                      <a:pt x="3828" y="2958"/>
                      <a:pt x="3956" y="2958"/>
                    </a:cubicBezTo>
                    <a:cubicBezTo>
                      <a:pt x="3969" y="2958"/>
                      <a:pt x="3982" y="2959"/>
                      <a:pt x="3995" y="2963"/>
                    </a:cubicBezTo>
                    <a:cubicBezTo>
                      <a:pt x="4148" y="3001"/>
                      <a:pt x="4262" y="3381"/>
                      <a:pt x="4072" y="4865"/>
                    </a:cubicBezTo>
                    <a:cubicBezTo>
                      <a:pt x="3767" y="6387"/>
                      <a:pt x="3387" y="7566"/>
                      <a:pt x="3082" y="8441"/>
                    </a:cubicBezTo>
                    <a:cubicBezTo>
                      <a:pt x="2550" y="9810"/>
                      <a:pt x="2245" y="10495"/>
                      <a:pt x="2474" y="11294"/>
                    </a:cubicBezTo>
                    <a:cubicBezTo>
                      <a:pt x="2740" y="12207"/>
                      <a:pt x="3615" y="12664"/>
                      <a:pt x="4224" y="12968"/>
                    </a:cubicBezTo>
                    <a:cubicBezTo>
                      <a:pt x="4452" y="13463"/>
                      <a:pt x="5175" y="15251"/>
                      <a:pt x="7001" y="16050"/>
                    </a:cubicBezTo>
                    <a:cubicBezTo>
                      <a:pt x="7671" y="16365"/>
                      <a:pt x="8427" y="16512"/>
                      <a:pt x="9175" y="16512"/>
                    </a:cubicBezTo>
                    <a:cubicBezTo>
                      <a:pt x="10594" y="16512"/>
                      <a:pt x="11985" y="15982"/>
                      <a:pt x="12708" y="15061"/>
                    </a:cubicBezTo>
                    <a:cubicBezTo>
                      <a:pt x="15447" y="11484"/>
                      <a:pt x="7838" y="2316"/>
                      <a:pt x="5175" y="870"/>
                    </a:cubicBezTo>
                    <a:cubicBezTo>
                      <a:pt x="4148" y="376"/>
                      <a:pt x="2283" y="109"/>
                      <a:pt x="2055" y="71"/>
                    </a:cubicBezTo>
                    <a:cubicBezTo>
                      <a:pt x="1867" y="28"/>
                      <a:pt x="1685" y="1"/>
                      <a:pt x="1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16;p34">
                <a:extLst>
                  <a:ext uri="{FF2B5EF4-FFF2-40B4-BE49-F238E27FC236}">
                    <a16:creationId xmlns:a16="http://schemas.microsoft.com/office/drawing/2014/main" id="{3A844A5C-F421-848A-123C-8FD1BB3A29BD}"/>
                  </a:ext>
                </a:extLst>
              </p:cNvPr>
              <p:cNvSpPr/>
              <p:nvPr/>
            </p:nvSpPr>
            <p:spPr>
              <a:xfrm>
                <a:off x="1578948" y="1665792"/>
                <a:ext cx="299870" cy="508059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12441" extrusionOk="0">
                    <a:moveTo>
                      <a:pt x="76" y="0"/>
                    </a:moveTo>
                    <a:lnTo>
                      <a:pt x="0" y="267"/>
                    </a:lnTo>
                    <a:cubicBezTo>
                      <a:pt x="2092" y="1104"/>
                      <a:pt x="3804" y="2397"/>
                      <a:pt x="5174" y="3957"/>
                    </a:cubicBezTo>
                    <a:cubicBezTo>
                      <a:pt x="6201" y="5136"/>
                      <a:pt x="7114" y="6202"/>
                      <a:pt x="7114" y="7609"/>
                    </a:cubicBezTo>
                    <a:cubicBezTo>
                      <a:pt x="7152" y="10386"/>
                      <a:pt x="3843" y="12137"/>
                      <a:pt x="3690" y="12251"/>
                    </a:cubicBezTo>
                    <a:lnTo>
                      <a:pt x="3804" y="12441"/>
                    </a:lnTo>
                    <a:cubicBezTo>
                      <a:pt x="4109" y="12251"/>
                      <a:pt x="7343" y="10501"/>
                      <a:pt x="7343" y="7685"/>
                    </a:cubicBezTo>
                    <a:cubicBezTo>
                      <a:pt x="7343" y="6164"/>
                      <a:pt x="6391" y="5060"/>
                      <a:pt x="5364" y="3805"/>
                    </a:cubicBezTo>
                    <a:cubicBezTo>
                      <a:pt x="3919" y="2207"/>
                      <a:pt x="2169" y="914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2176;p34">
            <a:extLst>
              <a:ext uri="{FF2B5EF4-FFF2-40B4-BE49-F238E27FC236}">
                <a16:creationId xmlns:a16="http://schemas.microsoft.com/office/drawing/2014/main" id="{4B701F71-1910-74AF-DA69-047C656569D6}"/>
              </a:ext>
            </a:extLst>
          </p:cNvPr>
          <p:cNvSpPr/>
          <p:nvPr/>
        </p:nvSpPr>
        <p:spPr>
          <a:xfrm>
            <a:off x="2640542" y="3013467"/>
            <a:ext cx="3992875" cy="445324"/>
          </a:xfrm>
          <a:custGeom>
            <a:avLst/>
            <a:gdLst/>
            <a:ahLst/>
            <a:cxnLst/>
            <a:rect l="l" t="t" r="r" b="b"/>
            <a:pathLst>
              <a:path w="284900" h="28512" extrusionOk="0">
                <a:moveTo>
                  <a:pt x="284899" y="0"/>
                </a:moveTo>
                <a:cubicBezTo>
                  <a:pt x="284504" y="61"/>
                  <a:pt x="284139" y="182"/>
                  <a:pt x="283866" y="213"/>
                </a:cubicBezTo>
                <a:cubicBezTo>
                  <a:pt x="278273" y="1550"/>
                  <a:pt x="272984" y="4529"/>
                  <a:pt x="271981" y="8146"/>
                </a:cubicBezTo>
                <a:cubicBezTo>
                  <a:pt x="270829" y="7358"/>
                  <a:pt x="269140" y="6946"/>
                  <a:pt x="267458" y="6946"/>
                </a:cubicBezTo>
                <a:cubicBezTo>
                  <a:pt x="266610" y="6946"/>
                  <a:pt x="265764" y="7051"/>
                  <a:pt x="264990" y="7265"/>
                </a:cubicBezTo>
                <a:cubicBezTo>
                  <a:pt x="262650" y="7933"/>
                  <a:pt x="261069" y="9787"/>
                  <a:pt x="261403" y="11307"/>
                </a:cubicBezTo>
                <a:cubicBezTo>
                  <a:pt x="258121" y="9635"/>
                  <a:pt x="254504" y="7933"/>
                  <a:pt x="250248" y="7781"/>
                </a:cubicBezTo>
                <a:cubicBezTo>
                  <a:pt x="250078" y="7776"/>
                  <a:pt x="249907" y="7774"/>
                  <a:pt x="249738" y="7774"/>
                </a:cubicBezTo>
                <a:cubicBezTo>
                  <a:pt x="245830" y="7774"/>
                  <a:pt x="242209" y="9091"/>
                  <a:pt x="239063" y="10547"/>
                </a:cubicBezTo>
                <a:cubicBezTo>
                  <a:pt x="236753" y="11611"/>
                  <a:pt x="234564" y="12797"/>
                  <a:pt x="233044" y="14316"/>
                </a:cubicBezTo>
                <a:cubicBezTo>
                  <a:pt x="231524" y="15836"/>
                  <a:pt x="230157" y="17751"/>
                  <a:pt x="231008" y="19423"/>
                </a:cubicBezTo>
                <a:cubicBezTo>
                  <a:pt x="229816" y="18377"/>
                  <a:pt x="227680" y="17747"/>
                  <a:pt x="225581" y="17747"/>
                </a:cubicBezTo>
                <a:cubicBezTo>
                  <a:pt x="225485" y="17747"/>
                  <a:pt x="225389" y="17748"/>
                  <a:pt x="225293" y="17751"/>
                </a:cubicBezTo>
                <a:cubicBezTo>
                  <a:pt x="223074" y="17842"/>
                  <a:pt x="220795" y="18724"/>
                  <a:pt x="219731" y="19909"/>
                </a:cubicBezTo>
                <a:cubicBezTo>
                  <a:pt x="218394" y="18572"/>
                  <a:pt x="215962" y="17690"/>
                  <a:pt x="213469" y="17660"/>
                </a:cubicBezTo>
                <a:cubicBezTo>
                  <a:pt x="213376" y="17656"/>
                  <a:pt x="213281" y="17655"/>
                  <a:pt x="213186" y="17655"/>
                </a:cubicBezTo>
                <a:cubicBezTo>
                  <a:pt x="210736" y="17655"/>
                  <a:pt x="208036" y="18770"/>
                  <a:pt x="206661" y="19970"/>
                </a:cubicBezTo>
                <a:cubicBezTo>
                  <a:pt x="206478" y="17204"/>
                  <a:pt x="204989" y="14438"/>
                  <a:pt x="202436" y="12067"/>
                </a:cubicBezTo>
                <a:cubicBezTo>
                  <a:pt x="201068" y="10790"/>
                  <a:pt x="199275" y="9605"/>
                  <a:pt x="196904" y="9180"/>
                </a:cubicBezTo>
                <a:cubicBezTo>
                  <a:pt x="196258" y="9066"/>
                  <a:pt x="195601" y="9014"/>
                  <a:pt x="194942" y="9014"/>
                </a:cubicBezTo>
                <a:cubicBezTo>
                  <a:pt x="192968" y="9014"/>
                  <a:pt x="190984" y="9476"/>
                  <a:pt x="189274" y="10091"/>
                </a:cubicBezTo>
                <a:cubicBezTo>
                  <a:pt x="182922" y="12341"/>
                  <a:pt x="178241" y="16626"/>
                  <a:pt x="176052" y="20882"/>
                </a:cubicBezTo>
                <a:cubicBezTo>
                  <a:pt x="175779" y="19788"/>
                  <a:pt x="174320" y="18815"/>
                  <a:pt x="172496" y="18572"/>
                </a:cubicBezTo>
                <a:cubicBezTo>
                  <a:pt x="172157" y="18527"/>
                  <a:pt x="171805" y="18504"/>
                  <a:pt x="171449" y="18504"/>
                </a:cubicBezTo>
                <a:cubicBezTo>
                  <a:pt x="169889" y="18504"/>
                  <a:pt x="168261" y="18929"/>
                  <a:pt x="167420" y="19696"/>
                </a:cubicBezTo>
                <a:cubicBezTo>
                  <a:pt x="167602" y="17812"/>
                  <a:pt x="167754" y="15867"/>
                  <a:pt x="167025" y="14012"/>
                </a:cubicBezTo>
                <a:cubicBezTo>
                  <a:pt x="165323" y="9666"/>
                  <a:pt x="158332" y="6444"/>
                  <a:pt x="151067" y="6353"/>
                </a:cubicBezTo>
                <a:cubicBezTo>
                  <a:pt x="150994" y="6352"/>
                  <a:pt x="150920" y="6352"/>
                  <a:pt x="150847" y="6352"/>
                </a:cubicBezTo>
                <a:cubicBezTo>
                  <a:pt x="143692" y="6352"/>
                  <a:pt x="136814" y="9282"/>
                  <a:pt x="134045" y="13344"/>
                </a:cubicBezTo>
                <a:cubicBezTo>
                  <a:pt x="133346" y="14408"/>
                  <a:pt x="132434" y="15471"/>
                  <a:pt x="131979" y="16626"/>
                </a:cubicBezTo>
                <a:cubicBezTo>
                  <a:pt x="130945" y="15076"/>
                  <a:pt x="128422" y="13860"/>
                  <a:pt x="125656" y="13769"/>
                </a:cubicBezTo>
                <a:cubicBezTo>
                  <a:pt x="125592" y="13768"/>
                  <a:pt x="125528" y="13767"/>
                  <a:pt x="125463" y="13767"/>
                </a:cubicBezTo>
                <a:cubicBezTo>
                  <a:pt x="122772" y="13767"/>
                  <a:pt x="119714" y="14993"/>
                  <a:pt x="119091" y="16596"/>
                </a:cubicBezTo>
                <a:cubicBezTo>
                  <a:pt x="117571" y="15319"/>
                  <a:pt x="115686" y="13921"/>
                  <a:pt x="113103" y="13891"/>
                </a:cubicBezTo>
                <a:cubicBezTo>
                  <a:pt x="113053" y="13890"/>
                  <a:pt x="113003" y="13889"/>
                  <a:pt x="112953" y="13889"/>
                </a:cubicBezTo>
                <a:cubicBezTo>
                  <a:pt x="111729" y="13889"/>
                  <a:pt x="110536" y="14243"/>
                  <a:pt x="109455" y="14681"/>
                </a:cubicBezTo>
                <a:cubicBezTo>
                  <a:pt x="107115" y="15623"/>
                  <a:pt x="105261" y="17052"/>
                  <a:pt x="104075" y="18602"/>
                </a:cubicBezTo>
                <a:cubicBezTo>
                  <a:pt x="102677" y="16019"/>
                  <a:pt x="100914" y="13435"/>
                  <a:pt x="98209" y="11277"/>
                </a:cubicBezTo>
                <a:cubicBezTo>
                  <a:pt x="95473" y="9088"/>
                  <a:pt x="91674" y="7325"/>
                  <a:pt x="87266" y="6778"/>
                </a:cubicBezTo>
                <a:cubicBezTo>
                  <a:pt x="86284" y="6654"/>
                  <a:pt x="85290" y="6595"/>
                  <a:pt x="84297" y="6595"/>
                </a:cubicBezTo>
                <a:cubicBezTo>
                  <a:pt x="79456" y="6595"/>
                  <a:pt x="74627" y="7998"/>
                  <a:pt x="71096" y="10091"/>
                </a:cubicBezTo>
                <a:cubicBezTo>
                  <a:pt x="66841" y="12584"/>
                  <a:pt x="64470" y="16748"/>
                  <a:pt x="62707" y="20183"/>
                </a:cubicBezTo>
                <a:cubicBezTo>
                  <a:pt x="61552" y="18754"/>
                  <a:pt x="59150" y="17721"/>
                  <a:pt x="56536" y="17569"/>
                </a:cubicBezTo>
                <a:cubicBezTo>
                  <a:pt x="56328" y="17557"/>
                  <a:pt x="56118" y="17551"/>
                  <a:pt x="55908" y="17551"/>
                </a:cubicBezTo>
                <a:cubicBezTo>
                  <a:pt x="53489" y="17551"/>
                  <a:pt x="51035" y="18339"/>
                  <a:pt x="49637" y="19514"/>
                </a:cubicBezTo>
                <a:cubicBezTo>
                  <a:pt x="48482" y="17386"/>
                  <a:pt x="45442" y="15715"/>
                  <a:pt x="41916" y="15198"/>
                </a:cubicBezTo>
                <a:cubicBezTo>
                  <a:pt x="41145" y="15078"/>
                  <a:pt x="40321" y="15021"/>
                  <a:pt x="39478" y="15021"/>
                </a:cubicBezTo>
                <a:cubicBezTo>
                  <a:pt x="36466" y="15021"/>
                  <a:pt x="33205" y="15750"/>
                  <a:pt x="31186" y="16961"/>
                </a:cubicBezTo>
                <a:cubicBezTo>
                  <a:pt x="30335" y="11642"/>
                  <a:pt x="23983" y="7052"/>
                  <a:pt x="16080" y="4742"/>
                </a:cubicBezTo>
                <a:cubicBezTo>
                  <a:pt x="11064" y="3252"/>
                  <a:pt x="5563" y="2614"/>
                  <a:pt x="0" y="2523"/>
                </a:cubicBezTo>
                <a:lnTo>
                  <a:pt x="0" y="28511"/>
                </a:lnTo>
                <a:lnTo>
                  <a:pt x="284899" y="28359"/>
                </a:lnTo>
                <a:lnTo>
                  <a:pt x="2848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9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E1103-7426-519E-88C6-6E828CD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13621"/>
            <a:ext cx="8520600" cy="841800"/>
          </a:xfrm>
        </p:spPr>
        <p:txBody>
          <a:bodyPr/>
          <a:lstStyle/>
          <a:p>
            <a:r>
              <a:rPr lang="en-US" dirty="0"/>
              <a:t>Post Task Questionnaire Results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E07CCED5-BDC0-53DC-1D55-1BD4E492E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83621"/>
              </p:ext>
            </p:extLst>
          </p:nvPr>
        </p:nvGraphicFramePr>
        <p:xfrm>
          <a:off x="1160927" y="955421"/>
          <a:ext cx="6822145" cy="2966720"/>
        </p:xfrm>
        <a:graphic>
          <a:graphicData uri="http://schemas.openxmlformats.org/drawingml/2006/table">
            <a:tbl>
              <a:tblPr firstRow="1" bandRow="1">
                <a:tableStyleId>{B065B880-263D-4373-9796-43E8CE7392DD}</a:tableStyleId>
              </a:tblPr>
              <a:tblGrid>
                <a:gridCol w="823632">
                  <a:extLst>
                    <a:ext uri="{9D8B030D-6E8A-4147-A177-3AD203B41FA5}">
                      <a16:colId xmlns:a16="http://schemas.microsoft.com/office/drawing/2014/main" val="4063871646"/>
                    </a:ext>
                  </a:extLst>
                </a:gridCol>
                <a:gridCol w="545730">
                  <a:extLst>
                    <a:ext uri="{9D8B030D-6E8A-4147-A177-3AD203B41FA5}">
                      <a16:colId xmlns:a16="http://schemas.microsoft.com/office/drawing/2014/main" val="3473022078"/>
                    </a:ext>
                  </a:extLst>
                </a:gridCol>
                <a:gridCol w="531159">
                  <a:extLst>
                    <a:ext uri="{9D8B030D-6E8A-4147-A177-3AD203B41FA5}">
                      <a16:colId xmlns:a16="http://schemas.microsoft.com/office/drawing/2014/main" val="163915232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542886957"/>
                    </a:ext>
                  </a:extLst>
                </a:gridCol>
                <a:gridCol w="531159">
                  <a:extLst>
                    <a:ext uri="{9D8B030D-6E8A-4147-A177-3AD203B41FA5}">
                      <a16:colId xmlns:a16="http://schemas.microsoft.com/office/drawing/2014/main" val="3870838689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3940511825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024419867"/>
                    </a:ext>
                  </a:extLst>
                </a:gridCol>
                <a:gridCol w="578223">
                  <a:extLst>
                    <a:ext uri="{9D8B030D-6E8A-4147-A177-3AD203B41FA5}">
                      <a16:colId xmlns:a16="http://schemas.microsoft.com/office/drawing/2014/main" val="1077728016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246011868"/>
                    </a:ext>
                  </a:extLst>
                </a:gridCol>
                <a:gridCol w="551329">
                  <a:extLst>
                    <a:ext uri="{9D8B030D-6E8A-4147-A177-3AD203B41FA5}">
                      <a16:colId xmlns:a16="http://schemas.microsoft.com/office/drawing/2014/main" val="399291391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val="4211446038"/>
                    </a:ext>
                  </a:extLst>
                </a:gridCol>
                <a:gridCol w="584948">
                  <a:extLst>
                    <a:ext uri="{9D8B030D-6E8A-4147-A177-3AD203B41FA5}">
                      <a16:colId xmlns:a16="http://schemas.microsoft.com/office/drawing/2014/main" val="159015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  Questions</a:t>
                      </a:r>
                    </a:p>
                    <a:p>
                      <a:pPr algn="l"/>
                      <a:r>
                        <a:rPr lang="en-US" sz="800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8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0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5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3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07415"/>
                  </a:ext>
                </a:extLst>
              </a:tr>
            </a:tbl>
          </a:graphicData>
        </a:graphic>
      </p:graphicFrame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8A0482DE-5EE8-33BF-6DD7-B9A80ABD5D3E}"/>
              </a:ext>
            </a:extLst>
          </p:cNvPr>
          <p:cNvSpPr txBox="1"/>
          <p:nvPr/>
        </p:nvSpPr>
        <p:spPr>
          <a:xfrm>
            <a:off x="5095313" y="4085634"/>
            <a:ext cx="3409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200" dirty="0" err="1">
                <a:ea typeface="Roboto"/>
                <a:sym typeface="Roboto"/>
              </a:rPr>
              <a:t>SUS’s</a:t>
            </a:r>
            <a:r>
              <a:rPr lang="pt-PT" sz="1200" dirty="0">
                <a:ea typeface="Roboto"/>
                <a:sym typeface="Roboto"/>
              </a:rPr>
              <a:t> </a:t>
            </a:r>
            <a:r>
              <a:rPr lang="pt-PT" sz="1200" dirty="0" err="1">
                <a:ea typeface="Roboto"/>
                <a:sym typeface="Roboto"/>
              </a:rPr>
              <a:t>calculated</a:t>
            </a:r>
            <a:r>
              <a:rPr lang="pt-PT" sz="1200" dirty="0">
                <a:ea typeface="Roboto"/>
                <a:sym typeface="Roboto"/>
              </a:rPr>
              <a:t> for 7 </a:t>
            </a:r>
            <a:r>
              <a:rPr lang="pt-PT" sz="1200" dirty="0" err="1">
                <a:ea typeface="Roboto"/>
                <a:sym typeface="Roboto"/>
              </a:rPr>
              <a:t>participants</a:t>
            </a:r>
            <a:r>
              <a:rPr lang="pt-PT" sz="1200" dirty="0">
                <a:ea typeface="Roboto"/>
                <a:sym typeface="Roboto"/>
              </a:rPr>
              <a:t>;</a:t>
            </a:r>
          </a:p>
          <a:p>
            <a:r>
              <a:rPr lang="pt-PT" sz="1200" dirty="0" err="1">
                <a:ea typeface="Roboto"/>
                <a:sym typeface="Roboto"/>
              </a:rPr>
              <a:t>All</a:t>
            </a:r>
            <a:r>
              <a:rPr lang="pt-PT" sz="1200" dirty="0">
                <a:ea typeface="Roboto"/>
                <a:sym typeface="Roboto"/>
              </a:rPr>
              <a:t> </a:t>
            </a:r>
            <a:r>
              <a:rPr lang="pt-PT" sz="1200" dirty="0" err="1">
                <a:ea typeface="Roboto"/>
                <a:sym typeface="Roboto"/>
              </a:rPr>
              <a:t>SUS’s</a:t>
            </a:r>
            <a:r>
              <a:rPr lang="pt-PT" sz="1200" dirty="0">
                <a:ea typeface="Roboto"/>
                <a:sym typeface="Roboto"/>
              </a:rPr>
              <a:t> &gt; 68	Average:87.86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62" name="Google Shape;262;p16"/>
            <p:cNvSpPr/>
            <p:nvPr/>
          </p:nvSpPr>
          <p:spPr>
            <a:xfrm>
              <a:off x="4927475" y="1532825"/>
              <a:ext cx="1301600" cy="597950"/>
            </a:xfrm>
            <a:custGeom>
              <a:avLst/>
              <a:gdLst/>
              <a:ahLst/>
              <a:cxnLst/>
              <a:rect l="l" t="t" r="r" b="b"/>
              <a:pathLst>
                <a:path w="52064" h="23918" extrusionOk="0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40350" y="2095750"/>
              <a:ext cx="2077575" cy="629750"/>
            </a:xfrm>
            <a:custGeom>
              <a:avLst/>
              <a:gdLst/>
              <a:ahLst/>
              <a:cxnLst/>
              <a:rect l="l" t="t" r="r" b="b"/>
              <a:pathLst>
                <a:path w="83103" h="25190" extrusionOk="0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5025" y="2131700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49750" y="218005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64650" y="223087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000625" y="227922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32850" y="2327575"/>
              <a:ext cx="314900" cy="272725"/>
            </a:xfrm>
            <a:custGeom>
              <a:avLst/>
              <a:gdLst/>
              <a:ahLst/>
              <a:cxnLst/>
              <a:rect l="l" t="t" r="r" b="b"/>
              <a:pathLst>
                <a:path w="12596" h="10909" extrusionOk="0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470075" y="2374675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04800" y="242300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02325" y="2682075"/>
              <a:ext cx="2020550" cy="1502425"/>
            </a:xfrm>
            <a:custGeom>
              <a:avLst/>
              <a:gdLst/>
              <a:ahLst/>
              <a:cxnLst/>
              <a:rect l="l" t="t" r="r" b="b"/>
              <a:pathLst>
                <a:path w="80822" h="60097" extrusionOk="0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84975" y="2674650"/>
              <a:ext cx="2063925" cy="266525"/>
            </a:xfrm>
            <a:custGeom>
              <a:avLst/>
              <a:gdLst/>
              <a:ahLst/>
              <a:cxnLst/>
              <a:rect l="l" t="t" r="r" b="b"/>
              <a:pathLst>
                <a:path w="82557" h="10661" extrusionOk="0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7670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54445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34500" y="2674650"/>
              <a:ext cx="270275" cy="266525"/>
            </a:xfrm>
            <a:custGeom>
              <a:avLst/>
              <a:gdLst/>
              <a:ahLst/>
              <a:cxnLst/>
              <a:rect l="l" t="t" r="r" b="b"/>
              <a:pathLst>
                <a:path w="10811" h="10661" extrusionOk="0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102250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3749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64272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104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3725" y="2672175"/>
              <a:ext cx="212000" cy="3750"/>
            </a:xfrm>
            <a:custGeom>
              <a:avLst/>
              <a:gdLst/>
              <a:ahLst/>
              <a:cxnLst/>
              <a:rect l="l" t="t" r="r" b="b"/>
              <a:pathLst>
                <a:path w="8480" h="150" extrusionOk="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4975" y="2674650"/>
              <a:ext cx="90500" cy="1504875"/>
            </a:xfrm>
            <a:custGeom>
              <a:avLst/>
              <a:gdLst/>
              <a:ahLst/>
              <a:cxnLst/>
              <a:rect l="l" t="t" r="r" b="b"/>
              <a:pathLst>
                <a:path w="3620" h="60195" extrusionOk="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120500" y="2441600"/>
              <a:ext cx="147550" cy="281425"/>
            </a:xfrm>
            <a:custGeom>
              <a:avLst/>
              <a:gdLst/>
              <a:ahLst/>
              <a:cxnLst/>
              <a:rect l="l" t="t" r="r" b="b"/>
              <a:pathLst>
                <a:path w="5902" h="11257" extrusionOk="0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2850" y="1492075"/>
              <a:ext cx="147550" cy="212000"/>
            </a:xfrm>
            <a:custGeom>
              <a:avLst/>
              <a:gdLst/>
              <a:ahLst/>
              <a:cxnLst/>
              <a:rect l="l" t="t" r="r" b="b"/>
              <a:pathLst>
                <a:path w="5902" h="8480" extrusionOk="0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79550" y="1692900"/>
              <a:ext cx="96725" cy="141325"/>
            </a:xfrm>
            <a:custGeom>
              <a:avLst/>
              <a:gdLst/>
              <a:ahLst/>
              <a:cxnLst/>
              <a:rect l="l" t="t" r="r" b="b"/>
              <a:pathLst>
                <a:path w="3869" h="5653" extrusionOk="0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28350" y="19941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86875" y="16780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582325" y="1886275"/>
              <a:ext cx="65725" cy="95475"/>
            </a:xfrm>
            <a:custGeom>
              <a:avLst/>
              <a:gdLst/>
              <a:ahLst/>
              <a:cxnLst/>
              <a:rect l="l" t="t" r="r" b="b"/>
              <a:pathLst>
                <a:path w="2629" h="3819" extrusionOk="0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387025" y="2156500"/>
              <a:ext cx="62000" cy="91750"/>
            </a:xfrm>
            <a:custGeom>
              <a:avLst/>
              <a:gdLst/>
              <a:ahLst/>
              <a:cxnLst/>
              <a:rect l="l" t="t" r="r" b="b"/>
              <a:pathLst>
                <a:path w="2480" h="3670" extrusionOk="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11775" y="3849775"/>
              <a:ext cx="1374725" cy="431400"/>
            </a:xfrm>
            <a:custGeom>
              <a:avLst/>
              <a:gdLst/>
              <a:ahLst/>
              <a:cxnLst/>
              <a:rect l="l" t="t" r="r" b="b"/>
              <a:pathLst>
                <a:path w="54989" h="17256" extrusionOk="0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56000" y="3300650"/>
              <a:ext cx="820650" cy="820625"/>
            </a:xfrm>
            <a:custGeom>
              <a:avLst/>
              <a:gdLst/>
              <a:ahLst/>
              <a:cxnLst/>
              <a:rect l="l" t="t" r="r" b="b"/>
              <a:pathLst>
                <a:path w="32826" h="32825" extrusionOk="0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70075" y="3112225"/>
              <a:ext cx="1192500" cy="1193750"/>
            </a:xfrm>
            <a:custGeom>
              <a:avLst/>
              <a:gdLst/>
              <a:ahLst/>
              <a:cxnLst/>
              <a:rect l="l" t="t" r="r" b="b"/>
              <a:pathLst>
                <a:path w="47700" h="47750" extrusionOk="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3275" y="3484100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995300" y="3358900"/>
              <a:ext cx="697925" cy="390500"/>
            </a:xfrm>
            <a:custGeom>
              <a:avLst/>
              <a:gdLst/>
              <a:ahLst/>
              <a:cxnLst/>
              <a:rect l="l" t="t" r="r" b="b"/>
              <a:pathLst>
                <a:path w="27917" h="15620" extrusionOk="0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209750" y="33254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053575" y="3376250"/>
              <a:ext cx="38450" cy="37225"/>
            </a:xfrm>
            <a:custGeom>
              <a:avLst/>
              <a:gdLst/>
              <a:ahLst/>
              <a:cxnLst/>
              <a:rect l="l" t="t" r="r" b="b"/>
              <a:pathLst>
                <a:path w="1538" h="1489" extrusionOk="0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07675" y="3291975"/>
              <a:ext cx="42175" cy="43400"/>
            </a:xfrm>
            <a:custGeom>
              <a:avLst/>
              <a:gdLst/>
              <a:ahLst/>
              <a:cxnLst/>
              <a:rect l="l" t="t" r="r" b="b"/>
              <a:pathLst>
                <a:path w="1687" h="1736" extrusionOk="0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20475" y="333535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069675" y="3559725"/>
              <a:ext cx="595025" cy="764850"/>
            </a:xfrm>
            <a:custGeom>
              <a:avLst/>
              <a:gdLst/>
              <a:ahLst/>
              <a:cxnLst/>
              <a:rect l="l" t="t" r="r" b="b"/>
              <a:pathLst>
                <a:path w="23801" h="30594" extrusionOk="0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121750" y="3418400"/>
              <a:ext cx="76875" cy="76875"/>
            </a:xfrm>
            <a:custGeom>
              <a:avLst/>
              <a:gdLst/>
              <a:ahLst/>
              <a:cxnLst/>
              <a:rect l="l" t="t" r="r" b="b"/>
              <a:pathLst>
                <a:path w="3075" h="3075" extrusionOk="0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29600" y="3464275"/>
              <a:ext cx="78100" cy="78100"/>
            </a:xfrm>
            <a:custGeom>
              <a:avLst/>
              <a:gdLst/>
              <a:ahLst/>
              <a:cxnLst/>
              <a:rect l="l" t="t" r="r" b="b"/>
              <a:pathLst>
                <a:path w="3124" h="3124" extrusionOk="0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274225" y="3378725"/>
              <a:ext cx="78100" cy="78125"/>
            </a:xfrm>
            <a:custGeom>
              <a:avLst/>
              <a:gdLst/>
              <a:ahLst/>
              <a:cxnLst/>
              <a:rect l="l" t="t" r="r" b="b"/>
              <a:pathLst>
                <a:path w="3124" h="3125" extrusionOk="0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75875" y="3495250"/>
              <a:ext cx="24825" cy="24825"/>
            </a:xfrm>
            <a:custGeom>
              <a:avLst/>
              <a:gdLst/>
              <a:ahLst/>
              <a:cxnLst/>
              <a:rect l="l" t="t" r="r" b="b"/>
              <a:pathLst>
                <a:path w="993" h="993" extrusionOk="0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2325" y="3446900"/>
              <a:ext cx="26050" cy="24825"/>
            </a:xfrm>
            <a:custGeom>
              <a:avLst/>
              <a:gdLst/>
              <a:ahLst/>
              <a:cxnLst/>
              <a:rect l="l" t="t" r="r" b="b"/>
              <a:pathLst>
                <a:path w="1042" h="993" extrusionOk="0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97775" y="3496500"/>
              <a:ext cx="45900" cy="47125"/>
            </a:xfrm>
            <a:custGeom>
              <a:avLst/>
              <a:gdLst/>
              <a:ahLst/>
              <a:cxnLst/>
              <a:rect l="l" t="t" r="r" b="b"/>
              <a:pathLst>
                <a:path w="1836" h="1885" extrusionOk="0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410575" y="3419650"/>
              <a:ext cx="34725" cy="33475"/>
            </a:xfrm>
            <a:custGeom>
              <a:avLst/>
              <a:gdLst/>
              <a:ahLst/>
              <a:cxnLst/>
              <a:rect l="l" t="t" r="r" b="b"/>
              <a:pathLst>
                <a:path w="1389" h="1339" extrusionOk="0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37850" y="3366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28325" y="3457925"/>
              <a:ext cx="31025" cy="31150"/>
            </a:xfrm>
            <a:custGeom>
              <a:avLst/>
              <a:gdLst/>
              <a:ahLst/>
              <a:cxnLst/>
              <a:rect l="l" t="t" r="r" b="b"/>
              <a:pathLst>
                <a:path w="1241" h="1246" extrusionOk="0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35350" y="3484100"/>
              <a:ext cx="34750" cy="34725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92375" y="3397325"/>
              <a:ext cx="13675" cy="12425"/>
            </a:xfrm>
            <a:custGeom>
              <a:avLst/>
              <a:gdLst/>
              <a:ahLst/>
              <a:cxnLst/>
              <a:rect l="l" t="t" r="r" b="b"/>
              <a:pathLst>
                <a:path w="547" h="497" extrusionOk="0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538250" y="3351475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21300" y="3495250"/>
              <a:ext cx="40925" cy="40925"/>
            </a:xfrm>
            <a:custGeom>
              <a:avLst/>
              <a:gdLst/>
              <a:ahLst/>
              <a:cxnLst/>
              <a:rect l="l" t="t" r="r" b="b"/>
              <a:pathLst>
                <a:path w="1637" h="1637" extrusionOk="0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65525" y="3525000"/>
              <a:ext cx="18600" cy="18625"/>
            </a:xfrm>
            <a:custGeom>
              <a:avLst/>
              <a:gdLst/>
              <a:ahLst/>
              <a:cxnLst/>
              <a:rect l="l" t="t" r="r" b="b"/>
              <a:pathLst>
                <a:path w="744" h="745" extrusionOk="0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36225" y="3538650"/>
              <a:ext cx="64475" cy="65725"/>
            </a:xfrm>
            <a:custGeom>
              <a:avLst/>
              <a:gdLst/>
              <a:ahLst/>
              <a:cxnLst/>
              <a:rect l="l" t="t" r="r" b="b"/>
              <a:pathLst>
                <a:path w="2579" h="2629" extrusionOk="0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41125" y="3536150"/>
              <a:ext cx="65725" cy="64500"/>
            </a:xfrm>
            <a:custGeom>
              <a:avLst/>
              <a:gdLst/>
              <a:ahLst/>
              <a:cxnLst/>
              <a:rect l="l" t="t" r="r" b="b"/>
              <a:pathLst>
                <a:path w="2629" h="2580" extrusionOk="0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027000" y="3577075"/>
              <a:ext cx="845425" cy="451225"/>
            </a:xfrm>
            <a:custGeom>
              <a:avLst/>
              <a:gdLst/>
              <a:ahLst/>
              <a:cxnLst/>
              <a:rect l="l" t="t" r="r" b="b"/>
              <a:pathLst>
                <a:path w="33817" h="18049" extrusionOk="0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020800" y="3573350"/>
              <a:ext cx="855325" cy="458675"/>
            </a:xfrm>
            <a:custGeom>
              <a:avLst/>
              <a:gdLst/>
              <a:ahLst/>
              <a:cxnLst/>
              <a:rect l="l" t="t" r="r" b="b"/>
              <a:pathLst>
                <a:path w="34213" h="18347" extrusionOk="0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6059225" y="3604350"/>
              <a:ext cx="324800" cy="261575"/>
            </a:xfrm>
            <a:custGeom>
              <a:avLst/>
              <a:gdLst/>
              <a:ahLst/>
              <a:cxnLst/>
              <a:rect l="l" t="t" r="r" b="b"/>
              <a:pathLst>
                <a:path w="12992" h="10463" extrusionOk="0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510425" y="3724575"/>
              <a:ext cx="323575" cy="260350"/>
            </a:xfrm>
            <a:custGeom>
              <a:avLst/>
              <a:gdLst/>
              <a:ahLst/>
              <a:cxnLst/>
              <a:rect l="l" t="t" r="r" b="b"/>
              <a:pathLst>
                <a:path w="12943" h="10414" extrusionOk="0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23400" y="3948950"/>
              <a:ext cx="250425" cy="415275"/>
            </a:xfrm>
            <a:custGeom>
              <a:avLst/>
              <a:gdLst/>
              <a:ahLst/>
              <a:cxnLst/>
              <a:rect l="l" t="t" r="r" b="b"/>
              <a:pathLst>
                <a:path w="10017" h="16611" extrusionOk="0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902325" y="3942750"/>
              <a:ext cx="290100" cy="45875"/>
            </a:xfrm>
            <a:custGeom>
              <a:avLst/>
              <a:gdLst/>
              <a:ahLst/>
              <a:cxnLst/>
              <a:rect l="l" t="t" r="r" b="b"/>
              <a:pathLst>
                <a:path w="11604" h="1835" extrusionOk="0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918450" y="3921675"/>
              <a:ext cx="260350" cy="44650"/>
            </a:xfrm>
            <a:custGeom>
              <a:avLst/>
              <a:gdLst/>
              <a:ahLst/>
              <a:cxnLst/>
              <a:rect l="l" t="t" r="r" b="b"/>
              <a:pathLst>
                <a:path w="10414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13900" y="4121875"/>
              <a:ext cx="107875" cy="104750"/>
            </a:xfrm>
            <a:custGeom>
              <a:avLst/>
              <a:gdLst/>
              <a:ahLst/>
              <a:cxnLst/>
              <a:rect l="l" t="t" r="r" b="b"/>
              <a:pathLst>
                <a:path w="4315" h="4190" extrusionOk="0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36225" y="4137350"/>
              <a:ext cx="105375" cy="103225"/>
            </a:xfrm>
            <a:custGeom>
              <a:avLst/>
              <a:gdLst/>
              <a:ahLst/>
              <a:cxnLst/>
              <a:rect l="l" t="t" r="r" b="b"/>
              <a:pathLst>
                <a:path w="4215" h="4129" extrusionOk="0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985400" y="4071525"/>
              <a:ext cx="59525" cy="59675"/>
            </a:xfrm>
            <a:custGeom>
              <a:avLst/>
              <a:gdLst/>
              <a:ahLst/>
              <a:cxnLst/>
              <a:rect l="l" t="t" r="r" b="b"/>
              <a:pathLst>
                <a:path w="2381" h="2387" extrusionOk="0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975475" y="4081575"/>
              <a:ext cx="59525" cy="57200"/>
            </a:xfrm>
            <a:custGeom>
              <a:avLst/>
              <a:gdLst/>
              <a:ahLst/>
              <a:cxnLst/>
              <a:rect l="l" t="t" r="r" b="b"/>
              <a:pathLst>
                <a:path w="2381" h="2288" extrusionOk="0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92300" y="1888750"/>
              <a:ext cx="338425" cy="452475"/>
            </a:xfrm>
            <a:custGeom>
              <a:avLst/>
              <a:gdLst/>
              <a:ahLst/>
              <a:cxnLst/>
              <a:rect l="l" t="t" r="r" b="b"/>
              <a:pathLst>
                <a:path w="13537" h="18099" extrusionOk="0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03875" y="2072200"/>
              <a:ext cx="162400" cy="89275"/>
            </a:xfrm>
            <a:custGeom>
              <a:avLst/>
              <a:gdLst/>
              <a:ahLst/>
              <a:cxnLst/>
              <a:rect l="l" t="t" r="r" b="b"/>
              <a:pathLst>
                <a:path w="6496" h="3571" extrusionOk="0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207975" y="1894950"/>
              <a:ext cx="339675" cy="453700"/>
            </a:xfrm>
            <a:custGeom>
              <a:avLst/>
              <a:gdLst/>
              <a:ahLst/>
              <a:cxnLst/>
              <a:rect l="l" t="t" r="r" b="b"/>
              <a:pathLst>
                <a:path w="13587" h="18148" extrusionOk="0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276150" y="2074700"/>
              <a:ext cx="157450" cy="85550"/>
            </a:xfrm>
            <a:custGeom>
              <a:avLst/>
              <a:gdLst/>
              <a:ahLst/>
              <a:cxnLst/>
              <a:rect l="l" t="t" r="r" b="b"/>
              <a:pathLst>
                <a:path w="6298" h="3422" extrusionOk="0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782800" y="1872625"/>
              <a:ext cx="187200" cy="260350"/>
            </a:xfrm>
            <a:custGeom>
              <a:avLst/>
              <a:gdLst/>
              <a:ahLst/>
              <a:cxnLst/>
              <a:rect l="l" t="t" r="r" b="b"/>
              <a:pathLst>
                <a:path w="7488" h="10414" extrusionOk="0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709650" y="2575475"/>
              <a:ext cx="397950" cy="913600"/>
            </a:xfrm>
            <a:custGeom>
              <a:avLst/>
              <a:gdLst/>
              <a:ahLst/>
              <a:cxnLst/>
              <a:rect l="l" t="t" r="r" b="b"/>
              <a:pathLst>
                <a:path w="15918" h="36544" extrusionOk="0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045575" y="2520950"/>
              <a:ext cx="276475" cy="912350"/>
            </a:xfrm>
            <a:custGeom>
              <a:avLst/>
              <a:gdLst/>
              <a:ahLst/>
              <a:cxnLst/>
              <a:rect l="l" t="t" r="r" b="b"/>
              <a:pathLst>
                <a:path w="11059" h="36494" extrusionOk="0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70375" y="1697850"/>
              <a:ext cx="112825" cy="174800"/>
            </a:xfrm>
            <a:custGeom>
              <a:avLst/>
              <a:gdLst/>
              <a:ahLst/>
              <a:cxnLst/>
              <a:rect l="l" t="t" r="r" b="b"/>
              <a:pathLst>
                <a:path w="4513" h="6992" extrusionOk="0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60875" y="1847650"/>
              <a:ext cx="468600" cy="776200"/>
            </a:xfrm>
            <a:custGeom>
              <a:avLst/>
              <a:gdLst/>
              <a:ahLst/>
              <a:cxnLst/>
              <a:rect l="l" t="t" r="r" b="b"/>
              <a:pathLst>
                <a:path w="18744" h="31048" extrusionOk="0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23650" y="2255975"/>
              <a:ext cx="379350" cy="302175"/>
            </a:xfrm>
            <a:custGeom>
              <a:avLst/>
              <a:gdLst/>
              <a:ahLst/>
              <a:cxnLst/>
              <a:rect l="l" t="t" r="r" b="b"/>
              <a:pathLst>
                <a:path w="15174" h="12087" extrusionOk="0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81175" y="2098250"/>
              <a:ext cx="396675" cy="273250"/>
            </a:xfrm>
            <a:custGeom>
              <a:avLst/>
              <a:gdLst/>
              <a:ahLst/>
              <a:cxnLst/>
              <a:rect l="l" t="t" r="r" b="b"/>
              <a:pathLst>
                <a:path w="15867" h="10930" extrusionOk="0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82375" y="1558825"/>
              <a:ext cx="200825" cy="238000"/>
            </a:xfrm>
            <a:custGeom>
              <a:avLst/>
              <a:gdLst/>
              <a:ahLst/>
              <a:cxnLst/>
              <a:rect l="l" t="t" r="r" b="b"/>
              <a:pathLst>
                <a:path w="8033" h="9520" extrusionOk="0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80325" y="4270000"/>
              <a:ext cx="329775" cy="99200"/>
            </a:xfrm>
            <a:custGeom>
              <a:avLst/>
              <a:gdLst/>
              <a:ahLst/>
              <a:cxnLst/>
              <a:rect l="l" t="t" r="r" b="b"/>
              <a:pathLst>
                <a:path w="13191" h="3968" extrusionOk="0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75325" y="1784625"/>
              <a:ext cx="26075" cy="13650"/>
            </a:xfrm>
            <a:custGeom>
              <a:avLst/>
              <a:gdLst/>
              <a:ahLst/>
              <a:cxnLst/>
              <a:rect l="l" t="t" r="r" b="b"/>
              <a:pathLst>
                <a:path w="1043" h="546" extrusionOk="0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18325" y="1666875"/>
              <a:ext cx="8700" cy="22325"/>
            </a:xfrm>
            <a:custGeom>
              <a:avLst/>
              <a:gdLst/>
              <a:ahLst/>
              <a:cxnLst/>
              <a:rect l="l" t="t" r="r" b="b"/>
              <a:pathLst>
                <a:path w="348" h="893" extrusionOk="0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12125" y="1732550"/>
              <a:ext cx="44650" cy="31525"/>
            </a:xfrm>
            <a:custGeom>
              <a:avLst/>
              <a:gdLst/>
              <a:ahLst/>
              <a:cxnLst/>
              <a:rect l="l" t="t" r="r" b="b"/>
              <a:pathLst>
                <a:path w="1786" h="1261" extrusionOk="0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41475" y="3464275"/>
              <a:ext cx="302500" cy="814425"/>
            </a:xfrm>
            <a:custGeom>
              <a:avLst/>
              <a:gdLst/>
              <a:ahLst/>
              <a:cxnLst/>
              <a:rect l="l" t="t" r="r" b="b"/>
              <a:pathLst>
                <a:path w="12100" h="32577" extrusionOk="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97600" y="2814725"/>
              <a:ext cx="265300" cy="250675"/>
            </a:xfrm>
            <a:custGeom>
              <a:avLst/>
              <a:gdLst/>
              <a:ahLst/>
              <a:cxnLst/>
              <a:rect l="l" t="t" r="r" b="b"/>
              <a:pathLst>
                <a:path w="10612" h="10027" extrusionOk="0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0450" y="2858100"/>
              <a:ext cx="757425" cy="655200"/>
            </a:xfrm>
            <a:custGeom>
              <a:avLst/>
              <a:gdLst/>
              <a:ahLst/>
              <a:cxnLst/>
              <a:rect l="l" t="t" r="r" b="b"/>
              <a:pathLst>
                <a:path w="30297" h="26208" extrusionOk="0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838575" y="3489050"/>
              <a:ext cx="39700" cy="23575"/>
            </a:xfrm>
            <a:custGeom>
              <a:avLst/>
              <a:gdLst/>
              <a:ahLst/>
              <a:cxnLst/>
              <a:rect l="l" t="t" r="r" b="b"/>
              <a:pathLst>
                <a:path w="1588" h="943" extrusionOk="0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02600" y="1649500"/>
              <a:ext cx="53325" cy="78125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002200" y="1637125"/>
              <a:ext cx="38450" cy="19850"/>
            </a:xfrm>
            <a:custGeom>
              <a:avLst/>
              <a:gdLst/>
              <a:ahLst/>
              <a:cxnLst/>
              <a:rect l="l" t="t" r="r" b="b"/>
              <a:pathLst>
                <a:path w="1538" h="794" extrusionOk="0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45575" y="2520950"/>
              <a:ext cx="427700" cy="992850"/>
            </a:xfrm>
            <a:custGeom>
              <a:avLst/>
              <a:gdLst/>
              <a:ahLst/>
              <a:cxnLst/>
              <a:rect l="l" t="t" r="r" b="b"/>
              <a:pathLst>
                <a:path w="17108" h="39714" extrusionOk="0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73700" y="2335000"/>
              <a:ext cx="663225" cy="1597850"/>
            </a:xfrm>
            <a:custGeom>
              <a:avLst/>
              <a:gdLst/>
              <a:ahLst/>
              <a:cxnLst/>
              <a:rect l="l" t="t" r="r" b="b"/>
              <a:pathLst>
                <a:path w="26529" h="63914" extrusionOk="0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4225" y="4220325"/>
              <a:ext cx="352050" cy="155950"/>
            </a:xfrm>
            <a:custGeom>
              <a:avLst/>
              <a:gdLst/>
              <a:ahLst/>
              <a:cxnLst/>
              <a:rect l="l" t="t" r="r" b="b"/>
              <a:pathLst>
                <a:path w="14082" h="6238" extrusionOk="0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90175" y="2799850"/>
              <a:ext cx="286375" cy="281875"/>
            </a:xfrm>
            <a:custGeom>
              <a:avLst/>
              <a:gdLst/>
              <a:ahLst/>
              <a:cxnLst/>
              <a:rect l="l" t="t" r="r" b="b"/>
              <a:pathLst>
                <a:path w="11455" h="11275" extrusionOk="0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91875" y="1847850"/>
              <a:ext cx="432650" cy="433875"/>
            </a:xfrm>
            <a:custGeom>
              <a:avLst/>
              <a:gdLst/>
              <a:ahLst/>
              <a:cxnLst/>
              <a:rect l="l" t="t" r="r" b="b"/>
              <a:pathLst>
                <a:path w="17306" h="17355" extrusionOk="0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932775" y="2123025"/>
              <a:ext cx="378100" cy="206450"/>
            </a:xfrm>
            <a:custGeom>
              <a:avLst/>
              <a:gdLst/>
              <a:ahLst/>
              <a:cxnLst/>
              <a:rect l="l" t="t" r="r" b="b"/>
              <a:pathLst>
                <a:path w="15124" h="8258" extrusionOk="0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049300" y="2569700"/>
              <a:ext cx="53325" cy="282225"/>
            </a:xfrm>
            <a:custGeom>
              <a:avLst/>
              <a:gdLst/>
              <a:ahLst/>
              <a:cxnLst/>
              <a:rect l="l" t="t" r="r" b="b"/>
              <a:pathLst>
                <a:path w="2133" h="11289" extrusionOk="0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039400" y="2570025"/>
              <a:ext cx="35950" cy="56300"/>
            </a:xfrm>
            <a:custGeom>
              <a:avLst/>
              <a:gdLst/>
              <a:ahLst/>
              <a:cxnLst/>
              <a:rect l="l" t="t" r="r" b="b"/>
              <a:pathLst>
                <a:path w="1438" h="2252" extrusionOk="0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242675" y="3117675"/>
              <a:ext cx="55800" cy="90025"/>
            </a:xfrm>
            <a:custGeom>
              <a:avLst/>
              <a:gdLst/>
              <a:ahLst/>
              <a:cxnLst/>
              <a:rect l="l" t="t" r="r" b="b"/>
              <a:pathLst>
                <a:path w="2232" h="3601" extrusionOk="0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39825" y="3481625"/>
              <a:ext cx="62000" cy="12425"/>
            </a:xfrm>
            <a:custGeom>
              <a:avLst/>
              <a:gdLst/>
              <a:ahLst/>
              <a:cxnLst/>
              <a:rect l="l" t="t" r="r" b="b"/>
              <a:pathLst>
                <a:path w="2480" h="497" extrusionOk="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51000" y="2094300"/>
              <a:ext cx="205800" cy="235825"/>
            </a:xfrm>
            <a:custGeom>
              <a:avLst/>
              <a:gdLst/>
              <a:ahLst/>
              <a:cxnLst/>
              <a:rect l="l" t="t" r="r" b="b"/>
              <a:pathLst>
                <a:path w="8232" h="9433" extrusionOk="0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6269950" y="1882550"/>
              <a:ext cx="195875" cy="266550"/>
            </a:xfrm>
            <a:custGeom>
              <a:avLst/>
              <a:gdLst/>
              <a:ahLst/>
              <a:cxnLst/>
              <a:rect l="l" t="t" r="r" b="b"/>
              <a:pathLst>
                <a:path w="7835" h="10662" extrusionOk="0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727350" y="2489950"/>
              <a:ext cx="295050" cy="161200"/>
            </a:xfrm>
            <a:custGeom>
              <a:avLst/>
              <a:gdLst/>
              <a:ahLst/>
              <a:cxnLst/>
              <a:rect l="l" t="t" r="r" b="b"/>
              <a:pathLst>
                <a:path w="11802" h="6448" extrusionOk="0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900550" y="1928425"/>
              <a:ext cx="84325" cy="173550"/>
            </a:xfrm>
            <a:custGeom>
              <a:avLst/>
              <a:gdLst/>
              <a:ahLst/>
              <a:cxnLst/>
              <a:rect l="l" t="t" r="r" b="b"/>
              <a:pathLst>
                <a:path w="3373" h="6942" extrusionOk="0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60475" y="4299750"/>
              <a:ext cx="34750" cy="33500"/>
            </a:xfrm>
            <a:custGeom>
              <a:avLst/>
              <a:gdLst/>
              <a:ahLst/>
              <a:cxnLst/>
              <a:rect l="l" t="t" r="r" b="b"/>
              <a:pathLst>
                <a:path w="1390" h="1340" extrusionOk="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732325" y="284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981450" y="1495075"/>
              <a:ext cx="243900" cy="251150"/>
            </a:xfrm>
            <a:custGeom>
              <a:avLst/>
              <a:gdLst/>
              <a:ahLst/>
              <a:cxnLst/>
              <a:rect l="l" t="t" r="r" b="b"/>
              <a:pathLst>
                <a:path w="9756" h="10046" extrusionOk="0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897725" y="1561450"/>
              <a:ext cx="997900" cy="394275"/>
            </a:xfrm>
            <a:custGeom>
              <a:avLst/>
              <a:gdLst/>
              <a:ahLst/>
              <a:cxnLst/>
              <a:rect l="l" t="t" r="r" b="b"/>
              <a:pathLst>
                <a:path w="39916" h="15771" extrusionOk="0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449700" y="3029175"/>
              <a:ext cx="85550" cy="234300"/>
            </a:xfrm>
            <a:custGeom>
              <a:avLst/>
              <a:gdLst/>
              <a:ahLst/>
              <a:cxnLst/>
              <a:rect l="l" t="t" r="r" b="b"/>
              <a:pathLst>
                <a:path w="3422" h="9372" extrusionOk="0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38550" y="3029175"/>
              <a:ext cx="425200" cy="484700"/>
            </a:xfrm>
            <a:custGeom>
              <a:avLst/>
              <a:gdLst/>
              <a:ahLst/>
              <a:cxnLst/>
              <a:rect l="l" t="t" r="r" b="b"/>
              <a:pathLst>
                <a:path w="17008" h="19388" extrusionOk="0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71225" y="3932825"/>
              <a:ext cx="193400" cy="99200"/>
            </a:xfrm>
            <a:custGeom>
              <a:avLst/>
              <a:gdLst/>
              <a:ahLst/>
              <a:cxnLst/>
              <a:rect l="l" t="t" r="r" b="b"/>
              <a:pathLst>
                <a:path w="7736" h="3968" extrusionOk="0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671225" y="3632850"/>
              <a:ext cx="334725" cy="412800"/>
            </a:xfrm>
            <a:custGeom>
              <a:avLst/>
              <a:gdLst/>
              <a:ahLst/>
              <a:cxnLst/>
              <a:rect l="l" t="t" r="r" b="b"/>
              <a:pathLst>
                <a:path w="13389" h="16512" extrusionOk="0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Future Work</a:t>
            </a:r>
            <a:endParaRPr dirty="0"/>
          </a:p>
        </p:txBody>
      </p:sp>
      <p:grpSp>
        <p:nvGrpSpPr>
          <p:cNvPr id="379" name="Google Shape;379;p16"/>
          <p:cNvGrpSpPr/>
          <p:nvPr/>
        </p:nvGrpSpPr>
        <p:grpSpPr>
          <a:xfrm>
            <a:off x="4467150" y="1171364"/>
            <a:ext cx="4165110" cy="671700"/>
            <a:chOff x="4467150" y="1171364"/>
            <a:chExt cx="4165110" cy="671700"/>
          </a:xfrm>
        </p:grpSpPr>
        <p:sp>
          <p:nvSpPr>
            <p:cNvPr id="380" name="Google Shape;380;p16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6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PT" sz="1200" dirty="0">
                  <a:ea typeface="Roboto"/>
                  <a:sym typeface="Roboto"/>
                </a:rPr>
                <a:t>Adição de mais anos/intervalos;</a:t>
              </a:r>
              <a:endParaRPr lang="en-US" dirty="0"/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4467150" y="2058660"/>
            <a:ext cx="4165110" cy="671700"/>
            <a:chOff x="4467150" y="2009175"/>
            <a:chExt cx="4165110" cy="671700"/>
          </a:xfrm>
        </p:grpSpPr>
        <p:sp>
          <p:nvSpPr>
            <p:cNvPr id="384" name="Google Shape;384;p16"/>
            <p:cNvSpPr/>
            <p:nvPr/>
          </p:nvSpPr>
          <p:spPr>
            <a:xfrm>
              <a:off x="4467150" y="2009175"/>
              <a:ext cx="671700" cy="67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sz="21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5223060" y="2160075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PT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Tipos de visualização mais complexos para comparação de regiões;</a:t>
              </a: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04BF63-5598-BCA3-17FF-5DACE80F7889}"/>
              </a:ext>
            </a:extLst>
          </p:cNvPr>
          <p:cNvSpPr txBox="1"/>
          <p:nvPr/>
        </p:nvSpPr>
        <p:spPr>
          <a:xfrm>
            <a:off x="8625136" y="4729163"/>
            <a:ext cx="3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06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178;p34">
            <a:extLst>
              <a:ext uri="{FF2B5EF4-FFF2-40B4-BE49-F238E27FC236}">
                <a16:creationId xmlns:a16="http://schemas.microsoft.com/office/drawing/2014/main" id="{5A8498B8-97C0-6EFE-B290-9DF894C431E4}"/>
              </a:ext>
            </a:extLst>
          </p:cNvPr>
          <p:cNvGrpSpPr/>
          <p:nvPr/>
        </p:nvGrpSpPr>
        <p:grpSpPr>
          <a:xfrm>
            <a:off x="2363167" y="1128063"/>
            <a:ext cx="4547975" cy="3058550"/>
            <a:chOff x="1526125" y="-150850"/>
            <a:chExt cx="4547975" cy="3058550"/>
          </a:xfrm>
        </p:grpSpPr>
        <p:sp>
          <p:nvSpPr>
            <p:cNvPr id="163" name="Google Shape;2179;p34">
              <a:extLst>
                <a:ext uri="{FF2B5EF4-FFF2-40B4-BE49-F238E27FC236}">
                  <a16:creationId xmlns:a16="http://schemas.microsoft.com/office/drawing/2014/main" id="{BD55C7F2-D669-2601-D95B-9FBDC7A3AA8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80;p34">
              <a:extLst>
                <a:ext uri="{FF2B5EF4-FFF2-40B4-BE49-F238E27FC236}">
                  <a16:creationId xmlns:a16="http://schemas.microsoft.com/office/drawing/2014/main" id="{254389D8-2641-1C72-020C-3167BFADE897}"/>
                </a:ext>
              </a:extLst>
            </p:cNvPr>
            <p:cNvSpPr/>
            <p:nvPr/>
          </p:nvSpPr>
          <p:spPr>
            <a:xfrm>
              <a:off x="1643150" y="-627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81;p34">
              <a:extLst>
                <a:ext uri="{FF2B5EF4-FFF2-40B4-BE49-F238E27FC236}">
                  <a16:creationId xmlns:a16="http://schemas.microsoft.com/office/drawing/2014/main" id="{27631938-2412-0B85-6EC4-EEC6F24C73B1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2;p34">
              <a:extLst>
                <a:ext uri="{FF2B5EF4-FFF2-40B4-BE49-F238E27FC236}">
                  <a16:creationId xmlns:a16="http://schemas.microsoft.com/office/drawing/2014/main" id="{F70E7953-76A6-426C-3AA3-B18AE414C37E}"/>
                </a:ext>
              </a:extLst>
            </p:cNvPr>
            <p:cNvSpPr/>
            <p:nvPr/>
          </p:nvSpPr>
          <p:spPr>
            <a:xfrm>
              <a:off x="1643150" y="2602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83;p34">
              <a:extLst>
                <a:ext uri="{FF2B5EF4-FFF2-40B4-BE49-F238E27FC236}">
                  <a16:creationId xmlns:a16="http://schemas.microsoft.com/office/drawing/2014/main" id="{B4209575-4CC9-04A1-C3BD-E0BCB1C7948B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84;p34">
              <a:extLst>
                <a:ext uri="{FF2B5EF4-FFF2-40B4-BE49-F238E27FC236}">
                  <a16:creationId xmlns:a16="http://schemas.microsoft.com/office/drawing/2014/main" id="{6DBB6FC0-70EB-E3D4-EA34-C839978546B1}"/>
                </a:ext>
              </a:extLst>
            </p:cNvPr>
            <p:cNvSpPr/>
            <p:nvPr/>
          </p:nvSpPr>
          <p:spPr>
            <a:xfrm>
              <a:off x="1643150" y="58317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85;p34">
              <a:extLst>
                <a:ext uri="{FF2B5EF4-FFF2-40B4-BE49-F238E27FC236}">
                  <a16:creationId xmlns:a16="http://schemas.microsoft.com/office/drawing/2014/main" id="{E4ACC963-5412-E7D0-341F-21A003F3DF90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86;p34">
              <a:extLst>
                <a:ext uri="{FF2B5EF4-FFF2-40B4-BE49-F238E27FC236}">
                  <a16:creationId xmlns:a16="http://schemas.microsoft.com/office/drawing/2014/main" id="{7BEA17F6-D1B7-8BEE-8493-7E87D1914B2F}"/>
                </a:ext>
              </a:extLst>
            </p:cNvPr>
            <p:cNvSpPr/>
            <p:nvPr/>
          </p:nvSpPr>
          <p:spPr>
            <a:xfrm>
              <a:off x="1643150" y="905350"/>
              <a:ext cx="322975" cy="323000"/>
            </a:xfrm>
            <a:custGeom>
              <a:avLst/>
              <a:gdLst/>
              <a:ahLst/>
              <a:cxnLst/>
              <a:rect l="l" t="t" r="r" b="b"/>
              <a:pathLst>
                <a:path w="12919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87;p34">
              <a:extLst>
                <a:ext uri="{FF2B5EF4-FFF2-40B4-BE49-F238E27FC236}">
                  <a16:creationId xmlns:a16="http://schemas.microsoft.com/office/drawing/2014/main" id="{503FB9A5-282F-FC6C-2A7C-08946695A631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88;p34">
              <a:extLst>
                <a:ext uri="{FF2B5EF4-FFF2-40B4-BE49-F238E27FC236}">
                  <a16:creationId xmlns:a16="http://schemas.microsoft.com/office/drawing/2014/main" id="{9F872B1E-1D43-655C-CD1F-52055DE9DFFF}"/>
                </a:ext>
              </a:extLst>
            </p:cNvPr>
            <p:cNvSpPr/>
            <p:nvPr/>
          </p:nvSpPr>
          <p:spPr>
            <a:xfrm>
              <a:off x="1643150" y="122832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89;p34">
              <a:extLst>
                <a:ext uri="{FF2B5EF4-FFF2-40B4-BE49-F238E27FC236}">
                  <a16:creationId xmlns:a16="http://schemas.microsoft.com/office/drawing/2014/main" id="{4D364F54-92A4-6C87-774B-D4E1A2194278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90;p34">
              <a:extLst>
                <a:ext uri="{FF2B5EF4-FFF2-40B4-BE49-F238E27FC236}">
                  <a16:creationId xmlns:a16="http://schemas.microsoft.com/office/drawing/2014/main" id="{05E11CAC-47DE-A078-7FBF-1973E95CCA53}"/>
                </a:ext>
              </a:extLst>
            </p:cNvPr>
            <p:cNvSpPr/>
            <p:nvPr/>
          </p:nvSpPr>
          <p:spPr>
            <a:xfrm>
              <a:off x="1643150" y="1551275"/>
              <a:ext cx="322975" cy="322975"/>
            </a:xfrm>
            <a:custGeom>
              <a:avLst/>
              <a:gdLst/>
              <a:ahLst/>
              <a:cxnLst/>
              <a:rect l="l" t="t" r="r" b="b"/>
              <a:pathLst>
                <a:path w="12919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91;p34">
              <a:extLst>
                <a:ext uri="{FF2B5EF4-FFF2-40B4-BE49-F238E27FC236}">
                  <a16:creationId xmlns:a16="http://schemas.microsoft.com/office/drawing/2014/main" id="{534189D5-2510-30B5-2B63-4295DB9B10FA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92;p34">
              <a:extLst>
                <a:ext uri="{FF2B5EF4-FFF2-40B4-BE49-F238E27FC236}">
                  <a16:creationId xmlns:a16="http://schemas.microsoft.com/office/drawing/2014/main" id="{EECE4A57-09FE-AC0E-7029-362BC68EE922}"/>
                </a:ext>
              </a:extLst>
            </p:cNvPr>
            <p:cNvSpPr/>
            <p:nvPr/>
          </p:nvSpPr>
          <p:spPr>
            <a:xfrm>
              <a:off x="1643150" y="1874225"/>
              <a:ext cx="322975" cy="322225"/>
            </a:xfrm>
            <a:custGeom>
              <a:avLst/>
              <a:gdLst/>
              <a:ahLst/>
              <a:cxnLst/>
              <a:rect l="l" t="t" r="r" b="b"/>
              <a:pathLst>
                <a:path w="12919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93;p34">
              <a:extLst>
                <a:ext uri="{FF2B5EF4-FFF2-40B4-BE49-F238E27FC236}">
                  <a16:creationId xmlns:a16="http://schemas.microsoft.com/office/drawing/2014/main" id="{E143C2F5-E402-6A50-471A-6A5AFAC82B4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94;p34">
              <a:extLst>
                <a:ext uri="{FF2B5EF4-FFF2-40B4-BE49-F238E27FC236}">
                  <a16:creationId xmlns:a16="http://schemas.microsoft.com/office/drawing/2014/main" id="{643FE3AD-0E94-553B-2352-5A39A06DDE29}"/>
                </a:ext>
              </a:extLst>
            </p:cNvPr>
            <p:cNvSpPr/>
            <p:nvPr/>
          </p:nvSpPr>
          <p:spPr>
            <a:xfrm>
              <a:off x="1643150" y="2196425"/>
              <a:ext cx="322975" cy="322200"/>
            </a:xfrm>
            <a:custGeom>
              <a:avLst/>
              <a:gdLst/>
              <a:ahLst/>
              <a:cxnLst/>
              <a:rect l="l" t="t" r="r" b="b"/>
              <a:pathLst>
                <a:path w="12919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95;p34">
              <a:extLst>
                <a:ext uri="{FF2B5EF4-FFF2-40B4-BE49-F238E27FC236}">
                  <a16:creationId xmlns:a16="http://schemas.microsoft.com/office/drawing/2014/main" id="{55B2BAF7-884A-6B2C-63AE-4492A17CA447}"/>
                </a:ext>
              </a:extLst>
            </p:cNvPr>
            <p:cNvSpPr/>
            <p:nvPr/>
          </p:nvSpPr>
          <p:spPr>
            <a:xfrm>
              <a:off x="1966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0"/>
                  </a:moveTo>
                  <a:lnTo>
                    <a:pt x="1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96;p34">
              <a:extLst>
                <a:ext uri="{FF2B5EF4-FFF2-40B4-BE49-F238E27FC236}">
                  <a16:creationId xmlns:a16="http://schemas.microsoft.com/office/drawing/2014/main" id="{E1F34BDC-AF62-21B1-91B9-2B6F512D22C9}"/>
                </a:ext>
              </a:extLst>
            </p:cNvPr>
            <p:cNvSpPr/>
            <p:nvPr/>
          </p:nvSpPr>
          <p:spPr>
            <a:xfrm>
              <a:off x="164315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97;p34">
              <a:extLst>
                <a:ext uri="{FF2B5EF4-FFF2-40B4-BE49-F238E27FC236}">
                  <a16:creationId xmlns:a16="http://schemas.microsoft.com/office/drawing/2014/main" id="{9427A177-BC01-B27F-8906-B0FA0D11F3BE}"/>
                </a:ext>
              </a:extLst>
            </p:cNvPr>
            <p:cNvSpPr/>
            <p:nvPr/>
          </p:nvSpPr>
          <p:spPr>
            <a:xfrm>
              <a:off x="1643150" y="251860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98;p34">
              <a:extLst>
                <a:ext uri="{FF2B5EF4-FFF2-40B4-BE49-F238E27FC236}">
                  <a16:creationId xmlns:a16="http://schemas.microsoft.com/office/drawing/2014/main" id="{7A104F66-CD6D-508B-DDFB-6857DADB9DD2}"/>
                </a:ext>
              </a:extLst>
            </p:cNvPr>
            <p:cNvSpPr/>
            <p:nvPr/>
          </p:nvSpPr>
          <p:spPr>
            <a:xfrm>
              <a:off x="1643150" y="1874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99;p34">
              <a:extLst>
                <a:ext uri="{FF2B5EF4-FFF2-40B4-BE49-F238E27FC236}">
                  <a16:creationId xmlns:a16="http://schemas.microsoft.com/office/drawing/2014/main" id="{885C4B6F-EC1E-D933-1B85-0E09989510F3}"/>
                </a:ext>
              </a:extLst>
            </p:cNvPr>
            <p:cNvSpPr/>
            <p:nvPr/>
          </p:nvSpPr>
          <p:spPr>
            <a:xfrm>
              <a:off x="1643150" y="15512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00;p34">
              <a:extLst>
                <a:ext uri="{FF2B5EF4-FFF2-40B4-BE49-F238E27FC236}">
                  <a16:creationId xmlns:a16="http://schemas.microsoft.com/office/drawing/2014/main" id="{E0FB89B7-2AF5-F793-DB9E-6340FAC53A46}"/>
                </a:ext>
              </a:extLst>
            </p:cNvPr>
            <p:cNvSpPr/>
            <p:nvPr/>
          </p:nvSpPr>
          <p:spPr>
            <a:xfrm>
              <a:off x="1643150" y="12283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01;p34">
              <a:extLst>
                <a:ext uri="{FF2B5EF4-FFF2-40B4-BE49-F238E27FC236}">
                  <a16:creationId xmlns:a16="http://schemas.microsoft.com/office/drawing/2014/main" id="{7A149B9C-9E19-CF11-DE1A-12AF16F4C53B}"/>
                </a:ext>
              </a:extLst>
            </p:cNvPr>
            <p:cNvSpPr/>
            <p:nvPr/>
          </p:nvSpPr>
          <p:spPr>
            <a:xfrm>
              <a:off x="1643150" y="905350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2;p34">
              <a:extLst>
                <a:ext uri="{FF2B5EF4-FFF2-40B4-BE49-F238E27FC236}">
                  <a16:creationId xmlns:a16="http://schemas.microsoft.com/office/drawing/2014/main" id="{92B22267-74B8-4A7B-4B6B-7FFDFF8C8CD7}"/>
                </a:ext>
              </a:extLst>
            </p:cNvPr>
            <p:cNvSpPr/>
            <p:nvPr/>
          </p:nvSpPr>
          <p:spPr>
            <a:xfrm>
              <a:off x="1643150" y="58317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03;p34">
              <a:extLst>
                <a:ext uri="{FF2B5EF4-FFF2-40B4-BE49-F238E27FC236}">
                  <a16:creationId xmlns:a16="http://schemas.microsoft.com/office/drawing/2014/main" id="{341CE061-20E5-CA4D-D40D-6F8595AC3E7F}"/>
                </a:ext>
              </a:extLst>
            </p:cNvPr>
            <p:cNvSpPr/>
            <p:nvPr/>
          </p:nvSpPr>
          <p:spPr>
            <a:xfrm>
              <a:off x="1643150" y="260225"/>
              <a:ext cx="322975" cy="25"/>
            </a:xfrm>
            <a:custGeom>
              <a:avLst/>
              <a:gdLst/>
              <a:ahLst/>
              <a:cxnLst/>
              <a:rect l="l" t="t" r="r" b="b"/>
              <a:pathLst>
                <a:path w="12919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04;p34">
              <a:extLst>
                <a:ext uri="{FF2B5EF4-FFF2-40B4-BE49-F238E27FC236}">
                  <a16:creationId xmlns:a16="http://schemas.microsoft.com/office/drawing/2014/main" id="{7E196D46-4814-5F88-E0D1-96BF3ADB6187}"/>
                </a:ext>
              </a:extLst>
            </p:cNvPr>
            <p:cNvSpPr/>
            <p:nvPr/>
          </p:nvSpPr>
          <p:spPr>
            <a:xfrm>
              <a:off x="1526125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05;p34">
              <a:extLst>
                <a:ext uri="{FF2B5EF4-FFF2-40B4-BE49-F238E27FC236}">
                  <a16:creationId xmlns:a16="http://schemas.microsoft.com/office/drawing/2014/main" id="{51BCF791-32D0-F0E8-3D49-9A92A5F1FF9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06;p34">
              <a:extLst>
                <a:ext uri="{FF2B5EF4-FFF2-40B4-BE49-F238E27FC236}">
                  <a16:creationId xmlns:a16="http://schemas.microsoft.com/office/drawing/2014/main" id="{44715F92-B8AA-77E8-1608-90E78E86D0C1}"/>
                </a:ext>
              </a:extLst>
            </p:cNvPr>
            <p:cNvSpPr/>
            <p:nvPr/>
          </p:nvSpPr>
          <p:spPr>
            <a:xfrm>
              <a:off x="5634100" y="-627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07;p34">
              <a:extLst>
                <a:ext uri="{FF2B5EF4-FFF2-40B4-BE49-F238E27FC236}">
                  <a16:creationId xmlns:a16="http://schemas.microsoft.com/office/drawing/2014/main" id="{FF9493C4-B203-C830-54D2-0C3169102B35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08;p34">
              <a:extLst>
                <a:ext uri="{FF2B5EF4-FFF2-40B4-BE49-F238E27FC236}">
                  <a16:creationId xmlns:a16="http://schemas.microsoft.com/office/drawing/2014/main" id="{8C8F468A-F941-C542-092E-DF0FE9C7D529}"/>
                </a:ext>
              </a:extLst>
            </p:cNvPr>
            <p:cNvSpPr/>
            <p:nvPr/>
          </p:nvSpPr>
          <p:spPr>
            <a:xfrm>
              <a:off x="5634100" y="2602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09;p34">
              <a:extLst>
                <a:ext uri="{FF2B5EF4-FFF2-40B4-BE49-F238E27FC236}">
                  <a16:creationId xmlns:a16="http://schemas.microsoft.com/office/drawing/2014/main" id="{E3464195-E4A4-C404-B966-04AED1B5B082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10;p34">
              <a:extLst>
                <a:ext uri="{FF2B5EF4-FFF2-40B4-BE49-F238E27FC236}">
                  <a16:creationId xmlns:a16="http://schemas.microsoft.com/office/drawing/2014/main" id="{479E9E0F-1B43-60D6-316F-FDC5D0C80A5B}"/>
                </a:ext>
              </a:extLst>
            </p:cNvPr>
            <p:cNvSpPr/>
            <p:nvPr/>
          </p:nvSpPr>
          <p:spPr>
            <a:xfrm>
              <a:off x="5634100" y="58317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11;p34">
              <a:extLst>
                <a:ext uri="{FF2B5EF4-FFF2-40B4-BE49-F238E27FC236}">
                  <a16:creationId xmlns:a16="http://schemas.microsoft.com/office/drawing/2014/main" id="{ADB545D5-B332-1EC3-0F8C-0FE35260A26C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" y="1"/>
                  </a:moveTo>
                  <a:lnTo>
                    <a:pt x="12919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12;p34">
              <a:extLst>
                <a:ext uri="{FF2B5EF4-FFF2-40B4-BE49-F238E27FC236}">
                  <a16:creationId xmlns:a16="http://schemas.microsoft.com/office/drawing/2014/main" id="{81D108A1-8C7E-FF45-F2DD-F8B8508D5A31}"/>
                </a:ext>
              </a:extLst>
            </p:cNvPr>
            <p:cNvSpPr/>
            <p:nvPr/>
          </p:nvSpPr>
          <p:spPr>
            <a:xfrm>
              <a:off x="5634100" y="905350"/>
              <a:ext cx="323000" cy="323000"/>
            </a:xfrm>
            <a:custGeom>
              <a:avLst/>
              <a:gdLst/>
              <a:ahLst/>
              <a:cxnLst/>
              <a:rect l="l" t="t" r="r" b="b"/>
              <a:pathLst>
                <a:path w="12920" h="12920" fill="none" extrusionOk="0">
                  <a:moveTo>
                    <a:pt x="12919" y="1"/>
                  </a:moveTo>
                  <a:lnTo>
                    <a:pt x="1" y="12919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13;p34">
              <a:extLst>
                <a:ext uri="{FF2B5EF4-FFF2-40B4-BE49-F238E27FC236}">
                  <a16:creationId xmlns:a16="http://schemas.microsoft.com/office/drawing/2014/main" id="{C41B7348-E57C-7122-16C7-6B33346C0F7B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14;p34">
              <a:extLst>
                <a:ext uri="{FF2B5EF4-FFF2-40B4-BE49-F238E27FC236}">
                  <a16:creationId xmlns:a16="http://schemas.microsoft.com/office/drawing/2014/main" id="{99567940-55B2-049C-5C6C-F885ECFAFF48}"/>
                </a:ext>
              </a:extLst>
            </p:cNvPr>
            <p:cNvSpPr/>
            <p:nvPr/>
          </p:nvSpPr>
          <p:spPr>
            <a:xfrm>
              <a:off x="5634100" y="122832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15;p34">
              <a:extLst>
                <a:ext uri="{FF2B5EF4-FFF2-40B4-BE49-F238E27FC236}">
                  <a16:creationId xmlns:a16="http://schemas.microsoft.com/office/drawing/2014/main" id="{07DDDBD1-D915-BC5B-49FC-FFBE5EBB2B46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" y="0"/>
                  </a:moveTo>
                  <a:lnTo>
                    <a:pt x="12919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16;p34">
              <a:extLst>
                <a:ext uri="{FF2B5EF4-FFF2-40B4-BE49-F238E27FC236}">
                  <a16:creationId xmlns:a16="http://schemas.microsoft.com/office/drawing/2014/main" id="{136AD85E-57D8-BBE9-8ACA-0ADFC24E5297}"/>
                </a:ext>
              </a:extLst>
            </p:cNvPr>
            <p:cNvSpPr/>
            <p:nvPr/>
          </p:nvSpPr>
          <p:spPr>
            <a:xfrm>
              <a:off x="5634100" y="1551275"/>
              <a:ext cx="323000" cy="322975"/>
            </a:xfrm>
            <a:custGeom>
              <a:avLst/>
              <a:gdLst/>
              <a:ahLst/>
              <a:cxnLst/>
              <a:rect l="l" t="t" r="r" b="b"/>
              <a:pathLst>
                <a:path w="12920" h="12919" fill="none" extrusionOk="0">
                  <a:moveTo>
                    <a:pt x="12919" y="0"/>
                  </a:moveTo>
                  <a:lnTo>
                    <a:pt x="1" y="1291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17;p34">
              <a:extLst>
                <a:ext uri="{FF2B5EF4-FFF2-40B4-BE49-F238E27FC236}">
                  <a16:creationId xmlns:a16="http://schemas.microsoft.com/office/drawing/2014/main" id="{A60B867D-AECB-5691-BC75-F09562EB4123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18;p34">
              <a:extLst>
                <a:ext uri="{FF2B5EF4-FFF2-40B4-BE49-F238E27FC236}">
                  <a16:creationId xmlns:a16="http://schemas.microsoft.com/office/drawing/2014/main" id="{CEC09FA7-170E-3D8B-BF1C-7FA7357EA6EE}"/>
                </a:ext>
              </a:extLst>
            </p:cNvPr>
            <p:cNvSpPr/>
            <p:nvPr/>
          </p:nvSpPr>
          <p:spPr>
            <a:xfrm>
              <a:off x="5634100" y="1874225"/>
              <a:ext cx="323000" cy="322225"/>
            </a:xfrm>
            <a:custGeom>
              <a:avLst/>
              <a:gdLst/>
              <a:ahLst/>
              <a:cxnLst/>
              <a:rect l="l" t="t" r="r" b="b"/>
              <a:pathLst>
                <a:path w="12920" h="12889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19;p34">
              <a:extLst>
                <a:ext uri="{FF2B5EF4-FFF2-40B4-BE49-F238E27FC236}">
                  <a16:creationId xmlns:a16="http://schemas.microsoft.com/office/drawing/2014/main" id="{EE2588BE-4160-5FF9-7CDD-931B2F4D775E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" y="0"/>
                  </a:moveTo>
                  <a:lnTo>
                    <a:pt x="12919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20;p34">
              <a:extLst>
                <a:ext uri="{FF2B5EF4-FFF2-40B4-BE49-F238E27FC236}">
                  <a16:creationId xmlns:a16="http://schemas.microsoft.com/office/drawing/2014/main" id="{07ED625A-7965-29C8-9908-F62DF112398D}"/>
                </a:ext>
              </a:extLst>
            </p:cNvPr>
            <p:cNvSpPr/>
            <p:nvPr/>
          </p:nvSpPr>
          <p:spPr>
            <a:xfrm>
              <a:off x="5634100" y="2196425"/>
              <a:ext cx="323000" cy="322200"/>
            </a:xfrm>
            <a:custGeom>
              <a:avLst/>
              <a:gdLst/>
              <a:ahLst/>
              <a:cxnLst/>
              <a:rect l="l" t="t" r="r" b="b"/>
              <a:pathLst>
                <a:path w="12920" h="12888" fill="none" extrusionOk="0">
                  <a:moveTo>
                    <a:pt x="12919" y="0"/>
                  </a:moveTo>
                  <a:lnTo>
                    <a:pt x="1" y="12888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21;p34">
              <a:extLst>
                <a:ext uri="{FF2B5EF4-FFF2-40B4-BE49-F238E27FC236}">
                  <a16:creationId xmlns:a16="http://schemas.microsoft.com/office/drawing/2014/main" id="{DEEA1A48-A1EF-1FC8-67D0-7533FA2F32EE}"/>
                </a:ext>
              </a:extLst>
            </p:cNvPr>
            <p:cNvSpPr/>
            <p:nvPr/>
          </p:nvSpPr>
          <p:spPr>
            <a:xfrm>
              <a:off x="5957075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0" y="0"/>
                  </a:moveTo>
                  <a:lnTo>
                    <a:pt x="0" y="118816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22;p34">
              <a:extLst>
                <a:ext uri="{FF2B5EF4-FFF2-40B4-BE49-F238E27FC236}">
                  <a16:creationId xmlns:a16="http://schemas.microsoft.com/office/drawing/2014/main" id="{65C38C1C-DD3E-C695-64F4-E1F0A44E11C9}"/>
                </a:ext>
              </a:extLst>
            </p:cNvPr>
            <p:cNvSpPr/>
            <p:nvPr/>
          </p:nvSpPr>
          <p:spPr>
            <a:xfrm>
              <a:off x="5634100" y="-62725"/>
              <a:ext cx="25" cy="2970425"/>
            </a:xfrm>
            <a:custGeom>
              <a:avLst/>
              <a:gdLst/>
              <a:ahLst/>
              <a:cxnLst/>
              <a:rect l="l" t="t" r="r" b="b"/>
              <a:pathLst>
                <a:path w="1" h="118817" fill="none" extrusionOk="0">
                  <a:moveTo>
                    <a:pt x="1" y="118816"/>
                  </a:moveTo>
                  <a:lnTo>
                    <a:pt x="1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23;p34">
              <a:extLst>
                <a:ext uri="{FF2B5EF4-FFF2-40B4-BE49-F238E27FC236}">
                  <a16:creationId xmlns:a16="http://schemas.microsoft.com/office/drawing/2014/main" id="{2236DB7C-0805-6CB0-9C90-4205407BA865}"/>
                </a:ext>
              </a:extLst>
            </p:cNvPr>
            <p:cNvSpPr/>
            <p:nvPr/>
          </p:nvSpPr>
          <p:spPr>
            <a:xfrm>
              <a:off x="5634100" y="251860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24;p34">
              <a:extLst>
                <a:ext uri="{FF2B5EF4-FFF2-40B4-BE49-F238E27FC236}">
                  <a16:creationId xmlns:a16="http://schemas.microsoft.com/office/drawing/2014/main" id="{784BD593-DBAD-C465-CADC-AA837DCDE892}"/>
                </a:ext>
              </a:extLst>
            </p:cNvPr>
            <p:cNvSpPr/>
            <p:nvPr/>
          </p:nvSpPr>
          <p:spPr>
            <a:xfrm>
              <a:off x="5634100" y="1874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25;p34">
              <a:extLst>
                <a:ext uri="{FF2B5EF4-FFF2-40B4-BE49-F238E27FC236}">
                  <a16:creationId xmlns:a16="http://schemas.microsoft.com/office/drawing/2014/main" id="{0B7D65C1-06AC-4191-D723-9047A9F3DD62}"/>
                </a:ext>
              </a:extLst>
            </p:cNvPr>
            <p:cNvSpPr/>
            <p:nvPr/>
          </p:nvSpPr>
          <p:spPr>
            <a:xfrm>
              <a:off x="5634100" y="15512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26;p34">
              <a:extLst>
                <a:ext uri="{FF2B5EF4-FFF2-40B4-BE49-F238E27FC236}">
                  <a16:creationId xmlns:a16="http://schemas.microsoft.com/office/drawing/2014/main" id="{41A7D2FF-62DC-78A6-245A-B6C7BA974F81}"/>
                </a:ext>
              </a:extLst>
            </p:cNvPr>
            <p:cNvSpPr/>
            <p:nvPr/>
          </p:nvSpPr>
          <p:spPr>
            <a:xfrm>
              <a:off x="5634100" y="12283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27;p34">
              <a:extLst>
                <a:ext uri="{FF2B5EF4-FFF2-40B4-BE49-F238E27FC236}">
                  <a16:creationId xmlns:a16="http://schemas.microsoft.com/office/drawing/2014/main" id="{DE6D8226-6F60-C3C7-169B-A596CC843565}"/>
                </a:ext>
              </a:extLst>
            </p:cNvPr>
            <p:cNvSpPr/>
            <p:nvPr/>
          </p:nvSpPr>
          <p:spPr>
            <a:xfrm>
              <a:off x="5634100" y="905350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1"/>
                  </a:moveTo>
                  <a:lnTo>
                    <a:pt x="12919" y="1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28;p34">
              <a:extLst>
                <a:ext uri="{FF2B5EF4-FFF2-40B4-BE49-F238E27FC236}">
                  <a16:creationId xmlns:a16="http://schemas.microsoft.com/office/drawing/2014/main" id="{29800151-FB02-2CE7-614A-8B43E46D4DD7}"/>
                </a:ext>
              </a:extLst>
            </p:cNvPr>
            <p:cNvSpPr/>
            <p:nvPr/>
          </p:nvSpPr>
          <p:spPr>
            <a:xfrm>
              <a:off x="5634100" y="58317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29;p34">
              <a:extLst>
                <a:ext uri="{FF2B5EF4-FFF2-40B4-BE49-F238E27FC236}">
                  <a16:creationId xmlns:a16="http://schemas.microsoft.com/office/drawing/2014/main" id="{CF3C8313-64AE-92B4-D6B8-89156EF09C8F}"/>
                </a:ext>
              </a:extLst>
            </p:cNvPr>
            <p:cNvSpPr/>
            <p:nvPr/>
          </p:nvSpPr>
          <p:spPr>
            <a:xfrm>
              <a:off x="5634100" y="260225"/>
              <a:ext cx="323000" cy="25"/>
            </a:xfrm>
            <a:custGeom>
              <a:avLst/>
              <a:gdLst/>
              <a:ahLst/>
              <a:cxnLst/>
              <a:rect l="l" t="t" r="r" b="b"/>
              <a:pathLst>
                <a:path w="12920" h="1" fill="none" extrusionOk="0">
                  <a:moveTo>
                    <a:pt x="1" y="0"/>
                  </a:moveTo>
                  <a:lnTo>
                    <a:pt x="12919" y="0"/>
                  </a:lnTo>
                </a:path>
              </a:pathLst>
            </a:custGeom>
            <a:noFill/>
            <a:ln w="28875" cap="flat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30;p34">
              <a:extLst>
                <a:ext uri="{FF2B5EF4-FFF2-40B4-BE49-F238E27FC236}">
                  <a16:creationId xmlns:a16="http://schemas.microsoft.com/office/drawing/2014/main" id="{913DECF7-4E42-84D4-62A3-3B72FB7ED198}"/>
                </a:ext>
              </a:extLst>
            </p:cNvPr>
            <p:cNvSpPr/>
            <p:nvPr/>
          </p:nvSpPr>
          <p:spPr>
            <a:xfrm>
              <a:off x="5518600" y="2818775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31;p34">
              <a:extLst>
                <a:ext uri="{FF2B5EF4-FFF2-40B4-BE49-F238E27FC236}">
                  <a16:creationId xmlns:a16="http://schemas.microsoft.com/office/drawing/2014/main" id="{847E552F-D1C4-8C42-A30B-DBF0D738678A}"/>
                </a:ext>
              </a:extLst>
            </p:cNvPr>
            <p:cNvSpPr/>
            <p:nvPr/>
          </p:nvSpPr>
          <p:spPr>
            <a:xfrm>
              <a:off x="1804250" y="89675"/>
              <a:ext cx="3992500" cy="2098075"/>
            </a:xfrm>
            <a:custGeom>
              <a:avLst/>
              <a:gdLst/>
              <a:ahLst/>
              <a:cxnLst/>
              <a:rect l="l" t="t" r="r" b="b"/>
              <a:pathLst>
                <a:path w="159700" h="83923" extrusionOk="0">
                  <a:moveTo>
                    <a:pt x="1" y="0"/>
                  </a:moveTo>
                  <a:lnTo>
                    <a:pt x="1" y="83922"/>
                  </a:lnTo>
                  <a:lnTo>
                    <a:pt x="159700" y="83922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32;p34">
              <a:extLst>
                <a:ext uri="{FF2B5EF4-FFF2-40B4-BE49-F238E27FC236}">
                  <a16:creationId xmlns:a16="http://schemas.microsoft.com/office/drawing/2014/main" id="{72B3466F-069D-A453-A806-F893BEE4B990}"/>
                </a:ext>
              </a:extLst>
            </p:cNvPr>
            <p:cNvSpPr/>
            <p:nvPr/>
          </p:nvSpPr>
          <p:spPr>
            <a:xfrm>
              <a:off x="1803875" y="88900"/>
              <a:ext cx="3992500" cy="161875"/>
            </a:xfrm>
            <a:custGeom>
              <a:avLst/>
              <a:gdLst/>
              <a:ahLst/>
              <a:cxnLst/>
              <a:rect l="l" t="t" r="r" b="b"/>
              <a:pathLst>
                <a:path w="159700" h="6475" extrusionOk="0">
                  <a:moveTo>
                    <a:pt x="1" y="0"/>
                  </a:moveTo>
                  <a:lnTo>
                    <a:pt x="1" y="6474"/>
                  </a:lnTo>
                  <a:lnTo>
                    <a:pt x="159700" y="6474"/>
                  </a:lnTo>
                  <a:lnTo>
                    <a:pt x="15970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33;p34">
              <a:extLst>
                <a:ext uri="{FF2B5EF4-FFF2-40B4-BE49-F238E27FC236}">
                  <a16:creationId xmlns:a16="http://schemas.microsoft.com/office/drawing/2014/main" id="{FCA88851-92C4-FCD1-A32D-DDA33511E41E}"/>
                </a:ext>
              </a:extLst>
            </p:cNvPr>
            <p:cNvSpPr/>
            <p:nvPr/>
          </p:nvSpPr>
          <p:spPr>
            <a:xfrm>
              <a:off x="1526875" y="-14951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34;p34">
              <a:extLst>
                <a:ext uri="{FF2B5EF4-FFF2-40B4-BE49-F238E27FC236}">
                  <a16:creationId xmlns:a16="http://schemas.microsoft.com/office/drawing/2014/main" id="{4507397F-329A-871C-89E9-D14292F573F0}"/>
                </a:ext>
              </a:extLst>
            </p:cNvPr>
            <p:cNvSpPr/>
            <p:nvPr/>
          </p:nvSpPr>
          <p:spPr>
            <a:xfrm>
              <a:off x="5517838" y="-150850"/>
              <a:ext cx="555500" cy="88925"/>
            </a:xfrm>
            <a:custGeom>
              <a:avLst/>
              <a:gdLst/>
              <a:ahLst/>
              <a:cxnLst/>
              <a:rect l="l" t="t" r="r" b="b"/>
              <a:pathLst>
                <a:path w="22220" h="3557" extrusionOk="0">
                  <a:moveTo>
                    <a:pt x="1" y="0"/>
                  </a:moveTo>
                  <a:lnTo>
                    <a:pt x="1" y="3556"/>
                  </a:lnTo>
                  <a:lnTo>
                    <a:pt x="22220" y="3556"/>
                  </a:lnTo>
                  <a:lnTo>
                    <a:pt x="2222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FE31CB-B3B5-E129-8EAD-CF72C9E2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3800"/>
              <a:t>FIM</a:t>
            </a:r>
          </a:p>
        </p:txBody>
      </p:sp>
      <p:grpSp>
        <p:nvGrpSpPr>
          <p:cNvPr id="92" name="Google Shape;2248;p34">
            <a:extLst>
              <a:ext uri="{FF2B5EF4-FFF2-40B4-BE49-F238E27FC236}">
                <a16:creationId xmlns:a16="http://schemas.microsoft.com/office/drawing/2014/main" id="{949FC88E-8B23-69C2-9296-5C0276103EA0}"/>
              </a:ext>
            </a:extLst>
          </p:cNvPr>
          <p:cNvGrpSpPr/>
          <p:nvPr/>
        </p:nvGrpSpPr>
        <p:grpSpPr>
          <a:xfrm>
            <a:off x="3291701" y="3703985"/>
            <a:ext cx="2916751" cy="1201632"/>
            <a:chOff x="2695493" y="1701095"/>
            <a:chExt cx="4194350" cy="1727972"/>
          </a:xfrm>
        </p:grpSpPr>
        <p:grpSp>
          <p:nvGrpSpPr>
            <p:cNvPr id="93" name="Google Shape;2249;p34">
              <a:extLst>
                <a:ext uri="{FF2B5EF4-FFF2-40B4-BE49-F238E27FC236}">
                  <a16:creationId xmlns:a16="http://schemas.microsoft.com/office/drawing/2014/main" id="{0A2C9CE7-35DE-936B-56A1-70322E4C96CF}"/>
                </a:ext>
              </a:extLst>
            </p:cNvPr>
            <p:cNvGrpSpPr/>
            <p:nvPr/>
          </p:nvGrpSpPr>
          <p:grpSpPr>
            <a:xfrm>
              <a:off x="2935130" y="1893520"/>
              <a:ext cx="516211" cy="833961"/>
              <a:chOff x="2398130" y="1234175"/>
              <a:chExt cx="431326" cy="696826"/>
            </a:xfrm>
          </p:grpSpPr>
          <p:sp>
            <p:nvSpPr>
              <p:cNvPr id="146" name="Google Shape;2250;p34">
                <a:extLst>
                  <a:ext uri="{FF2B5EF4-FFF2-40B4-BE49-F238E27FC236}">
                    <a16:creationId xmlns:a16="http://schemas.microsoft.com/office/drawing/2014/main" id="{7033FF9E-4018-ED7F-AD64-4E9770BCF587}"/>
                  </a:ext>
                </a:extLst>
              </p:cNvPr>
              <p:cNvSpPr/>
              <p:nvPr/>
            </p:nvSpPr>
            <p:spPr>
              <a:xfrm flipH="1">
                <a:off x="2398130" y="1364856"/>
                <a:ext cx="374942" cy="319861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495" extrusionOk="0">
                    <a:moveTo>
                      <a:pt x="2855" y="0"/>
                    </a:moveTo>
                    <a:cubicBezTo>
                      <a:pt x="2639" y="0"/>
                      <a:pt x="2440" y="51"/>
                      <a:pt x="2287" y="191"/>
                    </a:cubicBezTo>
                    <a:cubicBezTo>
                      <a:pt x="1998" y="452"/>
                      <a:pt x="2027" y="915"/>
                      <a:pt x="2027" y="1262"/>
                    </a:cubicBezTo>
                    <a:cubicBezTo>
                      <a:pt x="2143" y="2680"/>
                      <a:pt x="1564" y="2825"/>
                      <a:pt x="1679" y="4243"/>
                    </a:cubicBezTo>
                    <a:lnTo>
                      <a:pt x="1940" y="4996"/>
                    </a:lnTo>
                    <a:cubicBezTo>
                      <a:pt x="2171" y="5545"/>
                      <a:pt x="2287" y="6153"/>
                      <a:pt x="2287" y="6790"/>
                    </a:cubicBezTo>
                    <a:cubicBezTo>
                      <a:pt x="2287" y="7022"/>
                      <a:pt x="2258" y="7282"/>
                      <a:pt x="2143" y="7514"/>
                    </a:cubicBezTo>
                    <a:cubicBezTo>
                      <a:pt x="2027" y="7716"/>
                      <a:pt x="1853" y="7919"/>
                      <a:pt x="1593" y="8006"/>
                    </a:cubicBezTo>
                    <a:cubicBezTo>
                      <a:pt x="1544" y="8018"/>
                      <a:pt x="1491" y="8023"/>
                      <a:pt x="1435" y="8023"/>
                    </a:cubicBezTo>
                    <a:cubicBezTo>
                      <a:pt x="1222" y="8023"/>
                      <a:pt x="972" y="7940"/>
                      <a:pt x="811" y="7803"/>
                    </a:cubicBezTo>
                    <a:cubicBezTo>
                      <a:pt x="580" y="7600"/>
                      <a:pt x="406" y="7398"/>
                      <a:pt x="261" y="7137"/>
                    </a:cubicBezTo>
                    <a:lnTo>
                      <a:pt x="261" y="7137"/>
                    </a:lnTo>
                    <a:cubicBezTo>
                      <a:pt x="1" y="7716"/>
                      <a:pt x="88" y="8324"/>
                      <a:pt x="522" y="8787"/>
                    </a:cubicBezTo>
                    <a:cubicBezTo>
                      <a:pt x="846" y="9155"/>
                      <a:pt x="1316" y="9345"/>
                      <a:pt x="1787" y="9345"/>
                    </a:cubicBezTo>
                    <a:cubicBezTo>
                      <a:pt x="1946" y="9345"/>
                      <a:pt x="2105" y="9323"/>
                      <a:pt x="2258" y="9279"/>
                    </a:cubicBezTo>
                    <a:cubicBezTo>
                      <a:pt x="2374" y="9771"/>
                      <a:pt x="2837" y="10147"/>
                      <a:pt x="3300" y="10321"/>
                    </a:cubicBezTo>
                    <a:cubicBezTo>
                      <a:pt x="3763" y="10495"/>
                      <a:pt x="4313" y="10495"/>
                      <a:pt x="4834" y="10495"/>
                    </a:cubicBezTo>
                    <a:cubicBezTo>
                      <a:pt x="5297" y="10495"/>
                      <a:pt x="5789" y="10495"/>
                      <a:pt x="6281" y="10350"/>
                    </a:cubicBezTo>
                    <a:cubicBezTo>
                      <a:pt x="6744" y="10205"/>
                      <a:pt x="7179" y="9916"/>
                      <a:pt x="7381" y="9482"/>
                    </a:cubicBezTo>
                    <a:cubicBezTo>
                      <a:pt x="7770" y="9793"/>
                      <a:pt x="8259" y="9962"/>
                      <a:pt x="8732" y="9962"/>
                    </a:cubicBezTo>
                    <a:cubicBezTo>
                      <a:pt x="9138" y="9962"/>
                      <a:pt x="9533" y="9836"/>
                      <a:pt x="9841" y="9568"/>
                    </a:cubicBezTo>
                    <a:cubicBezTo>
                      <a:pt x="10536" y="8990"/>
                      <a:pt x="10767" y="7861"/>
                      <a:pt x="10333" y="7050"/>
                    </a:cubicBezTo>
                    <a:lnTo>
                      <a:pt x="10333" y="7050"/>
                    </a:lnTo>
                    <a:cubicBezTo>
                      <a:pt x="10181" y="7203"/>
                      <a:pt x="10001" y="7272"/>
                      <a:pt x="9822" y="7272"/>
                    </a:cubicBezTo>
                    <a:cubicBezTo>
                      <a:pt x="9593" y="7272"/>
                      <a:pt x="9367" y="7159"/>
                      <a:pt x="9205" y="6964"/>
                    </a:cubicBezTo>
                    <a:cubicBezTo>
                      <a:pt x="8915" y="6587"/>
                      <a:pt x="8828" y="6124"/>
                      <a:pt x="8770" y="5661"/>
                    </a:cubicBezTo>
                    <a:lnTo>
                      <a:pt x="7989" y="104"/>
                    </a:lnTo>
                    <a:cubicBezTo>
                      <a:pt x="7258" y="295"/>
                      <a:pt x="6430" y="407"/>
                      <a:pt x="5617" y="407"/>
                    </a:cubicBezTo>
                    <a:cubicBezTo>
                      <a:pt x="4950" y="407"/>
                      <a:pt x="4292" y="332"/>
                      <a:pt x="3705" y="162"/>
                    </a:cubicBezTo>
                    <a:cubicBezTo>
                      <a:pt x="3430" y="81"/>
                      <a:pt x="3128" y="0"/>
                      <a:pt x="2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" name="Google Shape;2251;p34">
                <a:extLst>
                  <a:ext uri="{FF2B5EF4-FFF2-40B4-BE49-F238E27FC236}">
                    <a16:creationId xmlns:a16="http://schemas.microsoft.com/office/drawing/2014/main" id="{DFA42051-5802-6677-0323-4B13D56D1E27}"/>
                  </a:ext>
                </a:extLst>
              </p:cNvPr>
              <p:cNvGrpSpPr/>
              <p:nvPr/>
            </p:nvGrpSpPr>
            <p:grpSpPr>
              <a:xfrm>
                <a:off x="2465166" y="1332187"/>
                <a:ext cx="260180" cy="598814"/>
                <a:chOff x="6598762" y="3341764"/>
                <a:chExt cx="227311" cy="523165"/>
              </a:xfrm>
            </p:grpSpPr>
            <p:sp>
              <p:nvSpPr>
                <p:cNvPr id="151" name="Google Shape;2252;p34">
                  <a:extLst>
                    <a:ext uri="{FF2B5EF4-FFF2-40B4-BE49-F238E27FC236}">
                      <a16:creationId xmlns:a16="http://schemas.microsoft.com/office/drawing/2014/main" id="{EC91377E-9FCC-0EC9-6E95-B5FA66B93EF7}"/>
                    </a:ext>
                  </a:extLst>
                </p:cNvPr>
                <p:cNvSpPr/>
                <p:nvPr/>
              </p:nvSpPr>
              <p:spPr>
                <a:xfrm>
                  <a:off x="6598762" y="3519246"/>
                  <a:ext cx="177426" cy="34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6597" extrusionOk="0">
                      <a:moveTo>
                        <a:pt x="304" y="0"/>
                      </a:moveTo>
                      <a:lnTo>
                        <a:pt x="304" y="190"/>
                      </a:lnTo>
                      <a:cubicBezTo>
                        <a:pt x="190" y="1370"/>
                        <a:pt x="114" y="2435"/>
                        <a:pt x="0" y="3576"/>
                      </a:cubicBezTo>
                      <a:cubicBezTo>
                        <a:pt x="2159" y="5979"/>
                        <a:pt x="2884" y="6597"/>
                        <a:pt x="3137" y="6597"/>
                      </a:cubicBezTo>
                      <a:cubicBezTo>
                        <a:pt x="3160" y="6597"/>
                        <a:pt x="3180" y="6591"/>
                        <a:pt x="3196" y="6582"/>
                      </a:cubicBezTo>
                      <a:cubicBezTo>
                        <a:pt x="3386" y="6429"/>
                        <a:pt x="2815" y="5593"/>
                        <a:pt x="2435" y="3652"/>
                      </a:cubicBezTo>
                      <a:cubicBezTo>
                        <a:pt x="2359" y="3196"/>
                        <a:pt x="2283" y="2815"/>
                        <a:pt x="2245" y="2587"/>
                      </a:cubicBezTo>
                      <a:lnTo>
                        <a:pt x="2245" y="2359"/>
                      </a:lnTo>
                      <a:lnTo>
                        <a:pt x="2283" y="875"/>
                      </a:lnTo>
                      <a:lnTo>
                        <a:pt x="2283" y="304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253;p34">
                  <a:extLst>
                    <a:ext uri="{FF2B5EF4-FFF2-40B4-BE49-F238E27FC236}">
                      <a16:creationId xmlns:a16="http://schemas.microsoft.com/office/drawing/2014/main" id="{C03CFE2A-91F6-7E52-2317-73B5965E824D}"/>
                    </a:ext>
                  </a:extLst>
                </p:cNvPr>
                <p:cNvSpPr/>
                <p:nvPr/>
              </p:nvSpPr>
              <p:spPr>
                <a:xfrm>
                  <a:off x="6628630" y="3518826"/>
                  <a:ext cx="89761" cy="124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2378" extrusionOk="0">
                      <a:moveTo>
                        <a:pt x="798" y="1"/>
                      </a:moveTo>
                      <a:cubicBezTo>
                        <a:pt x="721" y="1"/>
                        <a:pt x="645" y="15"/>
                        <a:pt x="571" y="46"/>
                      </a:cubicBezTo>
                      <a:cubicBezTo>
                        <a:pt x="533" y="46"/>
                        <a:pt x="533" y="84"/>
                        <a:pt x="495" y="84"/>
                      </a:cubicBezTo>
                      <a:cubicBezTo>
                        <a:pt x="115" y="312"/>
                        <a:pt x="1" y="883"/>
                        <a:pt x="267" y="1492"/>
                      </a:cubicBezTo>
                      <a:cubicBezTo>
                        <a:pt x="455" y="2025"/>
                        <a:pt x="877" y="2378"/>
                        <a:pt x="1275" y="2378"/>
                      </a:cubicBezTo>
                      <a:cubicBezTo>
                        <a:pt x="1359" y="2378"/>
                        <a:pt x="1443" y="2362"/>
                        <a:pt x="1522" y="2329"/>
                      </a:cubicBezTo>
                      <a:cubicBezTo>
                        <a:pt x="1599" y="2253"/>
                        <a:pt x="1675" y="2253"/>
                        <a:pt x="1713" y="2215"/>
                      </a:cubicBezTo>
                      <a:lnTo>
                        <a:pt x="1713" y="617"/>
                      </a:lnTo>
                      <a:cubicBezTo>
                        <a:pt x="1637" y="465"/>
                        <a:pt x="1522" y="312"/>
                        <a:pt x="1408" y="236"/>
                      </a:cubicBezTo>
                      <a:cubicBezTo>
                        <a:pt x="1215" y="98"/>
                        <a:pt x="1002" y="1"/>
                        <a:pt x="798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83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254;p34">
                  <a:extLst>
                    <a:ext uri="{FF2B5EF4-FFF2-40B4-BE49-F238E27FC236}">
                      <a16:creationId xmlns:a16="http://schemas.microsoft.com/office/drawing/2014/main" id="{C7D0AB20-C620-6339-6B7A-15F660EA1740}"/>
                    </a:ext>
                  </a:extLst>
                </p:cNvPr>
                <p:cNvSpPr/>
                <p:nvPr/>
              </p:nvSpPr>
              <p:spPr>
                <a:xfrm>
                  <a:off x="6608718" y="3341764"/>
                  <a:ext cx="217355" cy="28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" h="5459" extrusionOk="0">
                      <a:moveTo>
                        <a:pt x="2202" y="0"/>
                      </a:moveTo>
                      <a:cubicBezTo>
                        <a:pt x="2074" y="0"/>
                        <a:pt x="1948" y="13"/>
                        <a:pt x="1826" y="39"/>
                      </a:cubicBezTo>
                      <a:cubicBezTo>
                        <a:pt x="647" y="305"/>
                        <a:pt x="0" y="1637"/>
                        <a:pt x="0" y="2664"/>
                      </a:cubicBezTo>
                      <a:cubicBezTo>
                        <a:pt x="0" y="4129"/>
                        <a:pt x="1341" y="5459"/>
                        <a:pt x="2261" y="5459"/>
                      </a:cubicBezTo>
                      <a:cubicBezTo>
                        <a:pt x="2321" y="5459"/>
                        <a:pt x="2379" y="5453"/>
                        <a:pt x="2435" y="5441"/>
                      </a:cubicBezTo>
                      <a:cubicBezTo>
                        <a:pt x="2778" y="5365"/>
                        <a:pt x="3158" y="5061"/>
                        <a:pt x="3386" y="4681"/>
                      </a:cubicBezTo>
                      <a:cubicBezTo>
                        <a:pt x="3538" y="4452"/>
                        <a:pt x="3576" y="4262"/>
                        <a:pt x="3691" y="4034"/>
                      </a:cubicBezTo>
                      <a:cubicBezTo>
                        <a:pt x="3805" y="3501"/>
                        <a:pt x="3881" y="3159"/>
                        <a:pt x="3881" y="2702"/>
                      </a:cubicBezTo>
                      <a:cubicBezTo>
                        <a:pt x="3919" y="1523"/>
                        <a:pt x="4147" y="1523"/>
                        <a:pt x="4071" y="1066"/>
                      </a:cubicBezTo>
                      <a:cubicBezTo>
                        <a:pt x="3842" y="477"/>
                        <a:pt x="2992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255;p34">
                  <a:extLst>
                    <a:ext uri="{FF2B5EF4-FFF2-40B4-BE49-F238E27FC236}">
                      <a16:creationId xmlns:a16="http://schemas.microsoft.com/office/drawing/2014/main" id="{385AEF43-0F04-1009-3972-C8C012B15B11}"/>
                    </a:ext>
                  </a:extLst>
                </p:cNvPr>
                <p:cNvSpPr/>
                <p:nvPr/>
              </p:nvSpPr>
              <p:spPr>
                <a:xfrm>
                  <a:off x="6706391" y="3501272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115" y="1"/>
                      </a:moveTo>
                      <a:cubicBezTo>
                        <a:pt x="38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115" y="381"/>
                      </a:cubicBezTo>
                      <a:cubicBezTo>
                        <a:pt x="153" y="381"/>
                        <a:pt x="191" y="267"/>
                        <a:pt x="191" y="191"/>
                      </a:cubicBezTo>
                      <a:cubicBezTo>
                        <a:pt x="191" y="77"/>
                        <a:pt x="153" y="1"/>
                        <a:pt x="115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256;p34">
                  <a:extLst>
                    <a:ext uri="{FF2B5EF4-FFF2-40B4-BE49-F238E27FC236}">
                      <a16:creationId xmlns:a16="http://schemas.microsoft.com/office/drawing/2014/main" id="{E3430CBF-01E1-B7CF-CA64-E8C21EC8E396}"/>
                    </a:ext>
                  </a:extLst>
                </p:cNvPr>
                <p:cNvSpPr/>
                <p:nvPr/>
              </p:nvSpPr>
              <p:spPr>
                <a:xfrm>
                  <a:off x="6784152" y="3503263"/>
                  <a:ext cx="10008" cy="20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382" extrusionOk="0">
                      <a:moveTo>
                        <a:pt x="76" y="1"/>
                      </a:moveTo>
                      <a:cubicBezTo>
                        <a:pt x="0" y="1"/>
                        <a:pt x="0" y="77"/>
                        <a:pt x="0" y="191"/>
                      </a:cubicBezTo>
                      <a:cubicBezTo>
                        <a:pt x="0" y="267"/>
                        <a:pt x="38" y="381"/>
                        <a:pt x="76" y="381"/>
                      </a:cubicBezTo>
                      <a:cubicBezTo>
                        <a:pt x="152" y="381"/>
                        <a:pt x="190" y="267"/>
                        <a:pt x="190" y="191"/>
                      </a:cubicBezTo>
                      <a:cubicBezTo>
                        <a:pt x="190" y="77"/>
                        <a:pt x="114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257;p34">
                  <a:extLst>
                    <a:ext uri="{FF2B5EF4-FFF2-40B4-BE49-F238E27FC236}">
                      <a16:creationId xmlns:a16="http://schemas.microsoft.com/office/drawing/2014/main" id="{8CB22782-D8AD-4C27-B552-72B6F5BC1F1C}"/>
                    </a:ext>
                  </a:extLst>
                </p:cNvPr>
                <p:cNvSpPr/>
                <p:nvPr/>
              </p:nvSpPr>
              <p:spPr>
                <a:xfrm>
                  <a:off x="6606727" y="3453430"/>
                  <a:ext cx="49885" cy="7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523" extrusionOk="0">
                      <a:moveTo>
                        <a:pt x="495" y="1"/>
                      </a:moveTo>
                      <a:cubicBezTo>
                        <a:pt x="228" y="1"/>
                        <a:pt x="0" y="343"/>
                        <a:pt x="0" y="761"/>
                      </a:cubicBezTo>
                      <a:cubicBezTo>
                        <a:pt x="0" y="1180"/>
                        <a:pt x="190" y="1522"/>
                        <a:pt x="495" y="1522"/>
                      </a:cubicBezTo>
                      <a:cubicBezTo>
                        <a:pt x="723" y="1522"/>
                        <a:pt x="951" y="1180"/>
                        <a:pt x="951" y="761"/>
                      </a:cubicBezTo>
                      <a:cubicBezTo>
                        <a:pt x="951" y="381"/>
                        <a:pt x="761" y="39"/>
                        <a:pt x="4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258;p34">
                  <a:extLst>
                    <a:ext uri="{FF2B5EF4-FFF2-40B4-BE49-F238E27FC236}">
                      <a16:creationId xmlns:a16="http://schemas.microsoft.com/office/drawing/2014/main" id="{9C2A0D5A-5DAB-FF07-BB1B-BED80E1F8330}"/>
                    </a:ext>
                  </a:extLst>
                </p:cNvPr>
                <p:cNvSpPr/>
                <p:nvPr/>
              </p:nvSpPr>
              <p:spPr>
                <a:xfrm>
                  <a:off x="6712365" y="3563105"/>
                  <a:ext cx="55858" cy="41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" h="799" extrusionOk="0">
                      <a:moveTo>
                        <a:pt x="77" y="0"/>
                      </a:moveTo>
                      <a:lnTo>
                        <a:pt x="77" y="0"/>
                      </a:lnTo>
                      <a:cubicBezTo>
                        <a:pt x="1" y="419"/>
                        <a:pt x="267" y="799"/>
                        <a:pt x="571" y="799"/>
                      </a:cubicBezTo>
                      <a:cubicBezTo>
                        <a:pt x="761" y="799"/>
                        <a:pt x="990" y="647"/>
                        <a:pt x="1066" y="380"/>
                      </a:cubicBezTo>
                      <a:lnTo>
                        <a:pt x="1066" y="380"/>
                      </a:lnTo>
                      <a:cubicBezTo>
                        <a:pt x="1012" y="407"/>
                        <a:pt x="920" y="434"/>
                        <a:pt x="817" y="434"/>
                      </a:cubicBezTo>
                      <a:cubicBezTo>
                        <a:pt x="775" y="434"/>
                        <a:pt x="730" y="430"/>
                        <a:pt x="685" y="419"/>
                      </a:cubicBezTo>
                      <a:cubicBezTo>
                        <a:pt x="305" y="380"/>
                        <a:pt x="115" y="38"/>
                        <a:pt x="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259;p34">
                  <a:extLst>
                    <a:ext uri="{FF2B5EF4-FFF2-40B4-BE49-F238E27FC236}">
                      <a16:creationId xmlns:a16="http://schemas.microsoft.com/office/drawing/2014/main" id="{0D6000BF-29ED-B7B7-9D9A-D04B6DDC7FD1}"/>
                    </a:ext>
                  </a:extLst>
                </p:cNvPr>
                <p:cNvSpPr/>
                <p:nvPr/>
              </p:nvSpPr>
              <p:spPr>
                <a:xfrm>
                  <a:off x="6748258" y="3513220"/>
                  <a:ext cx="15982" cy="59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1143" extrusionOk="0">
                      <a:moveTo>
                        <a:pt x="191" y="1"/>
                      </a:moveTo>
                      <a:cubicBezTo>
                        <a:pt x="153" y="1"/>
                        <a:pt x="115" y="1"/>
                        <a:pt x="115" y="39"/>
                      </a:cubicBezTo>
                      <a:cubicBezTo>
                        <a:pt x="0" y="305"/>
                        <a:pt x="0" y="572"/>
                        <a:pt x="38" y="686"/>
                      </a:cubicBezTo>
                      <a:cubicBezTo>
                        <a:pt x="38" y="762"/>
                        <a:pt x="115" y="800"/>
                        <a:pt x="115" y="838"/>
                      </a:cubicBezTo>
                      <a:cubicBezTo>
                        <a:pt x="115" y="876"/>
                        <a:pt x="153" y="876"/>
                        <a:pt x="153" y="952"/>
                      </a:cubicBezTo>
                      <a:cubicBezTo>
                        <a:pt x="191" y="990"/>
                        <a:pt x="191" y="1028"/>
                        <a:pt x="191" y="1028"/>
                      </a:cubicBezTo>
                      <a:lnTo>
                        <a:pt x="76" y="1028"/>
                      </a:lnTo>
                      <a:cubicBezTo>
                        <a:pt x="76" y="1028"/>
                        <a:pt x="0" y="1028"/>
                        <a:pt x="0" y="1104"/>
                      </a:cubicBezTo>
                      <a:cubicBezTo>
                        <a:pt x="0" y="1104"/>
                        <a:pt x="0" y="1142"/>
                        <a:pt x="76" y="1142"/>
                      </a:cubicBezTo>
                      <a:lnTo>
                        <a:pt x="305" y="1142"/>
                      </a:lnTo>
                      <a:cubicBezTo>
                        <a:pt x="305" y="1104"/>
                        <a:pt x="305" y="1028"/>
                        <a:pt x="267" y="914"/>
                      </a:cubicBezTo>
                      <a:cubicBezTo>
                        <a:pt x="191" y="838"/>
                        <a:pt x="191" y="838"/>
                        <a:pt x="191" y="800"/>
                      </a:cubicBezTo>
                      <a:cubicBezTo>
                        <a:pt x="191" y="762"/>
                        <a:pt x="153" y="724"/>
                        <a:pt x="153" y="648"/>
                      </a:cubicBezTo>
                      <a:cubicBezTo>
                        <a:pt x="115" y="572"/>
                        <a:pt x="153" y="381"/>
                        <a:pt x="267" y="77"/>
                      </a:cubicBezTo>
                      <a:cubicBezTo>
                        <a:pt x="267" y="39"/>
                        <a:pt x="267" y="1"/>
                        <a:pt x="191" y="1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260;p34">
                  <a:extLst>
                    <a:ext uri="{FF2B5EF4-FFF2-40B4-BE49-F238E27FC236}">
                      <a16:creationId xmlns:a16="http://schemas.microsoft.com/office/drawing/2014/main" id="{5C27C72A-2BF3-9B20-2706-8C7A1ECD4B1E}"/>
                    </a:ext>
                  </a:extLst>
                </p:cNvPr>
                <p:cNvSpPr/>
                <p:nvPr/>
              </p:nvSpPr>
              <p:spPr>
                <a:xfrm>
                  <a:off x="6688470" y="3464906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73" y="0"/>
                      </a:moveTo>
                      <a:cubicBezTo>
                        <a:pt x="317" y="0"/>
                        <a:pt x="171" y="74"/>
                        <a:pt x="76" y="200"/>
                      </a:cubicBezTo>
                      <a:cubicBezTo>
                        <a:pt x="0" y="238"/>
                        <a:pt x="0" y="314"/>
                        <a:pt x="76" y="314"/>
                      </a:cubicBezTo>
                      <a:cubicBezTo>
                        <a:pt x="95" y="333"/>
                        <a:pt x="114" y="343"/>
                        <a:pt x="128" y="343"/>
                      </a:cubicBezTo>
                      <a:cubicBezTo>
                        <a:pt x="143" y="343"/>
                        <a:pt x="152" y="333"/>
                        <a:pt x="152" y="314"/>
                      </a:cubicBezTo>
                      <a:cubicBezTo>
                        <a:pt x="210" y="198"/>
                        <a:pt x="313" y="148"/>
                        <a:pt x="426" y="148"/>
                      </a:cubicBezTo>
                      <a:cubicBezTo>
                        <a:pt x="461" y="148"/>
                        <a:pt x="497" y="153"/>
                        <a:pt x="533" y="162"/>
                      </a:cubicBezTo>
                      <a:cubicBezTo>
                        <a:pt x="647" y="162"/>
                        <a:pt x="723" y="238"/>
                        <a:pt x="723" y="314"/>
                      </a:cubicBezTo>
                      <a:cubicBezTo>
                        <a:pt x="723" y="352"/>
                        <a:pt x="761" y="352"/>
                        <a:pt x="761" y="352"/>
                      </a:cubicBezTo>
                      <a:cubicBezTo>
                        <a:pt x="837" y="352"/>
                        <a:pt x="837" y="314"/>
                        <a:pt x="875" y="238"/>
                      </a:cubicBezTo>
                      <a:cubicBezTo>
                        <a:pt x="837" y="162"/>
                        <a:pt x="723" y="48"/>
                        <a:pt x="571" y="10"/>
                      </a:cubicBezTo>
                      <a:cubicBezTo>
                        <a:pt x="538" y="3"/>
                        <a:pt x="505" y="0"/>
                        <a:pt x="473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261;p34">
                  <a:extLst>
                    <a:ext uri="{FF2B5EF4-FFF2-40B4-BE49-F238E27FC236}">
                      <a16:creationId xmlns:a16="http://schemas.microsoft.com/office/drawing/2014/main" id="{21A591EC-175D-7D0E-76CE-2C7E2A673134}"/>
                    </a:ext>
                  </a:extLst>
                </p:cNvPr>
                <p:cNvSpPr/>
                <p:nvPr/>
              </p:nvSpPr>
              <p:spPr>
                <a:xfrm>
                  <a:off x="6760205" y="3472871"/>
                  <a:ext cx="45902" cy="1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353" extrusionOk="0">
                      <a:moveTo>
                        <a:pt x="498" y="0"/>
                      </a:moveTo>
                      <a:cubicBezTo>
                        <a:pt x="329" y="0"/>
                        <a:pt x="203" y="74"/>
                        <a:pt x="77" y="200"/>
                      </a:cubicBezTo>
                      <a:cubicBezTo>
                        <a:pt x="1" y="238"/>
                        <a:pt x="1" y="276"/>
                        <a:pt x="77" y="276"/>
                      </a:cubicBezTo>
                      <a:cubicBezTo>
                        <a:pt x="96" y="314"/>
                        <a:pt x="115" y="333"/>
                        <a:pt x="129" y="333"/>
                      </a:cubicBezTo>
                      <a:cubicBezTo>
                        <a:pt x="143" y="333"/>
                        <a:pt x="153" y="314"/>
                        <a:pt x="153" y="276"/>
                      </a:cubicBezTo>
                      <a:cubicBezTo>
                        <a:pt x="235" y="194"/>
                        <a:pt x="317" y="132"/>
                        <a:pt x="414" y="132"/>
                      </a:cubicBezTo>
                      <a:cubicBezTo>
                        <a:pt x="451" y="132"/>
                        <a:pt x="491" y="141"/>
                        <a:pt x="533" y="162"/>
                      </a:cubicBezTo>
                      <a:cubicBezTo>
                        <a:pt x="647" y="162"/>
                        <a:pt x="723" y="238"/>
                        <a:pt x="723" y="276"/>
                      </a:cubicBezTo>
                      <a:cubicBezTo>
                        <a:pt x="723" y="352"/>
                        <a:pt x="762" y="352"/>
                        <a:pt x="762" y="352"/>
                      </a:cubicBezTo>
                      <a:cubicBezTo>
                        <a:pt x="812" y="352"/>
                        <a:pt x="829" y="319"/>
                        <a:pt x="812" y="319"/>
                      </a:cubicBezTo>
                      <a:cubicBezTo>
                        <a:pt x="811" y="319"/>
                        <a:pt x="809" y="319"/>
                        <a:pt x="807" y="319"/>
                      </a:cubicBezTo>
                      <a:lnTo>
                        <a:pt x="807" y="319"/>
                      </a:lnTo>
                      <a:cubicBezTo>
                        <a:pt x="876" y="265"/>
                        <a:pt x="876" y="238"/>
                        <a:pt x="876" y="238"/>
                      </a:cubicBezTo>
                      <a:cubicBezTo>
                        <a:pt x="838" y="124"/>
                        <a:pt x="723" y="48"/>
                        <a:pt x="609" y="10"/>
                      </a:cubicBezTo>
                      <a:cubicBezTo>
                        <a:pt x="570" y="4"/>
                        <a:pt x="533" y="0"/>
                        <a:pt x="498" y="0"/>
                      </a:cubicBezTo>
                      <a:close/>
                    </a:path>
                  </a:pathLst>
                </a:custGeom>
                <a:solidFill>
                  <a:srgbClr val="011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" name="Google Shape;2262;p34">
                <a:extLst>
                  <a:ext uri="{FF2B5EF4-FFF2-40B4-BE49-F238E27FC236}">
                    <a16:creationId xmlns:a16="http://schemas.microsoft.com/office/drawing/2014/main" id="{3022C5ED-7326-59ED-595F-42FF52E537AD}"/>
                  </a:ext>
                </a:extLst>
              </p:cNvPr>
              <p:cNvSpPr/>
              <p:nvPr/>
            </p:nvSpPr>
            <p:spPr>
              <a:xfrm rot="1648474">
                <a:off x="2472396" y="1296545"/>
                <a:ext cx="324395" cy="220851"/>
              </a:xfrm>
              <a:custGeom>
                <a:avLst/>
                <a:gdLst/>
                <a:ahLst/>
                <a:cxnLst/>
                <a:rect l="l" t="t" r="r" b="b"/>
                <a:pathLst>
                  <a:path w="8857" h="6426" extrusionOk="0">
                    <a:moveTo>
                      <a:pt x="8191" y="0"/>
                    </a:moveTo>
                    <a:lnTo>
                      <a:pt x="8191" y="0"/>
                    </a:lnTo>
                    <a:cubicBezTo>
                      <a:pt x="7657" y="789"/>
                      <a:pt x="6733" y="1243"/>
                      <a:pt x="5821" y="1243"/>
                    </a:cubicBezTo>
                    <a:cubicBezTo>
                      <a:pt x="5595" y="1243"/>
                      <a:pt x="5370" y="1215"/>
                      <a:pt x="5152" y="1158"/>
                    </a:cubicBezTo>
                    <a:cubicBezTo>
                      <a:pt x="4312" y="955"/>
                      <a:pt x="3589" y="405"/>
                      <a:pt x="2721" y="347"/>
                    </a:cubicBezTo>
                    <a:cubicBezTo>
                      <a:pt x="2674" y="344"/>
                      <a:pt x="2628" y="343"/>
                      <a:pt x="2582" y="343"/>
                    </a:cubicBezTo>
                    <a:cubicBezTo>
                      <a:pt x="1366" y="343"/>
                      <a:pt x="313" y="1433"/>
                      <a:pt x="174" y="2605"/>
                    </a:cubicBezTo>
                    <a:cubicBezTo>
                      <a:pt x="0" y="3907"/>
                      <a:pt x="724" y="5586"/>
                      <a:pt x="1679" y="6425"/>
                    </a:cubicBezTo>
                    <a:cubicBezTo>
                      <a:pt x="2605" y="5586"/>
                      <a:pt x="3155" y="4341"/>
                      <a:pt x="3126" y="3097"/>
                    </a:cubicBezTo>
                    <a:lnTo>
                      <a:pt x="3126" y="3097"/>
                    </a:lnTo>
                    <a:cubicBezTo>
                      <a:pt x="3686" y="3882"/>
                      <a:pt x="4645" y="4329"/>
                      <a:pt x="5597" y="4329"/>
                    </a:cubicBezTo>
                    <a:cubicBezTo>
                      <a:pt x="6120" y="4329"/>
                      <a:pt x="6640" y="4194"/>
                      <a:pt x="7091" y="3907"/>
                    </a:cubicBezTo>
                    <a:cubicBezTo>
                      <a:pt x="8364" y="3155"/>
                      <a:pt x="8856" y="1302"/>
                      <a:pt x="8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63;p34">
                <a:extLst>
                  <a:ext uri="{FF2B5EF4-FFF2-40B4-BE49-F238E27FC236}">
                    <a16:creationId xmlns:a16="http://schemas.microsoft.com/office/drawing/2014/main" id="{1FA09ABD-7BD3-1FCC-D487-1DC0D49DEF9E}"/>
                  </a:ext>
                </a:extLst>
              </p:cNvPr>
              <p:cNvSpPr/>
              <p:nvPr/>
            </p:nvSpPr>
            <p:spPr>
              <a:xfrm>
                <a:off x="2463515" y="1371800"/>
                <a:ext cx="79012" cy="228404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11537" extrusionOk="0">
                    <a:moveTo>
                      <a:pt x="1087" y="0"/>
                    </a:moveTo>
                    <a:lnTo>
                      <a:pt x="0" y="11537"/>
                    </a:lnTo>
                    <a:lnTo>
                      <a:pt x="3991" y="30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0" name="Google Shape;2264;p34">
                <a:extLst>
                  <a:ext uri="{FF2B5EF4-FFF2-40B4-BE49-F238E27FC236}">
                    <a16:creationId xmlns:a16="http://schemas.microsoft.com/office/drawing/2014/main" id="{05EF1961-8B04-D940-E0BC-3379532C5B7E}"/>
                  </a:ext>
                </a:extLst>
              </p:cNvPr>
              <p:cNvSpPr/>
              <p:nvPr/>
            </p:nvSpPr>
            <p:spPr>
              <a:xfrm>
                <a:off x="2486142" y="1466644"/>
                <a:ext cx="50400" cy="50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2265;p34">
              <a:extLst>
                <a:ext uri="{FF2B5EF4-FFF2-40B4-BE49-F238E27FC236}">
                  <a16:creationId xmlns:a16="http://schemas.microsoft.com/office/drawing/2014/main" id="{34EEF1FD-4EAC-F903-22E2-6E3003123A15}"/>
                </a:ext>
              </a:extLst>
            </p:cNvPr>
            <p:cNvSpPr/>
            <p:nvPr/>
          </p:nvSpPr>
          <p:spPr>
            <a:xfrm>
              <a:off x="3253859" y="2475858"/>
              <a:ext cx="1432042" cy="674270"/>
            </a:xfrm>
            <a:custGeom>
              <a:avLst/>
              <a:gdLst/>
              <a:ahLst/>
              <a:cxnLst/>
              <a:rect l="l" t="t" r="r" b="b"/>
              <a:pathLst>
                <a:path w="73589" h="34649" extrusionOk="0">
                  <a:moveTo>
                    <a:pt x="1" y="31852"/>
                  </a:moveTo>
                  <a:cubicBezTo>
                    <a:pt x="1" y="31852"/>
                    <a:pt x="1" y="31852"/>
                    <a:pt x="1" y="31852"/>
                  </a:cubicBezTo>
                  <a:cubicBezTo>
                    <a:pt x="1" y="31852"/>
                    <a:pt x="1" y="31852"/>
                    <a:pt x="1" y="31852"/>
                  </a:cubicBezTo>
                  <a:lnTo>
                    <a:pt x="1" y="31852"/>
                  </a:lnTo>
                  <a:cubicBezTo>
                    <a:pt x="1" y="31852"/>
                    <a:pt x="1" y="31852"/>
                    <a:pt x="1" y="31852"/>
                  </a:cubicBezTo>
                  <a:close/>
                  <a:moveTo>
                    <a:pt x="33805" y="1"/>
                  </a:moveTo>
                  <a:cubicBezTo>
                    <a:pt x="33724" y="1"/>
                    <a:pt x="33651" y="10"/>
                    <a:pt x="33588" y="28"/>
                  </a:cubicBezTo>
                  <a:cubicBezTo>
                    <a:pt x="29789" y="1122"/>
                    <a:pt x="10639" y="16928"/>
                    <a:pt x="10639" y="16928"/>
                  </a:cubicBezTo>
                  <a:cubicBezTo>
                    <a:pt x="9610" y="17655"/>
                    <a:pt x="45" y="31802"/>
                    <a:pt x="1" y="31852"/>
                  </a:cubicBezTo>
                  <a:lnTo>
                    <a:pt x="1" y="31852"/>
                  </a:lnTo>
                  <a:cubicBezTo>
                    <a:pt x="1990" y="33213"/>
                    <a:pt x="6409" y="33827"/>
                    <a:pt x="10793" y="33827"/>
                  </a:cubicBezTo>
                  <a:cubicBezTo>
                    <a:pt x="15518" y="33827"/>
                    <a:pt x="20203" y="33113"/>
                    <a:pt x="21764" y="31852"/>
                  </a:cubicBezTo>
                  <a:cubicBezTo>
                    <a:pt x="24773" y="29420"/>
                    <a:pt x="35017" y="9967"/>
                    <a:pt x="35017" y="9967"/>
                  </a:cubicBezTo>
                  <a:lnTo>
                    <a:pt x="67662" y="34649"/>
                  </a:lnTo>
                  <a:lnTo>
                    <a:pt x="73589" y="31153"/>
                  </a:lnTo>
                  <a:cubicBezTo>
                    <a:pt x="73589" y="31153"/>
                    <a:pt x="38586" y="1"/>
                    <a:pt x="33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66;p34">
              <a:extLst>
                <a:ext uri="{FF2B5EF4-FFF2-40B4-BE49-F238E27FC236}">
                  <a16:creationId xmlns:a16="http://schemas.microsoft.com/office/drawing/2014/main" id="{1FC5D770-CE27-E5FB-895A-06F00933DA44}"/>
                </a:ext>
              </a:extLst>
            </p:cNvPr>
            <p:cNvSpPr/>
            <p:nvPr/>
          </p:nvSpPr>
          <p:spPr>
            <a:xfrm>
              <a:off x="3969579" y="2630779"/>
              <a:ext cx="399280" cy="312333"/>
            </a:xfrm>
            <a:custGeom>
              <a:avLst/>
              <a:gdLst/>
              <a:ahLst/>
              <a:cxnLst/>
              <a:rect l="l" t="t" r="r" b="b"/>
              <a:pathLst>
                <a:path w="20518" h="16050" extrusionOk="0">
                  <a:moveTo>
                    <a:pt x="9271" y="0"/>
                  </a:moveTo>
                  <a:lnTo>
                    <a:pt x="1" y="3496"/>
                  </a:lnTo>
                  <a:lnTo>
                    <a:pt x="16901" y="16049"/>
                  </a:lnTo>
                  <a:lnTo>
                    <a:pt x="20518" y="911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67;p34">
              <a:extLst>
                <a:ext uri="{FF2B5EF4-FFF2-40B4-BE49-F238E27FC236}">
                  <a16:creationId xmlns:a16="http://schemas.microsoft.com/office/drawing/2014/main" id="{7E63BF88-77A1-CE1E-5A0C-8340C1A0E9E7}"/>
                </a:ext>
              </a:extLst>
            </p:cNvPr>
            <p:cNvSpPr/>
            <p:nvPr/>
          </p:nvSpPr>
          <p:spPr>
            <a:xfrm>
              <a:off x="2695493" y="2808215"/>
              <a:ext cx="679640" cy="475038"/>
            </a:xfrm>
            <a:custGeom>
              <a:avLst/>
              <a:gdLst/>
              <a:ahLst/>
              <a:cxnLst/>
              <a:rect l="l" t="t" r="r" b="b"/>
              <a:pathLst>
                <a:path w="34925" h="24411" extrusionOk="0">
                  <a:moveTo>
                    <a:pt x="8602" y="1"/>
                  </a:moveTo>
                  <a:cubicBezTo>
                    <a:pt x="8602" y="1"/>
                    <a:pt x="0" y="21278"/>
                    <a:pt x="1520" y="23497"/>
                  </a:cubicBezTo>
                  <a:cubicBezTo>
                    <a:pt x="1992" y="24176"/>
                    <a:pt x="5388" y="24410"/>
                    <a:pt x="9848" y="24410"/>
                  </a:cubicBezTo>
                  <a:cubicBezTo>
                    <a:pt x="19760" y="24410"/>
                    <a:pt x="34925" y="23254"/>
                    <a:pt x="34925" y="23254"/>
                  </a:cubicBezTo>
                  <a:lnTo>
                    <a:pt x="34925" y="20214"/>
                  </a:lnTo>
                  <a:lnTo>
                    <a:pt x="10639" y="19697"/>
                  </a:lnTo>
                  <a:lnTo>
                    <a:pt x="17751" y="1065"/>
                  </a:lnTo>
                  <a:lnTo>
                    <a:pt x="8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68;p34">
              <a:extLst>
                <a:ext uri="{FF2B5EF4-FFF2-40B4-BE49-F238E27FC236}">
                  <a16:creationId xmlns:a16="http://schemas.microsoft.com/office/drawing/2014/main" id="{A86CF795-193E-8979-EB50-619F6BFEC824}"/>
                </a:ext>
              </a:extLst>
            </p:cNvPr>
            <p:cNvSpPr/>
            <p:nvPr/>
          </p:nvSpPr>
          <p:spPr>
            <a:xfrm>
              <a:off x="3168683" y="3197434"/>
              <a:ext cx="206451" cy="75135"/>
            </a:xfrm>
            <a:custGeom>
              <a:avLst/>
              <a:gdLst/>
              <a:ahLst/>
              <a:cxnLst/>
              <a:rect l="l" t="t" r="r" b="b"/>
              <a:pathLst>
                <a:path w="10609" h="3861" extrusionOk="0">
                  <a:moveTo>
                    <a:pt x="1" y="0"/>
                  </a:moveTo>
                  <a:lnTo>
                    <a:pt x="1460" y="3860"/>
                  </a:lnTo>
                  <a:lnTo>
                    <a:pt x="10609" y="3253"/>
                  </a:lnTo>
                  <a:lnTo>
                    <a:pt x="10609" y="2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69;p34">
              <a:extLst>
                <a:ext uri="{FF2B5EF4-FFF2-40B4-BE49-F238E27FC236}">
                  <a16:creationId xmlns:a16="http://schemas.microsoft.com/office/drawing/2014/main" id="{D53E6F4C-15BA-DA49-C364-028F04431D41}"/>
                </a:ext>
              </a:extLst>
            </p:cNvPr>
            <p:cNvSpPr/>
            <p:nvPr/>
          </p:nvSpPr>
          <p:spPr>
            <a:xfrm>
              <a:off x="2772983" y="2476986"/>
              <a:ext cx="324748" cy="576133"/>
            </a:xfrm>
            <a:custGeom>
              <a:avLst/>
              <a:gdLst/>
              <a:ahLst/>
              <a:cxnLst/>
              <a:rect l="l" t="t" r="r" b="b"/>
              <a:pathLst>
                <a:path w="16688" h="29606" extrusionOk="0">
                  <a:moveTo>
                    <a:pt x="14225" y="0"/>
                  </a:moveTo>
                  <a:cubicBezTo>
                    <a:pt x="11003" y="0"/>
                    <a:pt x="6444" y="7113"/>
                    <a:pt x="5532" y="9210"/>
                  </a:cubicBezTo>
                  <a:cubicBezTo>
                    <a:pt x="4559" y="11247"/>
                    <a:pt x="0" y="26353"/>
                    <a:pt x="0" y="26353"/>
                  </a:cubicBezTo>
                  <a:lnTo>
                    <a:pt x="9909" y="29606"/>
                  </a:lnTo>
                  <a:cubicBezTo>
                    <a:pt x="9909" y="29606"/>
                    <a:pt x="15471" y="14043"/>
                    <a:pt x="15623" y="12067"/>
                  </a:cubicBezTo>
                  <a:cubicBezTo>
                    <a:pt x="15775" y="10031"/>
                    <a:pt x="16687" y="0"/>
                    <a:pt x="14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70;p34">
              <a:extLst>
                <a:ext uri="{FF2B5EF4-FFF2-40B4-BE49-F238E27FC236}">
                  <a16:creationId xmlns:a16="http://schemas.microsoft.com/office/drawing/2014/main" id="{8AF15369-BF30-FAD6-2F46-DBFF7D3D1E6B}"/>
                </a:ext>
              </a:extLst>
            </p:cNvPr>
            <p:cNvSpPr/>
            <p:nvPr/>
          </p:nvSpPr>
          <p:spPr>
            <a:xfrm>
              <a:off x="3599897" y="2587655"/>
              <a:ext cx="1337992" cy="678162"/>
            </a:xfrm>
            <a:custGeom>
              <a:avLst/>
              <a:gdLst/>
              <a:ahLst/>
              <a:cxnLst/>
              <a:rect l="l" t="t" r="r" b="b"/>
              <a:pathLst>
                <a:path w="68756" h="34849" extrusionOk="0">
                  <a:moveTo>
                    <a:pt x="35656" y="0"/>
                  </a:moveTo>
                  <a:cubicBezTo>
                    <a:pt x="35577" y="0"/>
                    <a:pt x="35506" y="9"/>
                    <a:pt x="35442" y="28"/>
                  </a:cubicBezTo>
                  <a:cubicBezTo>
                    <a:pt x="31642" y="1122"/>
                    <a:pt x="13070" y="11548"/>
                    <a:pt x="13070" y="11548"/>
                  </a:cubicBezTo>
                  <a:cubicBezTo>
                    <a:pt x="12037" y="12247"/>
                    <a:pt x="0" y="32885"/>
                    <a:pt x="0" y="32885"/>
                  </a:cubicBezTo>
                  <a:cubicBezTo>
                    <a:pt x="1995" y="34235"/>
                    <a:pt x="6433" y="34848"/>
                    <a:pt x="10829" y="34848"/>
                  </a:cubicBezTo>
                  <a:cubicBezTo>
                    <a:pt x="15542" y="34848"/>
                    <a:pt x="20207" y="34143"/>
                    <a:pt x="21764" y="32885"/>
                  </a:cubicBezTo>
                  <a:cubicBezTo>
                    <a:pt x="24803" y="30454"/>
                    <a:pt x="35715" y="11426"/>
                    <a:pt x="35715" y="11426"/>
                  </a:cubicBezTo>
                  <a:lnTo>
                    <a:pt x="62828" y="34284"/>
                  </a:lnTo>
                  <a:lnTo>
                    <a:pt x="68755" y="30788"/>
                  </a:lnTo>
                  <a:cubicBezTo>
                    <a:pt x="68755" y="30788"/>
                    <a:pt x="40229" y="0"/>
                    <a:pt x="35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1;p34">
              <a:extLst>
                <a:ext uri="{FF2B5EF4-FFF2-40B4-BE49-F238E27FC236}">
                  <a16:creationId xmlns:a16="http://schemas.microsoft.com/office/drawing/2014/main" id="{F8DB6FBA-6E0A-00D0-A919-BAC5DC0398F6}"/>
                </a:ext>
              </a:extLst>
            </p:cNvPr>
            <p:cNvSpPr/>
            <p:nvPr/>
          </p:nvSpPr>
          <p:spPr>
            <a:xfrm>
              <a:off x="2914341" y="2456281"/>
              <a:ext cx="997286" cy="771336"/>
            </a:xfrm>
            <a:custGeom>
              <a:avLst/>
              <a:gdLst/>
              <a:ahLst/>
              <a:cxnLst/>
              <a:rect l="l" t="t" r="r" b="b"/>
              <a:pathLst>
                <a:path w="51248" h="39637" extrusionOk="0">
                  <a:moveTo>
                    <a:pt x="5320" y="1"/>
                  </a:moveTo>
                  <a:cubicBezTo>
                    <a:pt x="5320" y="1"/>
                    <a:pt x="1612" y="5624"/>
                    <a:pt x="791" y="10153"/>
                  </a:cubicBezTo>
                  <a:cubicBezTo>
                    <a:pt x="1" y="14682"/>
                    <a:pt x="11733" y="34287"/>
                    <a:pt x="35260" y="39636"/>
                  </a:cubicBezTo>
                  <a:cubicBezTo>
                    <a:pt x="35260" y="39636"/>
                    <a:pt x="44409" y="31612"/>
                    <a:pt x="48330" y="26992"/>
                  </a:cubicBezTo>
                  <a:cubicBezTo>
                    <a:pt x="51248" y="23496"/>
                    <a:pt x="48330" y="18329"/>
                    <a:pt x="48330" y="18329"/>
                  </a:cubicBezTo>
                  <a:cubicBezTo>
                    <a:pt x="48330" y="18329"/>
                    <a:pt x="44412" y="18262"/>
                    <a:pt x="41404" y="18262"/>
                  </a:cubicBezTo>
                  <a:cubicBezTo>
                    <a:pt x="39900" y="18262"/>
                    <a:pt x="38623" y="18278"/>
                    <a:pt x="38178" y="18329"/>
                  </a:cubicBezTo>
                  <a:cubicBezTo>
                    <a:pt x="38170" y="18330"/>
                    <a:pt x="38162" y="18330"/>
                    <a:pt x="38153" y="18330"/>
                  </a:cubicBezTo>
                  <a:cubicBezTo>
                    <a:pt x="36687" y="18330"/>
                    <a:pt x="20998" y="5466"/>
                    <a:pt x="19879" y="4560"/>
                  </a:cubicBezTo>
                  <a:cubicBezTo>
                    <a:pt x="17357" y="2523"/>
                    <a:pt x="16110" y="1064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72;p34">
              <a:extLst>
                <a:ext uri="{FF2B5EF4-FFF2-40B4-BE49-F238E27FC236}">
                  <a16:creationId xmlns:a16="http://schemas.microsoft.com/office/drawing/2014/main" id="{9AB7B221-008E-F111-8872-4597F6F77DF2}"/>
                </a:ext>
              </a:extLst>
            </p:cNvPr>
            <p:cNvSpPr/>
            <p:nvPr/>
          </p:nvSpPr>
          <p:spPr>
            <a:xfrm>
              <a:off x="3124333" y="2782781"/>
              <a:ext cx="777252" cy="501445"/>
            </a:xfrm>
            <a:custGeom>
              <a:avLst/>
              <a:gdLst/>
              <a:ahLst/>
              <a:cxnLst/>
              <a:rect l="l" t="t" r="r" b="b"/>
              <a:pathLst>
                <a:path w="39941" h="25768" extrusionOk="0">
                  <a:moveTo>
                    <a:pt x="8450" y="1"/>
                  </a:moveTo>
                  <a:lnTo>
                    <a:pt x="0" y="3740"/>
                  </a:lnTo>
                  <a:cubicBezTo>
                    <a:pt x="0" y="3740"/>
                    <a:pt x="5015" y="22646"/>
                    <a:pt x="6535" y="24834"/>
                  </a:cubicBezTo>
                  <a:cubicBezTo>
                    <a:pt x="7011" y="25529"/>
                    <a:pt x="10468" y="25768"/>
                    <a:pt x="14991" y="25768"/>
                  </a:cubicBezTo>
                  <a:cubicBezTo>
                    <a:pt x="24905" y="25768"/>
                    <a:pt x="39940" y="24621"/>
                    <a:pt x="39940" y="24621"/>
                  </a:cubicBezTo>
                  <a:lnTo>
                    <a:pt x="39940" y="21582"/>
                  </a:lnTo>
                  <a:lnTo>
                    <a:pt x="14347" y="21004"/>
                  </a:lnTo>
                  <a:lnTo>
                    <a:pt x="84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73;p34">
              <a:extLst>
                <a:ext uri="{FF2B5EF4-FFF2-40B4-BE49-F238E27FC236}">
                  <a16:creationId xmlns:a16="http://schemas.microsoft.com/office/drawing/2014/main" id="{E65D3F4C-44E8-E4A1-5720-24897C1305A6}"/>
                </a:ext>
              </a:extLst>
            </p:cNvPr>
            <p:cNvSpPr/>
            <p:nvPr/>
          </p:nvSpPr>
          <p:spPr>
            <a:xfrm>
              <a:off x="3061030" y="2557648"/>
              <a:ext cx="293398" cy="501387"/>
            </a:xfrm>
            <a:custGeom>
              <a:avLst/>
              <a:gdLst/>
              <a:ahLst/>
              <a:cxnLst/>
              <a:rect l="l" t="t" r="r" b="b"/>
              <a:pathLst>
                <a:path w="15077" h="25765" extrusionOk="0">
                  <a:moveTo>
                    <a:pt x="4083" y="0"/>
                  </a:moveTo>
                  <a:cubicBezTo>
                    <a:pt x="3665" y="0"/>
                    <a:pt x="3307" y="117"/>
                    <a:pt x="3040" y="384"/>
                  </a:cubicBezTo>
                  <a:cubicBezTo>
                    <a:pt x="1277" y="2147"/>
                    <a:pt x="1" y="4974"/>
                    <a:pt x="183" y="7223"/>
                  </a:cubicBezTo>
                  <a:cubicBezTo>
                    <a:pt x="365" y="9503"/>
                    <a:pt x="4955" y="25765"/>
                    <a:pt x="4955" y="25765"/>
                  </a:cubicBezTo>
                  <a:lnTo>
                    <a:pt x="15077" y="23059"/>
                  </a:lnTo>
                  <a:cubicBezTo>
                    <a:pt x="15077" y="23059"/>
                    <a:pt x="12068" y="6798"/>
                    <a:pt x="11186" y="5035"/>
                  </a:cubicBezTo>
                  <a:cubicBezTo>
                    <a:pt x="10466" y="3518"/>
                    <a:pt x="6376" y="0"/>
                    <a:pt x="4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74;p34">
              <a:extLst>
                <a:ext uri="{FF2B5EF4-FFF2-40B4-BE49-F238E27FC236}">
                  <a16:creationId xmlns:a16="http://schemas.microsoft.com/office/drawing/2014/main" id="{4DC26E08-FB57-000A-5645-1A2850198E9B}"/>
                </a:ext>
              </a:extLst>
            </p:cNvPr>
            <p:cNvSpPr/>
            <p:nvPr/>
          </p:nvSpPr>
          <p:spPr>
            <a:xfrm>
              <a:off x="3900963" y="3176320"/>
              <a:ext cx="239027" cy="91734"/>
            </a:xfrm>
            <a:custGeom>
              <a:avLst/>
              <a:gdLst/>
              <a:ahLst/>
              <a:cxnLst/>
              <a:rect l="l" t="t" r="r" b="b"/>
              <a:pathLst>
                <a:path w="12283" h="4714" extrusionOk="0">
                  <a:moveTo>
                    <a:pt x="4685" y="0"/>
                  </a:moveTo>
                  <a:cubicBezTo>
                    <a:pt x="4614" y="0"/>
                    <a:pt x="4551" y="7"/>
                    <a:pt x="4499" y="21"/>
                  </a:cubicBezTo>
                  <a:cubicBezTo>
                    <a:pt x="3314" y="325"/>
                    <a:pt x="31" y="1298"/>
                    <a:pt x="31" y="1298"/>
                  </a:cubicBezTo>
                  <a:lnTo>
                    <a:pt x="1" y="1298"/>
                  </a:lnTo>
                  <a:lnTo>
                    <a:pt x="1" y="4398"/>
                  </a:lnTo>
                  <a:cubicBezTo>
                    <a:pt x="1017" y="4622"/>
                    <a:pt x="1869" y="4714"/>
                    <a:pt x="2583" y="4714"/>
                  </a:cubicBezTo>
                  <a:cubicBezTo>
                    <a:pt x="5952" y="4714"/>
                    <a:pt x="6262" y="2666"/>
                    <a:pt x="6262" y="2666"/>
                  </a:cubicBezTo>
                  <a:cubicBezTo>
                    <a:pt x="7357" y="3716"/>
                    <a:pt x="9403" y="4355"/>
                    <a:pt x="10665" y="4355"/>
                  </a:cubicBezTo>
                  <a:cubicBezTo>
                    <a:pt x="11120" y="4355"/>
                    <a:pt x="11473" y="4272"/>
                    <a:pt x="11642" y="4094"/>
                  </a:cubicBezTo>
                  <a:cubicBezTo>
                    <a:pt x="12282" y="3425"/>
                    <a:pt x="6268" y="0"/>
                    <a:pt x="4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75;p34">
              <a:extLst>
                <a:ext uri="{FF2B5EF4-FFF2-40B4-BE49-F238E27FC236}">
                  <a16:creationId xmlns:a16="http://schemas.microsoft.com/office/drawing/2014/main" id="{8823453B-09DF-9EBB-EA5D-9289226DD08B}"/>
                </a:ext>
              </a:extLst>
            </p:cNvPr>
            <p:cNvSpPr/>
            <p:nvPr/>
          </p:nvSpPr>
          <p:spPr>
            <a:xfrm>
              <a:off x="3934687" y="2638465"/>
              <a:ext cx="12435" cy="32557"/>
            </a:xfrm>
            <a:custGeom>
              <a:avLst/>
              <a:gdLst/>
              <a:ahLst/>
              <a:cxnLst/>
              <a:rect l="l" t="t" r="r" b="b"/>
              <a:pathLst>
                <a:path w="639" h="1673" fill="none" extrusionOk="0">
                  <a:moveTo>
                    <a:pt x="0" y="1672"/>
                  </a:moveTo>
                  <a:lnTo>
                    <a:pt x="638" y="0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76;p34">
              <a:extLst>
                <a:ext uri="{FF2B5EF4-FFF2-40B4-BE49-F238E27FC236}">
                  <a16:creationId xmlns:a16="http://schemas.microsoft.com/office/drawing/2014/main" id="{17D89E44-1B54-7980-0DA9-9266CCBABB59}"/>
                </a:ext>
              </a:extLst>
            </p:cNvPr>
            <p:cNvSpPr/>
            <p:nvPr/>
          </p:nvSpPr>
          <p:spPr>
            <a:xfrm>
              <a:off x="3161599" y="2456281"/>
              <a:ext cx="35495" cy="28995"/>
            </a:xfrm>
            <a:custGeom>
              <a:avLst/>
              <a:gdLst/>
              <a:ahLst/>
              <a:cxnLst/>
              <a:rect l="l" t="t" r="r" b="b"/>
              <a:pathLst>
                <a:path w="1824" h="1490" extrusionOk="0">
                  <a:moveTo>
                    <a:pt x="365" y="1"/>
                  </a:moveTo>
                  <a:lnTo>
                    <a:pt x="0" y="1064"/>
                  </a:lnTo>
                  <a:lnTo>
                    <a:pt x="1824" y="1490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4D4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77;p34">
              <a:extLst>
                <a:ext uri="{FF2B5EF4-FFF2-40B4-BE49-F238E27FC236}">
                  <a16:creationId xmlns:a16="http://schemas.microsoft.com/office/drawing/2014/main" id="{135C938D-75B2-716E-A985-3EEF69F844BD}"/>
                </a:ext>
              </a:extLst>
            </p:cNvPr>
            <p:cNvSpPr/>
            <p:nvPr/>
          </p:nvSpPr>
          <p:spPr>
            <a:xfrm>
              <a:off x="3000101" y="2434992"/>
              <a:ext cx="179246" cy="76906"/>
            </a:xfrm>
            <a:custGeom>
              <a:avLst/>
              <a:gdLst/>
              <a:ahLst/>
              <a:cxnLst/>
              <a:rect l="l" t="t" r="r" b="b"/>
              <a:pathLst>
                <a:path w="9211" h="3952" extrusionOk="0">
                  <a:moveTo>
                    <a:pt x="639" y="0"/>
                  </a:moveTo>
                  <a:lnTo>
                    <a:pt x="1" y="3009"/>
                  </a:lnTo>
                  <a:lnTo>
                    <a:pt x="9211" y="3952"/>
                  </a:lnTo>
                  <a:lnTo>
                    <a:pt x="8664" y="109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78;p34">
              <a:extLst>
                <a:ext uri="{FF2B5EF4-FFF2-40B4-BE49-F238E27FC236}">
                  <a16:creationId xmlns:a16="http://schemas.microsoft.com/office/drawing/2014/main" id="{DAABE343-61B8-30A9-52DC-A7235B049A4D}"/>
                </a:ext>
              </a:extLst>
            </p:cNvPr>
            <p:cNvSpPr/>
            <p:nvPr/>
          </p:nvSpPr>
          <p:spPr>
            <a:xfrm>
              <a:off x="5163819" y="2461477"/>
              <a:ext cx="1009702" cy="632294"/>
            </a:xfrm>
            <a:custGeom>
              <a:avLst/>
              <a:gdLst/>
              <a:ahLst/>
              <a:cxnLst/>
              <a:rect l="l" t="t" r="r" b="b"/>
              <a:pathLst>
                <a:path w="51886" h="32492" extrusionOk="0">
                  <a:moveTo>
                    <a:pt x="23854" y="1"/>
                  </a:moveTo>
                  <a:cubicBezTo>
                    <a:pt x="20307" y="1"/>
                    <a:pt x="0" y="23199"/>
                    <a:pt x="0" y="23199"/>
                  </a:cubicBezTo>
                  <a:lnTo>
                    <a:pt x="5867" y="27758"/>
                  </a:lnTo>
                  <a:lnTo>
                    <a:pt x="22797" y="12743"/>
                  </a:lnTo>
                  <a:cubicBezTo>
                    <a:pt x="22797" y="12743"/>
                    <a:pt x="32891" y="32492"/>
                    <a:pt x="41224" y="32492"/>
                  </a:cubicBezTo>
                  <a:cubicBezTo>
                    <a:pt x="41384" y="32492"/>
                    <a:pt x="41544" y="32484"/>
                    <a:pt x="41703" y="32470"/>
                  </a:cubicBezTo>
                  <a:cubicBezTo>
                    <a:pt x="50153" y="31588"/>
                    <a:pt x="51886" y="27758"/>
                    <a:pt x="51886" y="27758"/>
                  </a:cubicBezTo>
                  <a:cubicBezTo>
                    <a:pt x="51886" y="27758"/>
                    <a:pt x="27235" y="463"/>
                    <a:pt x="23952" y="7"/>
                  </a:cubicBezTo>
                  <a:cubicBezTo>
                    <a:pt x="23921" y="3"/>
                    <a:pt x="23889" y="1"/>
                    <a:pt x="23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79;p34">
              <a:extLst>
                <a:ext uri="{FF2B5EF4-FFF2-40B4-BE49-F238E27FC236}">
                  <a16:creationId xmlns:a16="http://schemas.microsoft.com/office/drawing/2014/main" id="{21DA85F1-FCC7-A6DF-7BF3-1CCD486CF2D3}"/>
                </a:ext>
              </a:extLst>
            </p:cNvPr>
            <p:cNvSpPr/>
            <p:nvPr/>
          </p:nvSpPr>
          <p:spPr>
            <a:xfrm>
              <a:off x="5643528" y="2808273"/>
              <a:ext cx="472041" cy="104461"/>
            </a:xfrm>
            <a:custGeom>
              <a:avLst/>
              <a:gdLst/>
              <a:ahLst/>
              <a:cxnLst/>
              <a:rect l="l" t="t" r="r" b="b"/>
              <a:pathLst>
                <a:path w="24257" h="5368" extrusionOk="0">
                  <a:moveTo>
                    <a:pt x="5206" y="0"/>
                  </a:moveTo>
                  <a:cubicBezTo>
                    <a:pt x="3374" y="0"/>
                    <a:pt x="2066" y="161"/>
                    <a:pt x="1733" y="575"/>
                  </a:cubicBezTo>
                  <a:cubicBezTo>
                    <a:pt x="639" y="1943"/>
                    <a:pt x="0" y="4679"/>
                    <a:pt x="3070" y="5226"/>
                  </a:cubicBezTo>
                  <a:cubicBezTo>
                    <a:pt x="3676" y="5327"/>
                    <a:pt x="4854" y="5368"/>
                    <a:pt x="6358" y="5368"/>
                  </a:cubicBezTo>
                  <a:cubicBezTo>
                    <a:pt x="12548" y="5368"/>
                    <a:pt x="24256" y="4679"/>
                    <a:pt x="24256" y="4679"/>
                  </a:cubicBezTo>
                  <a:lnTo>
                    <a:pt x="24256" y="1943"/>
                  </a:lnTo>
                  <a:cubicBezTo>
                    <a:pt x="24256" y="1943"/>
                    <a:pt x="11572" y="0"/>
                    <a:pt x="5206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80;p34">
              <a:extLst>
                <a:ext uri="{FF2B5EF4-FFF2-40B4-BE49-F238E27FC236}">
                  <a16:creationId xmlns:a16="http://schemas.microsoft.com/office/drawing/2014/main" id="{54D2A207-9AEC-6695-9D20-814BD401F36C}"/>
                </a:ext>
              </a:extLst>
            </p:cNvPr>
            <p:cNvSpPr/>
            <p:nvPr/>
          </p:nvSpPr>
          <p:spPr>
            <a:xfrm>
              <a:off x="6436737" y="2594097"/>
              <a:ext cx="296940" cy="659538"/>
            </a:xfrm>
            <a:custGeom>
              <a:avLst/>
              <a:gdLst/>
              <a:ahLst/>
              <a:cxnLst/>
              <a:rect l="l" t="t" r="r" b="b"/>
              <a:pathLst>
                <a:path w="15259" h="33892" extrusionOk="0">
                  <a:moveTo>
                    <a:pt x="6018" y="1"/>
                  </a:moveTo>
                  <a:lnTo>
                    <a:pt x="0" y="2250"/>
                  </a:lnTo>
                  <a:cubicBezTo>
                    <a:pt x="0" y="2250"/>
                    <a:pt x="3161" y="11733"/>
                    <a:pt x="4255" y="14621"/>
                  </a:cubicBezTo>
                  <a:cubicBezTo>
                    <a:pt x="7599" y="23557"/>
                    <a:pt x="12341" y="33892"/>
                    <a:pt x="12341" y="33892"/>
                  </a:cubicBezTo>
                  <a:lnTo>
                    <a:pt x="15259" y="31764"/>
                  </a:lnTo>
                  <a:lnTo>
                    <a:pt x="60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1;p34">
              <a:extLst>
                <a:ext uri="{FF2B5EF4-FFF2-40B4-BE49-F238E27FC236}">
                  <a16:creationId xmlns:a16="http://schemas.microsoft.com/office/drawing/2014/main" id="{14DD0826-63CB-3E97-63ED-F9DEF302830F}"/>
                </a:ext>
              </a:extLst>
            </p:cNvPr>
            <p:cNvSpPr/>
            <p:nvPr/>
          </p:nvSpPr>
          <p:spPr>
            <a:xfrm>
              <a:off x="5652402" y="2508336"/>
              <a:ext cx="331851" cy="400370"/>
            </a:xfrm>
            <a:custGeom>
              <a:avLst/>
              <a:gdLst/>
              <a:ahLst/>
              <a:cxnLst/>
              <a:rect l="l" t="t" r="r" b="b"/>
              <a:pathLst>
                <a:path w="17053" h="20574" extrusionOk="0">
                  <a:moveTo>
                    <a:pt x="11490" y="0"/>
                  </a:moveTo>
                  <a:cubicBezTo>
                    <a:pt x="11490" y="0"/>
                    <a:pt x="1702" y="15320"/>
                    <a:pt x="1277" y="15958"/>
                  </a:cubicBezTo>
                  <a:cubicBezTo>
                    <a:pt x="851" y="16596"/>
                    <a:pt x="0" y="19545"/>
                    <a:pt x="1946" y="20426"/>
                  </a:cubicBezTo>
                  <a:cubicBezTo>
                    <a:pt x="2164" y="20527"/>
                    <a:pt x="2406" y="20574"/>
                    <a:pt x="2668" y="20574"/>
                  </a:cubicBezTo>
                  <a:cubicBezTo>
                    <a:pt x="4704" y="20574"/>
                    <a:pt x="7927" y="17719"/>
                    <a:pt x="10244" y="14864"/>
                  </a:cubicBezTo>
                  <a:cubicBezTo>
                    <a:pt x="12219" y="12463"/>
                    <a:pt x="17052" y="3982"/>
                    <a:pt x="17052" y="3982"/>
                  </a:cubicBezTo>
                  <a:lnTo>
                    <a:pt x="11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2;p34">
              <a:extLst>
                <a:ext uri="{FF2B5EF4-FFF2-40B4-BE49-F238E27FC236}">
                  <a16:creationId xmlns:a16="http://schemas.microsoft.com/office/drawing/2014/main" id="{2BEBE6AE-BA62-36E8-0182-15D6695178B6}"/>
                </a:ext>
              </a:extLst>
            </p:cNvPr>
            <p:cNvSpPr/>
            <p:nvPr/>
          </p:nvSpPr>
          <p:spPr>
            <a:xfrm>
              <a:off x="4855651" y="2836607"/>
              <a:ext cx="1502429" cy="410022"/>
            </a:xfrm>
            <a:custGeom>
              <a:avLst/>
              <a:gdLst/>
              <a:ahLst/>
              <a:cxnLst/>
              <a:rect l="l" t="t" r="r" b="b"/>
              <a:pathLst>
                <a:path w="77206" h="21070" extrusionOk="0">
                  <a:moveTo>
                    <a:pt x="28572" y="1"/>
                  </a:moveTo>
                  <a:cubicBezTo>
                    <a:pt x="25806" y="1"/>
                    <a:pt x="0" y="13132"/>
                    <a:pt x="0" y="13132"/>
                  </a:cubicBezTo>
                  <a:lnTo>
                    <a:pt x="2341" y="17509"/>
                  </a:lnTo>
                  <a:lnTo>
                    <a:pt x="24742" y="10518"/>
                  </a:lnTo>
                  <a:cubicBezTo>
                    <a:pt x="24742" y="10518"/>
                    <a:pt x="47782" y="20336"/>
                    <a:pt x="60184" y="21004"/>
                  </a:cubicBezTo>
                  <a:cubicBezTo>
                    <a:pt x="61039" y="21048"/>
                    <a:pt x="61852" y="21069"/>
                    <a:pt x="62624" y="21069"/>
                  </a:cubicBezTo>
                  <a:cubicBezTo>
                    <a:pt x="73085" y="21069"/>
                    <a:pt x="76186" y="17186"/>
                    <a:pt x="77205" y="13223"/>
                  </a:cubicBezTo>
                  <a:lnTo>
                    <a:pt x="52251" y="4104"/>
                  </a:lnTo>
                  <a:cubicBezTo>
                    <a:pt x="52251" y="4104"/>
                    <a:pt x="34743" y="31"/>
                    <a:pt x="28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3;p34">
              <a:extLst>
                <a:ext uri="{FF2B5EF4-FFF2-40B4-BE49-F238E27FC236}">
                  <a16:creationId xmlns:a16="http://schemas.microsoft.com/office/drawing/2014/main" id="{7AE4955F-2588-542D-7E70-573E443DDF1F}"/>
                </a:ext>
              </a:extLst>
            </p:cNvPr>
            <p:cNvSpPr/>
            <p:nvPr/>
          </p:nvSpPr>
          <p:spPr>
            <a:xfrm>
              <a:off x="5852917" y="2134685"/>
              <a:ext cx="601567" cy="1040312"/>
            </a:xfrm>
            <a:custGeom>
              <a:avLst/>
              <a:gdLst/>
              <a:ahLst/>
              <a:cxnLst/>
              <a:rect l="l" t="t" r="r" b="b"/>
              <a:pathLst>
                <a:path w="30913" h="53459" extrusionOk="0">
                  <a:moveTo>
                    <a:pt x="22981" y="1"/>
                  </a:moveTo>
                  <a:cubicBezTo>
                    <a:pt x="22843" y="1"/>
                    <a:pt x="22711" y="8"/>
                    <a:pt x="22584" y="22"/>
                  </a:cubicBezTo>
                  <a:cubicBezTo>
                    <a:pt x="22584" y="22"/>
                    <a:pt x="13071" y="934"/>
                    <a:pt x="11186" y="2180"/>
                  </a:cubicBezTo>
                  <a:cubicBezTo>
                    <a:pt x="9332" y="3396"/>
                    <a:pt x="8724" y="31724"/>
                    <a:pt x="6900" y="34217"/>
                  </a:cubicBezTo>
                  <a:cubicBezTo>
                    <a:pt x="5046" y="36679"/>
                    <a:pt x="0" y="39931"/>
                    <a:pt x="0" y="39931"/>
                  </a:cubicBezTo>
                  <a:lnTo>
                    <a:pt x="1064" y="40174"/>
                  </a:lnTo>
                  <a:cubicBezTo>
                    <a:pt x="1064" y="40174"/>
                    <a:pt x="2584" y="40326"/>
                    <a:pt x="3557" y="42120"/>
                  </a:cubicBezTo>
                  <a:cubicBezTo>
                    <a:pt x="4499" y="43883"/>
                    <a:pt x="4438" y="49475"/>
                    <a:pt x="9666" y="52059"/>
                  </a:cubicBezTo>
                  <a:cubicBezTo>
                    <a:pt x="11689" y="53056"/>
                    <a:pt x="13627" y="53459"/>
                    <a:pt x="15450" y="53459"/>
                  </a:cubicBezTo>
                  <a:cubicBezTo>
                    <a:pt x="19737" y="53459"/>
                    <a:pt x="23387" y="51234"/>
                    <a:pt x="25989" y="49293"/>
                  </a:cubicBezTo>
                  <a:cubicBezTo>
                    <a:pt x="25989" y="49293"/>
                    <a:pt x="25685" y="34825"/>
                    <a:pt x="25989" y="32028"/>
                  </a:cubicBezTo>
                  <a:cubicBezTo>
                    <a:pt x="26262" y="29262"/>
                    <a:pt x="30913" y="8320"/>
                    <a:pt x="30913" y="5554"/>
                  </a:cubicBezTo>
                  <a:cubicBezTo>
                    <a:pt x="30913" y="2916"/>
                    <a:pt x="25825" y="1"/>
                    <a:pt x="22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84;p34">
              <a:extLst>
                <a:ext uri="{FF2B5EF4-FFF2-40B4-BE49-F238E27FC236}">
                  <a16:creationId xmlns:a16="http://schemas.microsoft.com/office/drawing/2014/main" id="{D055900D-07F0-34ED-0461-98ADF3F12189}"/>
                </a:ext>
              </a:extLst>
            </p:cNvPr>
            <p:cNvSpPr/>
            <p:nvPr/>
          </p:nvSpPr>
          <p:spPr>
            <a:xfrm>
              <a:off x="5790801" y="2176543"/>
              <a:ext cx="342379" cy="572552"/>
            </a:xfrm>
            <a:custGeom>
              <a:avLst/>
              <a:gdLst/>
              <a:ahLst/>
              <a:cxnLst/>
              <a:rect l="l" t="t" r="r" b="b"/>
              <a:pathLst>
                <a:path w="17594" h="29422" extrusionOk="0">
                  <a:moveTo>
                    <a:pt x="14726" y="0"/>
                  </a:moveTo>
                  <a:cubicBezTo>
                    <a:pt x="14615" y="0"/>
                    <a:pt x="14499" y="20"/>
                    <a:pt x="14378" y="59"/>
                  </a:cubicBezTo>
                  <a:cubicBezTo>
                    <a:pt x="11703" y="941"/>
                    <a:pt x="1" y="23950"/>
                    <a:pt x="1" y="23950"/>
                  </a:cubicBezTo>
                  <a:lnTo>
                    <a:pt x="4925" y="29421"/>
                  </a:lnTo>
                  <a:cubicBezTo>
                    <a:pt x="4925" y="29421"/>
                    <a:pt x="11612" y="21336"/>
                    <a:pt x="14378" y="17020"/>
                  </a:cubicBezTo>
                  <a:cubicBezTo>
                    <a:pt x="17070" y="12835"/>
                    <a:pt x="17593" y="0"/>
                    <a:pt x="14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85;p34">
              <a:extLst>
                <a:ext uri="{FF2B5EF4-FFF2-40B4-BE49-F238E27FC236}">
                  <a16:creationId xmlns:a16="http://schemas.microsoft.com/office/drawing/2014/main" id="{C3D4AD73-2ACD-CB88-7FB5-C30D27DE08B2}"/>
                </a:ext>
              </a:extLst>
            </p:cNvPr>
            <p:cNvSpPr/>
            <p:nvPr/>
          </p:nvSpPr>
          <p:spPr>
            <a:xfrm>
              <a:off x="5792591" y="2812963"/>
              <a:ext cx="46743" cy="47327"/>
            </a:xfrm>
            <a:custGeom>
              <a:avLst/>
              <a:gdLst/>
              <a:ahLst/>
              <a:cxnLst/>
              <a:rect l="l" t="t" r="r" b="b"/>
              <a:pathLst>
                <a:path w="2402" h="2432" fill="none" extrusionOk="0">
                  <a:moveTo>
                    <a:pt x="2401" y="0"/>
                  </a:moveTo>
                  <a:cubicBezTo>
                    <a:pt x="2401" y="0"/>
                    <a:pt x="882" y="1702"/>
                    <a:pt x="0" y="2432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86;p34">
              <a:extLst>
                <a:ext uri="{FF2B5EF4-FFF2-40B4-BE49-F238E27FC236}">
                  <a16:creationId xmlns:a16="http://schemas.microsoft.com/office/drawing/2014/main" id="{7334BB70-E37C-ABFF-B8EC-417E54C9AE79}"/>
                </a:ext>
              </a:extLst>
            </p:cNvPr>
            <p:cNvSpPr/>
            <p:nvPr/>
          </p:nvSpPr>
          <p:spPr>
            <a:xfrm>
              <a:off x="6667260" y="3174958"/>
              <a:ext cx="222583" cy="108081"/>
            </a:xfrm>
            <a:custGeom>
              <a:avLst/>
              <a:gdLst/>
              <a:ahLst/>
              <a:cxnLst/>
              <a:rect l="l" t="t" r="r" b="b"/>
              <a:pathLst>
                <a:path w="11438" h="5554" extrusionOk="0">
                  <a:moveTo>
                    <a:pt x="7151" y="0"/>
                  </a:moveTo>
                  <a:cubicBezTo>
                    <a:pt x="5905" y="0"/>
                    <a:pt x="3413" y="1915"/>
                    <a:pt x="3413" y="1915"/>
                  </a:cubicBezTo>
                  <a:cubicBezTo>
                    <a:pt x="3083" y="1702"/>
                    <a:pt x="2720" y="1607"/>
                    <a:pt x="2364" y="1607"/>
                  </a:cubicBezTo>
                  <a:cubicBezTo>
                    <a:pt x="1145" y="1607"/>
                    <a:pt x="1" y="2719"/>
                    <a:pt x="495" y="4012"/>
                  </a:cubicBezTo>
                  <a:cubicBezTo>
                    <a:pt x="937" y="5192"/>
                    <a:pt x="2240" y="5554"/>
                    <a:pt x="3525" y="5554"/>
                  </a:cubicBezTo>
                  <a:cubicBezTo>
                    <a:pt x="4094" y="5554"/>
                    <a:pt x="4660" y="5483"/>
                    <a:pt x="5145" y="5380"/>
                  </a:cubicBezTo>
                  <a:cubicBezTo>
                    <a:pt x="6695" y="5015"/>
                    <a:pt x="8063" y="2553"/>
                    <a:pt x="8063" y="2553"/>
                  </a:cubicBezTo>
                  <a:cubicBezTo>
                    <a:pt x="9343" y="3353"/>
                    <a:pt x="10280" y="3644"/>
                    <a:pt x="10837" y="3644"/>
                  </a:cubicBezTo>
                  <a:cubicBezTo>
                    <a:pt x="11233" y="3644"/>
                    <a:pt x="11437" y="3497"/>
                    <a:pt x="11437" y="3283"/>
                  </a:cubicBezTo>
                  <a:cubicBezTo>
                    <a:pt x="11437" y="2736"/>
                    <a:pt x="842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87;p34">
              <a:extLst>
                <a:ext uri="{FF2B5EF4-FFF2-40B4-BE49-F238E27FC236}">
                  <a16:creationId xmlns:a16="http://schemas.microsoft.com/office/drawing/2014/main" id="{58047F78-E62F-5B09-CB8D-97587E635540}"/>
                </a:ext>
              </a:extLst>
            </p:cNvPr>
            <p:cNvSpPr/>
            <p:nvPr/>
          </p:nvSpPr>
          <p:spPr>
            <a:xfrm>
              <a:off x="5607449" y="2675128"/>
              <a:ext cx="33724" cy="34327"/>
            </a:xfrm>
            <a:custGeom>
              <a:avLst/>
              <a:gdLst/>
              <a:ahLst/>
              <a:cxnLst/>
              <a:rect l="l" t="t" r="r" b="b"/>
              <a:pathLst>
                <a:path w="1733" h="1764" fill="none" extrusionOk="0">
                  <a:moveTo>
                    <a:pt x="1733" y="1"/>
                  </a:moveTo>
                  <a:cubicBezTo>
                    <a:pt x="1733" y="1"/>
                    <a:pt x="1003" y="852"/>
                    <a:pt x="0" y="1764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88;p34">
              <a:extLst>
                <a:ext uri="{FF2B5EF4-FFF2-40B4-BE49-F238E27FC236}">
                  <a16:creationId xmlns:a16="http://schemas.microsoft.com/office/drawing/2014/main" id="{C55C0F74-E5C5-5D78-DE71-42D966C6EE26}"/>
                </a:ext>
              </a:extLst>
            </p:cNvPr>
            <p:cNvSpPr/>
            <p:nvPr/>
          </p:nvSpPr>
          <p:spPr>
            <a:xfrm>
              <a:off x="5984233" y="2777468"/>
              <a:ext cx="11851" cy="101153"/>
            </a:xfrm>
            <a:custGeom>
              <a:avLst/>
              <a:gdLst/>
              <a:ahLst/>
              <a:cxnLst/>
              <a:rect l="l" t="t" r="r" b="b"/>
              <a:pathLst>
                <a:path w="609" h="5198" fill="none" extrusionOk="0">
                  <a:moveTo>
                    <a:pt x="608" y="0"/>
                  </a:moveTo>
                  <a:cubicBezTo>
                    <a:pt x="608" y="0"/>
                    <a:pt x="31" y="3009"/>
                    <a:pt x="0" y="5198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89;p34">
              <a:extLst>
                <a:ext uri="{FF2B5EF4-FFF2-40B4-BE49-F238E27FC236}">
                  <a16:creationId xmlns:a16="http://schemas.microsoft.com/office/drawing/2014/main" id="{58774CD9-D2AD-FA0F-62D2-D1CCA4B19AC2}"/>
                </a:ext>
              </a:extLst>
            </p:cNvPr>
            <p:cNvSpPr/>
            <p:nvPr/>
          </p:nvSpPr>
          <p:spPr>
            <a:xfrm>
              <a:off x="4115684" y="2953795"/>
              <a:ext cx="1418439" cy="475272"/>
            </a:xfrm>
            <a:custGeom>
              <a:avLst/>
              <a:gdLst/>
              <a:ahLst/>
              <a:cxnLst/>
              <a:rect l="l" t="t" r="r" b="b"/>
              <a:pathLst>
                <a:path w="72890" h="24423" extrusionOk="0">
                  <a:moveTo>
                    <a:pt x="58460" y="0"/>
                  </a:moveTo>
                  <a:cubicBezTo>
                    <a:pt x="52303" y="0"/>
                    <a:pt x="43373" y="713"/>
                    <a:pt x="36385" y="713"/>
                  </a:cubicBezTo>
                  <a:cubicBezTo>
                    <a:pt x="35792" y="713"/>
                    <a:pt x="35213" y="707"/>
                    <a:pt x="34651" y="696"/>
                  </a:cubicBezTo>
                  <a:cubicBezTo>
                    <a:pt x="34651" y="696"/>
                    <a:pt x="22050" y="286"/>
                    <a:pt x="13596" y="286"/>
                  </a:cubicBezTo>
                  <a:cubicBezTo>
                    <a:pt x="10777" y="286"/>
                    <a:pt x="8420" y="332"/>
                    <a:pt x="7143" y="453"/>
                  </a:cubicBezTo>
                  <a:cubicBezTo>
                    <a:pt x="2067" y="970"/>
                    <a:pt x="0" y="6046"/>
                    <a:pt x="0" y="10666"/>
                  </a:cubicBezTo>
                  <a:cubicBezTo>
                    <a:pt x="0" y="15143"/>
                    <a:pt x="8736" y="24423"/>
                    <a:pt x="31879" y="24423"/>
                  </a:cubicBezTo>
                  <a:cubicBezTo>
                    <a:pt x="32460" y="24423"/>
                    <a:pt x="33050" y="24417"/>
                    <a:pt x="33648" y="24405"/>
                  </a:cubicBezTo>
                  <a:cubicBezTo>
                    <a:pt x="58117" y="23919"/>
                    <a:pt x="66719" y="16532"/>
                    <a:pt x="69819" y="12307"/>
                  </a:cubicBezTo>
                  <a:cubicBezTo>
                    <a:pt x="72889" y="8113"/>
                    <a:pt x="68786" y="1031"/>
                    <a:pt x="63193" y="240"/>
                  </a:cubicBezTo>
                  <a:cubicBezTo>
                    <a:pt x="61964" y="67"/>
                    <a:pt x="60341" y="0"/>
                    <a:pt x="58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0;p34">
              <a:extLst>
                <a:ext uri="{FF2B5EF4-FFF2-40B4-BE49-F238E27FC236}">
                  <a16:creationId xmlns:a16="http://schemas.microsoft.com/office/drawing/2014/main" id="{EA557A46-35BA-FE64-37E1-7BD096248ADE}"/>
                </a:ext>
              </a:extLst>
            </p:cNvPr>
            <p:cNvSpPr/>
            <p:nvPr/>
          </p:nvSpPr>
          <p:spPr>
            <a:xfrm>
              <a:off x="4436872" y="3041268"/>
              <a:ext cx="162082" cy="50888"/>
            </a:xfrm>
            <a:custGeom>
              <a:avLst/>
              <a:gdLst/>
              <a:ahLst/>
              <a:cxnLst/>
              <a:rect l="l" t="t" r="r" b="b"/>
              <a:pathLst>
                <a:path w="8329" h="2615" fill="none" extrusionOk="0">
                  <a:moveTo>
                    <a:pt x="0" y="1"/>
                  </a:moveTo>
                  <a:cubicBezTo>
                    <a:pt x="0" y="1"/>
                    <a:pt x="4590" y="1095"/>
                    <a:pt x="8329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1;p34">
              <a:extLst>
                <a:ext uri="{FF2B5EF4-FFF2-40B4-BE49-F238E27FC236}">
                  <a16:creationId xmlns:a16="http://schemas.microsoft.com/office/drawing/2014/main" id="{0886C2AB-A72D-BF16-6723-5A764BF20BE0}"/>
                </a:ext>
              </a:extLst>
            </p:cNvPr>
            <p:cNvSpPr/>
            <p:nvPr/>
          </p:nvSpPr>
          <p:spPr>
            <a:xfrm>
              <a:off x="5054980" y="3041268"/>
              <a:ext cx="162102" cy="50888"/>
            </a:xfrm>
            <a:custGeom>
              <a:avLst/>
              <a:gdLst/>
              <a:ahLst/>
              <a:cxnLst/>
              <a:rect l="l" t="t" r="r" b="b"/>
              <a:pathLst>
                <a:path w="8330" h="2615" fill="none" extrusionOk="0">
                  <a:moveTo>
                    <a:pt x="8329" y="1"/>
                  </a:moveTo>
                  <a:cubicBezTo>
                    <a:pt x="8329" y="1"/>
                    <a:pt x="3709" y="1095"/>
                    <a:pt x="1" y="2615"/>
                  </a:cubicBez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2;p34">
              <a:extLst>
                <a:ext uri="{FF2B5EF4-FFF2-40B4-BE49-F238E27FC236}">
                  <a16:creationId xmlns:a16="http://schemas.microsoft.com/office/drawing/2014/main" id="{B7A9523F-4752-487F-DDBE-29F1C58F7B9C}"/>
                </a:ext>
              </a:extLst>
            </p:cNvPr>
            <p:cNvSpPr/>
            <p:nvPr/>
          </p:nvSpPr>
          <p:spPr>
            <a:xfrm>
              <a:off x="5056167" y="2647339"/>
              <a:ext cx="178643" cy="224782"/>
            </a:xfrm>
            <a:custGeom>
              <a:avLst/>
              <a:gdLst/>
              <a:ahLst/>
              <a:cxnLst/>
              <a:rect l="l" t="t" r="r" b="b"/>
              <a:pathLst>
                <a:path w="9180" h="11551" extrusionOk="0">
                  <a:moveTo>
                    <a:pt x="0" y="0"/>
                  </a:moveTo>
                  <a:lnTo>
                    <a:pt x="852" y="7721"/>
                  </a:lnTo>
                  <a:cubicBezTo>
                    <a:pt x="3435" y="10791"/>
                    <a:pt x="9180" y="11551"/>
                    <a:pt x="9180" y="11551"/>
                  </a:cubicBezTo>
                  <a:lnTo>
                    <a:pt x="7569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93;p34">
              <a:extLst>
                <a:ext uri="{FF2B5EF4-FFF2-40B4-BE49-F238E27FC236}">
                  <a16:creationId xmlns:a16="http://schemas.microsoft.com/office/drawing/2014/main" id="{83262943-6DE1-BFEC-C56B-0466E2FAFF79}"/>
                </a:ext>
              </a:extLst>
            </p:cNvPr>
            <p:cNvSpPr/>
            <p:nvPr/>
          </p:nvSpPr>
          <p:spPr>
            <a:xfrm>
              <a:off x="4729667" y="2100786"/>
              <a:ext cx="130148" cy="140015"/>
            </a:xfrm>
            <a:custGeom>
              <a:avLst/>
              <a:gdLst/>
              <a:ahLst/>
              <a:cxnLst/>
              <a:rect l="l" t="t" r="r" b="b"/>
              <a:pathLst>
                <a:path w="6688" h="7195" extrusionOk="0">
                  <a:moveTo>
                    <a:pt x="0" y="1"/>
                  </a:moveTo>
                  <a:lnTo>
                    <a:pt x="0" y="5776"/>
                  </a:lnTo>
                  <a:cubicBezTo>
                    <a:pt x="0" y="5776"/>
                    <a:pt x="1229" y="7194"/>
                    <a:pt x="3211" y="7194"/>
                  </a:cubicBezTo>
                  <a:cubicBezTo>
                    <a:pt x="4201" y="7194"/>
                    <a:pt x="5380" y="6840"/>
                    <a:pt x="6687" y="5776"/>
                  </a:cubicBezTo>
                  <a:lnTo>
                    <a:pt x="6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294;p34">
              <a:extLst>
                <a:ext uri="{FF2B5EF4-FFF2-40B4-BE49-F238E27FC236}">
                  <a16:creationId xmlns:a16="http://schemas.microsoft.com/office/drawing/2014/main" id="{26C93B5E-1965-B7F4-079B-79E8562B38AF}"/>
                </a:ext>
              </a:extLst>
            </p:cNvPr>
            <p:cNvSpPr/>
            <p:nvPr/>
          </p:nvSpPr>
          <p:spPr>
            <a:xfrm>
              <a:off x="4685298" y="1869523"/>
              <a:ext cx="218867" cy="292211"/>
            </a:xfrm>
            <a:custGeom>
              <a:avLst/>
              <a:gdLst/>
              <a:ahLst/>
              <a:cxnLst/>
              <a:rect l="l" t="t" r="r" b="b"/>
              <a:pathLst>
                <a:path w="11247" h="15016" extrusionOk="0">
                  <a:moveTo>
                    <a:pt x="5624" y="0"/>
                  </a:moveTo>
                  <a:cubicBezTo>
                    <a:pt x="3161" y="0"/>
                    <a:pt x="1216" y="182"/>
                    <a:pt x="608" y="2006"/>
                  </a:cubicBezTo>
                  <a:cubicBezTo>
                    <a:pt x="0" y="3830"/>
                    <a:pt x="821" y="9362"/>
                    <a:pt x="1186" y="10791"/>
                  </a:cubicBezTo>
                  <a:cubicBezTo>
                    <a:pt x="1520" y="12189"/>
                    <a:pt x="3678" y="15016"/>
                    <a:pt x="5654" y="15016"/>
                  </a:cubicBezTo>
                  <a:cubicBezTo>
                    <a:pt x="7630" y="15016"/>
                    <a:pt x="9788" y="12189"/>
                    <a:pt x="10153" y="10791"/>
                  </a:cubicBezTo>
                  <a:cubicBezTo>
                    <a:pt x="10517" y="9392"/>
                    <a:pt x="11247" y="3830"/>
                    <a:pt x="10639" y="2006"/>
                  </a:cubicBezTo>
                  <a:cubicBezTo>
                    <a:pt x="10031" y="182"/>
                    <a:pt x="8086" y="0"/>
                    <a:pt x="5624" y="0"/>
                  </a:cubicBez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295;p34">
              <a:extLst>
                <a:ext uri="{FF2B5EF4-FFF2-40B4-BE49-F238E27FC236}">
                  <a16:creationId xmlns:a16="http://schemas.microsoft.com/office/drawing/2014/main" id="{8A063D3B-58C4-CB50-254A-EED780F0C762}"/>
                </a:ext>
              </a:extLst>
            </p:cNvPr>
            <p:cNvSpPr/>
            <p:nvPr/>
          </p:nvSpPr>
          <p:spPr>
            <a:xfrm>
              <a:off x="4648733" y="1971688"/>
              <a:ext cx="58458" cy="71438"/>
            </a:xfrm>
            <a:custGeom>
              <a:avLst/>
              <a:gdLst/>
              <a:ahLst/>
              <a:cxnLst/>
              <a:rect l="l" t="t" r="r" b="b"/>
              <a:pathLst>
                <a:path w="3004" h="3671" extrusionOk="0">
                  <a:moveTo>
                    <a:pt x="1476" y="0"/>
                  </a:moveTo>
                  <a:cubicBezTo>
                    <a:pt x="855" y="0"/>
                    <a:pt x="195" y="251"/>
                    <a:pt x="116" y="1285"/>
                  </a:cubicBezTo>
                  <a:cubicBezTo>
                    <a:pt x="1" y="2813"/>
                    <a:pt x="678" y="3671"/>
                    <a:pt x="1813" y="3671"/>
                  </a:cubicBezTo>
                  <a:cubicBezTo>
                    <a:pt x="2169" y="3671"/>
                    <a:pt x="2569" y="3587"/>
                    <a:pt x="3004" y="3413"/>
                  </a:cubicBezTo>
                  <a:lnTo>
                    <a:pt x="2609" y="221"/>
                  </a:lnTo>
                  <a:cubicBezTo>
                    <a:pt x="2609" y="221"/>
                    <a:pt x="2060" y="0"/>
                    <a:pt x="14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296;p34">
              <a:extLst>
                <a:ext uri="{FF2B5EF4-FFF2-40B4-BE49-F238E27FC236}">
                  <a16:creationId xmlns:a16="http://schemas.microsoft.com/office/drawing/2014/main" id="{63B6B335-C537-904B-6758-FF62D9A69CC1}"/>
                </a:ext>
              </a:extLst>
            </p:cNvPr>
            <p:cNvSpPr/>
            <p:nvPr/>
          </p:nvSpPr>
          <p:spPr>
            <a:xfrm>
              <a:off x="4878711" y="1972272"/>
              <a:ext cx="58477" cy="71457"/>
            </a:xfrm>
            <a:custGeom>
              <a:avLst/>
              <a:gdLst/>
              <a:ahLst/>
              <a:cxnLst/>
              <a:rect l="l" t="t" r="r" b="b"/>
              <a:pathLst>
                <a:path w="3005" h="3672" extrusionOk="0">
                  <a:moveTo>
                    <a:pt x="1544" y="1"/>
                  </a:moveTo>
                  <a:cubicBezTo>
                    <a:pt x="968" y="1"/>
                    <a:pt x="426" y="222"/>
                    <a:pt x="426" y="222"/>
                  </a:cubicBezTo>
                  <a:lnTo>
                    <a:pt x="1" y="3413"/>
                  </a:lnTo>
                  <a:cubicBezTo>
                    <a:pt x="436" y="3587"/>
                    <a:pt x="836" y="3671"/>
                    <a:pt x="1191" y="3671"/>
                  </a:cubicBezTo>
                  <a:cubicBezTo>
                    <a:pt x="2326" y="3671"/>
                    <a:pt x="3004" y="2813"/>
                    <a:pt x="2888" y="1286"/>
                  </a:cubicBezTo>
                  <a:cubicBezTo>
                    <a:pt x="2810" y="251"/>
                    <a:pt x="2158" y="1"/>
                    <a:pt x="1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97;p34">
              <a:extLst>
                <a:ext uri="{FF2B5EF4-FFF2-40B4-BE49-F238E27FC236}">
                  <a16:creationId xmlns:a16="http://schemas.microsoft.com/office/drawing/2014/main" id="{E052C001-F9AF-9014-D93D-94BF2A39F51A}"/>
                </a:ext>
              </a:extLst>
            </p:cNvPr>
            <p:cNvSpPr/>
            <p:nvPr/>
          </p:nvSpPr>
          <p:spPr>
            <a:xfrm>
              <a:off x="4630285" y="1766404"/>
              <a:ext cx="295169" cy="375481"/>
            </a:xfrm>
            <a:custGeom>
              <a:avLst/>
              <a:gdLst/>
              <a:ahLst/>
              <a:cxnLst/>
              <a:rect l="l" t="t" r="r" b="b"/>
              <a:pathLst>
                <a:path w="15168" h="19295" extrusionOk="0">
                  <a:moveTo>
                    <a:pt x="6869" y="1"/>
                  </a:moveTo>
                  <a:cubicBezTo>
                    <a:pt x="6844" y="1"/>
                    <a:pt x="6824" y="4"/>
                    <a:pt x="6809" y="10"/>
                  </a:cubicBezTo>
                  <a:cubicBezTo>
                    <a:pt x="6444" y="193"/>
                    <a:pt x="6171" y="1591"/>
                    <a:pt x="6171" y="1591"/>
                  </a:cubicBezTo>
                  <a:cubicBezTo>
                    <a:pt x="6171" y="1591"/>
                    <a:pt x="2910" y="672"/>
                    <a:pt x="1755" y="672"/>
                  </a:cubicBezTo>
                  <a:cubicBezTo>
                    <a:pt x="1549" y="672"/>
                    <a:pt x="1410" y="701"/>
                    <a:pt x="1368" y="770"/>
                  </a:cubicBezTo>
                  <a:cubicBezTo>
                    <a:pt x="1064" y="1196"/>
                    <a:pt x="2098" y="3779"/>
                    <a:pt x="2098" y="3779"/>
                  </a:cubicBezTo>
                  <a:cubicBezTo>
                    <a:pt x="2098" y="3779"/>
                    <a:pt x="1" y="6120"/>
                    <a:pt x="274" y="7579"/>
                  </a:cubicBezTo>
                  <a:cubicBezTo>
                    <a:pt x="730" y="9980"/>
                    <a:pt x="2037" y="13050"/>
                    <a:pt x="2037" y="13050"/>
                  </a:cubicBezTo>
                  <a:cubicBezTo>
                    <a:pt x="2554" y="15269"/>
                    <a:pt x="3587" y="18673"/>
                    <a:pt x="4529" y="19008"/>
                  </a:cubicBezTo>
                  <a:cubicBezTo>
                    <a:pt x="4654" y="19052"/>
                    <a:pt x="4784" y="19071"/>
                    <a:pt x="4915" y="19071"/>
                  </a:cubicBezTo>
                  <a:cubicBezTo>
                    <a:pt x="5773" y="19071"/>
                    <a:pt x="6688" y="18248"/>
                    <a:pt x="6688" y="18248"/>
                  </a:cubicBezTo>
                  <a:cubicBezTo>
                    <a:pt x="6688" y="18248"/>
                    <a:pt x="7013" y="19282"/>
                    <a:pt x="7575" y="19282"/>
                  </a:cubicBezTo>
                  <a:cubicBezTo>
                    <a:pt x="7583" y="19282"/>
                    <a:pt x="7591" y="19282"/>
                    <a:pt x="7599" y="19281"/>
                  </a:cubicBezTo>
                  <a:cubicBezTo>
                    <a:pt x="8177" y="19220"/>
                    <a:pt x="9210" y="18248"/>
                    <a:pt x="9210" y="18248"/>
                  </a:cubicBezTo>
                  <a:cubicBezTo>
                    <a:pt x="9210" y="18248"/>
                    <a:pt x="9640" y="19295"/>
                    <a:pt x="10171" y="19295"/>
                  </a:cubicBezTo>
                  <a:cubicBezTo>
                    <a:pt x="10205" y="19295"/>
                    <a:pt x="10239" y="19290"/>
                    <a:pt x="10274" y="19281"/>
                  </a:cubicBezTo>
                  <a:cubicBezTo>
                    <a:pt x="10821" y="19160"/>
                    <a:pt x="11521" y="17852"/>
                    <a:pt x="11521" y="17852"/>
                  </a:cubicBezTo>
                  <a:cubicBezTo>
                    <a:pt x="11521" y="17852"/>
                    <a:pt x="11575" y="18895"/>
                    <a:pt x="12284" y="18895"/>
                  </a:cubicBezTo>
                  <a:cubicBezTo>
                    <a:pt x="12322" y="18895"/>
                    <a:pt x="12361" y="18892"/>
                    <a:pt x="12402" y="18886"/>
                  </a:cubicBezTo>
                  <a:cubicBezTo>
                    <a:pt x="13192" y="18704"/>
                    <a:pt x="14195" y="15086"/>
                    <a:pt x="14378" y="13020"/>
                  </a:cubicBezTo>
                  <a:cubicBezTo>
                    <a:pt x="14378" y="13020"/>
                    <a:pt x="15168" y="4448"/>
                    <a:pt x="15046" y="3992"/>
                  </a:cubicBezTo>
                  <a:cubicBezTo>
                    <a:pt x="14986" y="3536"/>
                    <a:pt x="13314" y="3384"/>
                    <a:pt x="13314" y="3384"/>
                  </a:cubicBezTo>
                  <a:cubicBezTo>
                    <a:pt x="13314" y="3384"/>
                    <a:pt x="14894" y="1743"/>
                    <a:pt x="14438" y="1560"/>
                  </a:cubicBezTo>
                  <a:cubicBezTo>
                    <a:pt x="14399" y="1542"/>
                    <a:pt x="14351" y="1534"/>
                    <a:pt x="14295" y="1534"/>
                  </a:cubicBezTo>
                  <a:cubicBezTo>
                    <a:pt x="13706" y="1534"/>
                    <a:pt x="12311" y="2472"/>
                    <a:pt x="12311" y="2472"/>
                  </a:cubicBezTo>
                  <a:cubicBezTo>
                    <a:pt x="12311" y="2472"/>
                    <a:pt x="12012" y="800"/>
                    <a:pt x="11770" y="800"/>
                  </a:cubicBezTo>
                  <a:cubicBezTo>
                    <a:pt x="11768" y="800"/>
                    <a:pt x="11766" y="800"/>
                    <a:pt x="11764" y="801"/>
                  </a:cubicBezTo>
                  <a:cubicBezTo>
                    <a:pt x="11521" y="831"/>
                    <a:pt x="11399" y="2290"/>
                    <a:pt x="11399" y="2290"/>
                  </a:cubicBezTo>
                  <a:cubicBezTo>
                    <a:pt x="11399" y="2290"/>
                    <a:pt x="7527" y="1"/>
                    <a:pt x="6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298;p34">
              <a:extLst>
                <a:ext uri="{FF2B5EF4-FFF2-40B4-BE49-F238E27FC236}">
                  <a16:creationId xmlns:a16="http://schemas.microsoft.com/office/drawing/2014/main" id="{F308E501-891D-B9D8-17FE-503A77348E84}"/>
                </a:ext>
              </a:extLst>
            </p:cNvPr>
            <p:cNvSpPr/>
            <p:nvPr/>
          </p:nvSpPr>
          <p:spPr>
            <a:xfrm>
              <a:off x="4319158" y="2594097"/>
              <a:ext cx="386865" cy="406383"/>
            </a:xfrm>
            <a:custGeom>
              <a:avLst/>
              <a:gdLst/>
              <a:ahLst/>
              <a:cxnLst/>
              <a:rect l="l" t="t" r="r" b="b"/>
              <a:pathLst>
                <a:path w="19880" h="20883" extrusionOk="0">
                  <a:moveTo>
                    <a:pt x="16900" y="1"/>
                  </a:moveTo>
                  <a:cubicBezTo>
                    <a:pt x="16900" y="1"/>
                    <a:pt x="15168" y="3496"/>
                    <a:pt x="2554" y="13375"/>
                  </a:cubicBezTo>
                  <a:cubicBezTo>
                    <a:pt x="0" y="15381"/>
                    <a:pt x="2797" y="20882"/>
                    <a:pt x="5958" y="20882"/>
                  </a:cubicBezTo>
                  <a:cubicBezTo>
                    <a:pt x="7782" y="20882"/>
                    <a:pt x="17691" y="8177"/>
                    <a:pt x="19879" y="1824"/>
                  </a:cubicBezTo>
                  <a:lnTo>
                    <a:pt x="16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299;p34">
              <a:extLst>
                <a:ext uri="{FF2B5EF4-FFF2-40B4-BE49-F238E27FC236}">
                  <a16:creationId xmlns:a16="http://schemas.microsoft.com/office/drawing/2014/main" id="{A1502444-DF66-883B-B53F-A711542B5CA0}"/>
                </a:ext>
              </a:extLst>
            </p:cNvPr>
            <p:cNvSpPr/>
            <p:nvPr/>
          </p:nvSpPr>
          <p:spPr>
            <a:xfrm>
              <a:off x="4881669" y="2594097"/>
              <a:ext cx="387449" cy="406383"/>
            </a:xfrm>
            <a:custGeom>
              <a:avLst/>
              <a:gdLst/>
              <a:ahLst/>
              <a:cxnLst/>
              <a:rect l="l" t="t" r="r" b="b"/>
              <a:pathLst>
                <a:path w="19910" h="20883" extrusionOk="0">
                  <a:moveTo>
                    <a:pt x="3010" y="1"/>
                  </a:moveTo>
                  <a:lnTo>
                    <a:pt x="1" y="1824"/>
                  </a:lnTo>
                  <a:cubicBezTo>
                    <a:pt x="2189" y="8177"/>
                    <a:pt x="12098" y="20882"/>
                    <a:pt x="13922" y="20882"/>
                  </a:cubicBezTo>
                  <a:cubicBezTo>
                    <a:pt x="17113" y="20882"/>
                    <a:pt x="19910" y="15381"/>
                    <a:pt x="17387" y="13375"/>
                  </a:cubicBezTo>
                  <a:cubicBezTo>
                    <a:pt x="4773" y="3496"/>
                    <a:pt x="3010" y="1"/>
                    <a:pt x="3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00;p34">
              <a:extLst>
                <a:ext uri="{FF2B5EF4-FFF2-40B4-BE49-F238E27FC236}">
                  <a16:creationId xmlns:a16="http://schemas.microsoft.com/office/drawing/2014/main" id="{984F7A7C-D0F4-24C6-BEDA-56AFBABD23C0}"/>
                </a:ext>
              </a:extLst>
            </p:cNvPr>
            <p:cNvSpPr/>
            <p:nvPr/>
          </p:nvSpPr>
          <p:spPr>
            <a:xfrm>
              <a:off x="4354653" y="2647339"/>
              <a:ext cx="178059" cy="224782"/>
            </a:xfrm>
            <a:custGeom>
              <a:avLst/>
              <a:gdLst/>
              <a:ahLst/>
              <a:cxnLst/>
              <a:rect l="l" t="t" r="r" b="b"/>
              <a:pathLst>
                <a:path w="9150" h="11551" extrusionOk="0">
                  <a:moveTo>
                    <a:pt x="9149" y="0"/>
                  </a:moveTo>
                  <a:lnTo>
                    <a:pt x="1611" y="639"/>
                  </a:lnTo>
                  <a:lnTo>
                    <a:pt x="0" y="11551"/>
                  </a:lnTo>
                  <a:cubicBezTo>
                    <a:pt x="0" y="11551"/>
                    <a:pt x="5745" y="10791"/>
                    <a:pt x="8329" y="7721"/>
                  </a:cubicBezTo>
                  <a:lnTo>
                    <a:pt x="9149" y="0"/>
                  </a:lnTo>
                  <a:close/>
                </a:path>
              </a:pathLst>
            </a:custGeom>
            <a:solidFill>
              <a:srgbClr val="F29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01;p34">
              <a:extLst>
                <a:ext uri="{FF2B5EF4-FFF2-40B4-BE49-F238E27FC236}">
                  <a16:creationId xmlns:a16="http://schemas.microsoft.com/office/drawing/2014/main" id="{4CF255F8-882A-1903-F963-28237AC0CF35}"/>
                </a:ext>
              </a:extLst>
            </p:cNvPr>
            <p:cNvSpPr/>
            <p:nvPr/>
          </p:nvSpPr>
          <p:spPr>
            <a:xfrm>
              <a:off x="4357611" y="2274700"/>
              <a:ext cx="192245" cy="464335"/>
            </a:xfrm>
            <a:custGeom>
              <a:avLst/>
              <a:gdLst/>
              <a:ahLst/>
              <a:cxnLst/>
              <a:rect l="l" t="t" r="r" b="b"/>
              <a:pathLst>
                <a:path w="9879" h="23861" extrusionOk="0">
                  <a:moveTo>
                    <a:pt x="9605" y="0"/>
                  </a:moveTo>
                  <a:cubicBezTo>
                    <a:pt x="6414" y="1520"/>
                    <a:pt x="3830" y="3283"/>
                    <a:pt x="2827" y="4438"/>
                  </a:cubicBezTo>
                  <a:cubicBezTo>
                    <a:pt x="1793" y="5593"/>
                    <a:pt x="0" y="23131"/>
                    <a:pt x="0" y="23131"/>
                  </a:cubicBezTo>
                  <a:lnTo>
                    <a:pt x="9879" y="23861"/>
                  </a:lnTo>
                  <a:lnTo>
                    <a:pt x="9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02;p34">
              <a:extLst>
                <a:ext uri="{FF2B5EF4-FFF2-40B4-BE49-F238E27FC236}">
                  <a16:creationId xmlns:a16="http://schemas.microsoft.com/office/drawing/2014/main" id="{724A0EBC-0778-82DD-87F7-C42131BB64A0}"/>
                </a:ext>
              </a:extLst>
            </p:cNvPr>
            <p:cNvSpPr/>
            <p:nvPr/>
          </p:nvSpPr>
          <p:spPr>
            <a:xfrm>
              <a:off x="4516132" y="2196023"/>
              <a:ext cx="578507" cy="992441"/>
            </a:xfrm>
            <a:custGeom>
              <a:avLst/>
              <a:gdLst/>
              <a:ahLst/>
              <a:cxnLst/>
              <a:rect l="l" t="t" r="r" b="b"/>
              <a:pathLst>
                <a:path w="29728" h="50999" extrusionOk="0">
                  <a:moveTo>
                    <a:pt x="9362" y="0"/>
                  </a:moveTo>
                  <a:cubicBezTo>
                    <a:pt x="9362" y="0"/>
                    <a:pt x="365" y="3314"/>
                    <a:pt x="152" y="5593"/>
                  </a:cubicBezTo>
                  <a:cubicBezTo>
                    <a:pt x="61" y="6201"/>
                    <a:pt x="61" y="8481"/>
                    <a:pt x="31" y="13283"/>
                  </a:cubicBezTo>
                  <a:cubicBezTo>
                    <a:pt x="0" y="26749"/>
                    <a:pt x="61" y="48117"/>
                    <a:pt x="61" y="48117"/>
                  </a:cubicBezTo>
                  <a:cubicBezTo>
                    <a:pt x="61" y="48117"/>
                    <a:pt x="5421" y="50999"/>
                    <a:pt x="14187" y="50999"/>
                  </a:cubicBezTo>
                  <a:cubicBezTo>
                    <a:pt x="18590" y="50999"/>
                    <a:pt x="23853" y="50271"/>
                    <a:pt x="29727" y="48086"/>
                  </a:cubicBezTo>
                  <a:cubicBezTo>
                    <a:pt x="29727" y="48086"/>
                    <a:pt x="29241" y="27022"/>
                    <a:pt x="28724" y="13223"/>
                  </a:cubicBezTo>
                  <a:cubicBezTo>
                    <a:pt x="28511" y="7964"/>
                    <a:pt x="28299" y="5289"/>
                    <a:pt x="28147" y="4833"/>
                  </a:cubicBezTo>
                  <a:cubicBezTo>
                    <a:pt x="27296" y="2706"/>
                    <a:pt x="19028" y="0"/>
                    <a:pt x="19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3;p34">
              <a:extLst>
                <a:ext uri="{FF2B5EF4-FFF2-40B4-BE49-F238E27FC236}">
                  <a16:creationId xmlns:a16="http://schemas.microsoft.com/office/drawing/2014/main" id="{D4A96C8E-29CA-D185-6F36-358E744450A0}"/>
                </a:ext>
              </a:extLst>
            </p:cNvPr>
            <p:cNvSpPr/>
            <p:nvPr/>
          </p:nvSpPr>
          <p:spPr>
            <a:xfrm>
              <a:off x="5039606" y="2268181"/>
              <a:ext cx="192245" cy="470270"/>
            </a:xfrm>
            <a:custGeom>
              <a:avLst/>
              <a:gdLst/>
              <a:ahLst/>
              <a:cxnLst/>
              <a:rect l="l" t="t" r="r" b="b"/>
              <a:pathLst>
                <a:path w="9879" h="24166" extrusionOk="0">
                  <a:moveTo>
                    <a:pt x="0" y="1"/>
                  </a:moveTo>
                  <a:lnTo>
                    <a:pt x="0" y="24165"/>
                  </a:lnTo>
                  <a:lnTo>
                    <a:pt x="9879" y="23436"/>
                  </a:lnTo>
                  <a:cubicBezTo>
                    <a:pt x="9879" y="23436"/>
                    <a:pt x="8086" y="5867"/>
                    <a:pt x="7052" y="4742"/>
                  </a:cubicBezTo>
                  <a:cubicBezTo>
                    <a:pt x="6019" y="3587"/>
                    <a:pt x="3070" y="152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04;p34">
              <a:extLst>
                <a:ext uri="{FF2B5EF4-FFF2-40B4-BE49-F238E27FC236}">
                  <a16:creationId xmlns:a16="http://schemas.microsoft.com/office/drawing/2014/main" id="{1E009006-3423-216E-4373-C9F8637ECB0E}"/>
                </a:ext>
              </a:extLst>
            </p:cNvPr>
            <p:cNvSpPr/>
            <p:nvPr/>
          </p:nvSpPr>
          <p:spPr>
            <a:xfrm>
              <a:off x="5060895" y="2425515"/>
              <a:ext cx="23099" cy="311165"/>
            </a:xfrm>
            <a:custGeom>
              <a:avLst/>
              <a:gdLst/>
              <a:ahLst/>
              <a:cxnLst/>
              <a:rect l="l" t="t" r="r" b="b"/>
              <a:pathLst>
                <a:path w="1187" h="15990" fill="none" extrusionOk="0">
                  <a:moveTo>
                    <a:pt x="1" y="1"/>
                  </a:moveTo>
                  <a:lnTo>
                    <a:pt x="1186" y="15989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05;p34">
              <a:extLst>
                <a:ext uri="{FF2B5EF4-FFF2-40B4-BE49-F238E27FC236}">
                  <a16:creationId xmlns:a16="http://schemas.microsoft.com/office/drawing/2014/main" id="{2D60B11D-96EA-C44D-B6BE-371E4AD5CFFE}"/>
                </a:ext>
              </a:extLst>
            </p:cNvPr>
            <p:cNvSpPr/>
            <p:nvPr/>
          </p:nvSpPr>
          <p:spPr>
            <a:xfrm>
              <a:off x="4516716" y="2425515"/>
              <a:ext cx="603" cy="311165"/>
            </a:xfrm>
            <a:custGeom>
              <a:avLst/>
              <a:gdLst/>
              <a:ahLst/>
              <a:cxnLst/>
              <a:rect l="l" t="t" r="r" b="b"/>
              <a:pathLst>
                <a:path w="31" h="15990" fill="none" extrusionOk="0">
                  <a:moveTo>
                    <a:pt x="1" y="15989"/>
                  </a:moveTo>
                  <a:lnTo>
                    <a:pt x="31" y="1"/>
                  </a:lnTo>
                </a:path>
              </a:pathLst>
            </a:custGeom>
            <a:noFill/>
            <a:ln w="9875" cap="flat" cmpd="sng">
              <a:solidFill>
                <a:srgbClr val="0D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06;p34">
              <a:extLst>
                <a:ext uri="{FF2B5EF4-FFF2-40B4-BE49-F238E27FC236}">
                  <a16:creationId xmlns:a16="http://schemas.microsoft.com/office/drawing/2014/main" id="{8E7241B8-9EEA-F382-6E8B-F0B2F2FA52B2}"/>
                </a:ext>
              </a:extLst>
            </p:cNvPr>
            <p:cNvSpPr/>
            <p:nvPr/>
          </p:nvSpPr>
          <p:spPr>
            <a:xfrm>
              <a:off x="4637225" y="1735801"/>
              <a:ext cx="281252" cy="177153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2307;p34">
              <a:extLst>
                <a:ext uri="{FF2B5EF4-FFF2-40B4-BE49-F238E27FC236}">
                  <a16:creationId xmlns:a16="http://schemas.microsoft.com/office/drawing/2014/main" id="{DA3012A1-7004-70A8-6151-3279A3E94AA7}"/>
                </a:ext>
              </a:extLst>
            </p:cNvPr>
            <p:cNvGrpSpPr/>
            <p:nvPr/>
          </p:nvGrpSpPr>
          <p:grpSpPr>
            <a:xfrm>
              <a:off x="5944107" y="1701095"/>
              <a:ext cx="936889" cy="1001477"/>
              <a:chOff x="1324122" y="1582116"/>
              <a:chExt cx="630817" cy="674350"/>
            </a:xfrm>
          </p:grpSpPr>
          <p:sp>
            <p:nvSpPr>
              <p:cNvPr id="137" name="Google Shape;2308;p34">
                <a:extLst>
                  <a:ext uri="{FF2B5EF4-FFF2-40B4-BE49-F238E27FC236}">
                    <a16:creationId xmlns:a16="http://schemas.microsoft.com/office/drawing/2014/main" id="{45DD9609-3D65-AE63-A2DF-D970C5504EB4}"/>
                  </a:ext>
                </a:extLst>
              </p:cNvPr>
              <p:cNvSpPr/>
              <p:nvPr/>
            </p:nvSpPr>
            <p:spPr>
              <a:xfrm>
                <a:off x="1443776" y="1732602"/>
                <a:ext cx="97887" cy="155387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3805" extrusionOk="0">
                    <a:moveTo>
                      <a:pt x="2055" y="0"/>
                    </a:moveTo>
                    <a:cubicBezTo>
                      <a:pt x="1370" y="115"/>
                      <a:pt x="685" y="229"/>
                      <a:pt x="0" y="343"/>
                    </a:cubicBezTo>
                    <a:lnTo>
                      <a:pt x="0" y="951"/>
                    </a:lnTo>
                    <a:lnTo>
                      <a:pt x="0" y="1332"/>
                    </a:lnTo>
                    <a:lnTo>
                      <a:pt x="76" y="2473"/>
                    </a:lnTo>
                    <a:lnTo>
                      <a:pt x="76" y="2778"/>
                    </a:lnTo>
                    <a:lnTo>
                      <a:pt x="114" y="3805"/>
                    </a:lnTo>
                    <a:lnTo>
                      <a:pt x="2397" y="3729"/>
                    </a:lnTo>
                    <a:cubicBezTo>
                      <a:pt x="2283" y="2473"/>
                      <a:pt x="2169" y="1256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09;p34">
                <a:extLst>
                  <a:ext uri="{FF2B5EF4-FFF2-40B4-BE49-F238E27FC236}">
                    <a16:creationId xmlns:a16="http://schemas.microsoft.com/office/drawing/2014/main" id="{0ACC299B-138A-5B5B-3647-2327ECCF21F9}"/>
                  </a:ext>
                </a:extLst>
              </p:cNvPr>
              <p:cNvSpPr/>
              <p:nvPr/>
            </p:nvSpPr>
            <p:spPr>
              <a:xfrm>
                <a:off x="1443776" y="1760943"/>
                <a:ext cx="82369" cy="83554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2046" extrusionOk="0">
                    <a:moveTo>
                      <a:pt x="1401" y="1"/>
                    </a:moveTo>
                    <a:cubicBezTo>
                      <a:pt x="1019" y="1"/>
                      <a:pt x="418" y="248"/>
                      <a:pt x="0" y="638"/>
                    </a:cubicBezTo>
                    <a:lnTo>
                      <a:pt x="76" y="1779"/>
                    </a:lnTo>
                    <a:lnTo>
                      <a:pt x="76" y="2046"/>
                    </a:lnTo>
                    <a:cubicBezTo>
                      <a:pt x="152" y="2046"/>
                      <a:pt x="305" y="2046"/>
                      <a:pt x="381" y="2008"/>
                    </a:cubicBezTo>
                    <a:cubicBezTo>
                      <a:pt x="1408" y="1779"/>
                      <a:pt x="2017" y="448"/>
                      <a:pt x="1712" y="105"/>
                    </a:cubicBezTo>
                    <a:cubicBezTo>
                      <a:pt x="1651" y="34"/>
                      <a:pt x="1541" y="1"/>
                      <a:pt x="1401" y="1"/>
                    </a:cubicBez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10;p34">
                <a:extLst>
                  <a:ext uri="{FF2B5EF4-FFF2-40B4-BE49-F238E27FC236}">
                    <a16:creationId xmlns:a16="http://schemas.microsoft.com/office/drawing/2014/main" id="{F42899E9-57C5-B52D-738C-E330BA0364A9}"/>
                  </a:ext>
                </a:extLst>
              </p:cNvPr>
              <p:cNvSpPr/>
              <p:nvPr/>
            </p:nvSpPr>
            <p:spPr>
              <a:xfrm>
                <a:off x="1364511" y="1612826"/>
                <a:ext cx="177153" cy="207904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5091" extrusionOk="0">
                    <a:moveTo>
                      <a:pt x="2477" y="1"/>
                    </a:moveTo>
                    <a:cubicBezTo>
                      <a:pt x="2391" y="1"/>
                      <a:pt x="2324" y="4"/>
                      <a:pt x="2284" y="4"/>
                    </a:cubicBezTo>
                    <a:cubicBezTo>
                      <a:pt x="2093" y="42"/>
                      <a:pt x="1142" y="80"/>
                      <a:pt x="686" y="841"/>
                    </a:cubicBezTo>
                    <a:cubicBezTo>
                      <a:pt x="610" y="993"/>
                      <a:pt x="343" y="1412"/>
                      <a:pt x="419" y="1906"/>
                    </a:cubicBezTo>
                    <a:cubicBezTo>
                      <a:pt x="496" y="2096"/>
                      <a:pt x="610" y="2211"/>
                      <a:pt x="572" y="2477"/>
                    </a:cubicBezTo>
                    <a:cubicBezTo>
                      <a:pt x="572" y="2515"/>
                      <a:pt x="534" y="2857"/>
                      <a:pt x="343" y="2971"/>
                    </a:cubicBezTo>
                    <a:cubicBezTo>
                      <a:pt x="191" y="3086"/>
                      <a:pt x="39" y="3009"/>
                      <a:pt x="39" y="3124"/>
                    </a:cubicBezTo>
                    <a:cubicBezTo>
                      <a:pt x="1" y="3238"/>
                      <a:pt x="305" y="3314"/>
                      <a:pt x="381" y="3542"/>
                    </a:cubicBezTo>
                    <a:cubicBezTo>
                      <a:pt x="534" y="3846"/>
                      <a:pt x="343" y="3999"/>
                      <a:pt x="381" y="4265"/>
                    </a:cubicBezTo>
                    <a:cubicBezTo>
                      <a:pt x="419" y="4607"/>
                      <a:pt x="762" y="4798"/>
                      <a:pt x="914" y="4874"/>
                    </a:cubicBezTo>
                    <a:cubicBezTo>
                      <a:pt x="1198" y="5041"/>
                      <a:pt x="1504" y="5090"/>
                      <a:pt x="1770" y="5090"/>
                    </a:cubicBezTo>
                    <a:cubicBezTo>
                      <a:pt x="2111" y="5090"/>
                      <a:pt x="2388" y="5009"/>
                      <a:pt x="2474" y="4988"/>
                    </a:cubicBezTo>
                    <a:cubicBezTo>
                      <a:pt x="3615" y="4569"/>
                      <a:pt x="4148" y="3162"/>
                      <a:pt x="4224" y="2211"/>
                    </a:cubicBezTo>
                    <a:cubicBezTo>
                      <a:pt x="4300" y="1792"/>
                      <a:pt x="4338" y="1031"/>
                      <a:pt x="3843" y="499"/>
                    </a:cubicBezTo>
                    <a:cubicBezTo>
                      <a:pt x="3393" y="48"/>
                      <a:pt x="2800" y="1"/>
                      <a:pt x="2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11;p34">
                <a:extLst>
                  <a:ext uri="{FF2B5EF4-FFF2-40B4-BE49-F238E27FC236}">
                    <a16:creationId xmlns:a16="http://schemas.microsoft.com/office/drawing/2014/main" id="{8052BCF2-3D2E-0518-E8F2-4BCD7A528955}"/>
                  </a:ext>
                </a:extLst>
              </p:cNvPr>
              <p:cNvSpPr/>
              <p:nvPr/>
            </p:nvSpPr>
            <p:spPr>
              <a:xfrm>
                <a:off x="1394036" y="1706180"/>
                <a:ext cx="7800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58" extrusionOk="0">
                    <a:moveTo>
                      <a:pt x="77" y="1"/>
                    </a:moveTo>
                    <a:cubicBezTo>
                      <a:pt x="39" y="1"/>
                      <a:pt x="1" y="77"/>
                      <a:pt x="1" y="229"/>
                    </a:cubicBezTo>
                    <a:cubicBezTo>
                      <a:pt x="1" y="381"/>
                      <a:pt x="39" y="457"/>
                      <a:pt x="77" y="457"/>
                    </a:cubicBezTo>
                    <a:cubicBezTo>
                      <a:pt x="153" y="457"/>
                      <a:pt x="191" y="381"/>
                      <a:pt x="191" y="229"/>
                    </a:cubicBezTo>
                    <a:cubicBezTo>
                      <a:pt x="191" y="115"/>
                      <a:pt x="153" y="1"/>
                      <a:pt x="77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12;p34">
                <a:extLst>
                  <a:ext uri="{FF2B5EF4-FFF2-40B4-BE49-F238E27FC236}">
                    <a16:creationId xmlns:a16="http://schemas.microsoft.com/office/drawing/2014/main" id="{04642E42-235B-5D1E-0A3B-082BCB08B5A8}"/>
                  </a:ext>
                </a:extLst>
              </p:cNvPr>
              <p:cNvSpPr/>
              <p:nvPr/>
            </p:nvSpPr>
            <p:spPr>
              <a:xfrm>
                <a:off x="1470157" y="1690662"/>
                <a:ext cx="46677" cy="6995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713" extrusionOk="0">
                    <a:moveTo>
                      <a:pt x="572" y="0"/>
                    </a:moveTo>
                    <a:cubicBezTo>
                      <a:pt x="229" y="0"/>
                      <a:pt x="1" y="381"/>
                      <a:pt x="1" y="837"/>
                    </a:cubicBezTo>
                    <a:cubicBezTo>
                      <a:pt x="1" y="1332"/>
                      <a:pt x="229" y="1712"/>
                      <a:pt x="572" y="1712"/>
                    </a:cubicBezTo>
                    <a:cubicBezTo>
                      <a:pt x="876" y="1712"/>
                      <a:pt x="1142" y="1332"/>
                      <a:pt x="1142" y="837"/>
                    </a:cubicBezTo>
                    <a:cubicBezTo>
                      <a:pt x="1142" y="381"/>
                      <a:pt x="876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13;p34">
                <a:extLst>
                  <a:ext uri="{FF2B5EF4-FFF2-40B4-BE49-F238E27FC236}">
                    <a16:creationId xmlns:a16="http://schemas.microsoft.com/office/drawing/2014/main" id="{6E8C7FE8-D518-D472-F16B-0B850F0380F2}"/>
                  </a:ext>
                </a:extLst>
              </p:cNvPr>
              <p:cNvSpPr/>
              <p:nvPr/>
            </p:nvSpPr>
            <p:spPr>
              <a:xfrm>
                <a:off x="1387829" y="1679758"/>
                <a:ext cx="29566" cy="1870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458" extrusionOk="0">
                    <a:moveTo>
                      <a:pt x="39" y="1"/>
                    </a:moveTo>
                    <a:cubicBezTo>
                      <a:pt x="1" y="1"/>
                      <a:pt x="1" y="1"/>
                      <a:pt x="1" y="77"/>
                    </a:cubicBezTo>
                    <a:cubicBezTo>
                      <a:pt x="1" y="115"/>
                      <a:pt x="1" y="115"/>
                      <a:pt x="39" y="115"/>
                    </a:cubicBezTo>
                    <a:cubicBezTo>
                      <a:pt x="115" y="115"/>
                      <a:pt x="191" y="115"/>
                      <a:pt x="343" y="153"/>
                    </a:cubicBezTo>
                    <a:cubicBezTo>
                      <a:pt x="495" y="267"/>
                      <a:pt x="533" y="343"/>
                      <a:pt x="571" y="381"/>
                    </a:cubicBezTo>
                    <a:cubicBezTo>
                      <a:pt x="571" y="457"/>
                      <a:pt x="609" y="457"/>
                      <a:pt x="609" y="457"/>
                    </a:cubicBezTo>
                    <a:lnTo>
                      <a:pt x="723" y="343"/>
                    </a:lnTo>
                    <a:cubicBezTo>
                      <a:pt x="647" y="267"/>
                      <a:pt x="571" y="153"/>
                      <a:pt x="419" y="77"/>
                    </a:cubicBezTo>
                    <a:cubicBezTo>
                      <a:pt x="267" y="1"/>
                      <a:pt x="153" y="1"/>
                      <a:pt x="39" y="1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14;p34">
                <a:extLst>
                  <a:ext uri="{FF2B5EF4-FFF2-40B4-BE49-F238E27FC236}">
                    <a16:creationId xmlns:a16="http://schemas.microsoft.com/office/drawing/2014/main" id="{4EC97CEB-C0DD-FB84-FC89-3976CD0DF6DC}"/>
                  </a:ext>
                </a:extLst>
              </p:cNvPr>
              <p:cNvSpPr/>
              <p:nvPr/>
            </p:nvSpPr>
            <p:spPr>
              <a:xfrm>
                <a:off x="1384725" y="1769887"/>
                <a:ext cx="28015" cy="1711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19" extrusionOk="0">
                    <a:moveTo>
                      <a:pt x="647" y="0"/>
                    </a:moveTo>
                    <a:cubicBezTo>
                      <a:pt x="609" y="0"/>
                      <a:pt x="571" y="0"/>
                      <a:pt x="571" y="38"/>
                    </a:cubicBezTo>
                    <a:cubicBezTo>
                      <a:pt x="571" y="77"/>
                      <a:pt x="457" y="191"/>
                      <a:pt x="381" y="229"/>
                    </a:cubicBezTo>
                    <a:cubicBezTo>
                      <a:pt x="316" y="278"/>
                      <a:pt x="258" y="292"/>
                      <a:pt x="209" y="292"/>
                    </a:cubicBezTo>
                    <a:cubicBezTo>
                      <a:pt x="145" y="292"/>
                      <a:pt x="98" y="267"/>
                      <a:pt x="77" y="267"/>
                    </a:cubicBezTo>
                    <a:cubicBezTo>
                      <a:pt x="39" y="267"/>
                      <a:pt x="1" y="267"/>
                      <a:pt x="1" y="343"/>
                    </a:cubicBezTo>
                    <a:cubicBezTo>
                      <a:pt x="1" y="381"/>
                      <a:pt x="1" y="419"/>
                      <a:pt x="39" y="419"/>
                    </a:cubicBezTo>
                    <a:lnTo>
                      <a:pt x="191" y="419"/>
                    </a:lnTo>
                    <a:cubicBezTo>
                      <a:pt x="229" y="419"/>
                      <a:pt x="305" y="381"/>
                      <a:pt x="457" y="343"/>
                    </a:cubicBezTo>
                    <a:cubicBezTo>
                      <a:pt x="609" y="267"/>
                      <a:pt x="647" y="153"/>
                      <a:pt x="685" y="77"/>
                    </a:cubicBezTo>
                    <a:cubicBezTo>
                      <a:pt x="685" y="38"/>
                      <a:pt x="685" y="0"/>
                      <a:pt x="647" y="0"/>
                    </a:cubicBezTo>
                    <a:close/>
                  </a:path>
                </a:pathLst>
              </a:custGeom>
              <a:solidFill>
                <a:srgbClr val="011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15;p34">
                <a:extLst>
                  <a:ext uri="{FF2B5EF4-FFF2-40B4-BE49-F238E27FC236}">
                    <a16:creationId xmlns:a16="http://schemas.microsoft.com/office/drawing/2014/main" id="{9AEC6B5B-13BC-174E-518F-A81F3C4F1FA7}"/>
                  </a:ext>
                </a:extLst>
              </p:cNvPr>
              <p:cNvSpPr/>
              <p:nvPr/>
            </p:nvSpPr>
            <p:spPr>
              <a:xfrm>
                <a:off x="1324122" y="1582116"/>
                <a:ext cx="630817" cy="67435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16513" extrusionOk="0">
                    <a:moveTo>
                      <a:pt x="1506" y="1"/>
                    </a:moveTo>
                    <a:cubicBezTo>
                      <a:pt x="1214" y="1"/>
                      <a:pt x="931" y="73"/>
                      <a:pt x="648" y="261"/>
                    </a:cubicBezTo>
                    <a:cubicBezTo>
                      <a:pt x="267" y="566"/>
                      <a:pt x="1" y="1060"/>
                      <a:pt x="153" y="1441"/>
                    </a:cubicBezTo>
                    <a:cubicBezTo>
                      <a:pt x="343" y="1935"/>
                      <a:pt x="1028" y="1631"/>
                      <a:pt x="2055" y="2316"/>
                    </a:cubicBezTo>
                    <a:cubicBezTo>
                      <a:pt x="2642" y="2695"/>
                      <a:pt x="2946" y="3168"/>
                      <a:pt x="3339" y="3168"/>
                    </a:cubicBezTo>
                    <a:cubicBezTo>
                      <a:pt x="3379" y="3168"/>
                      <a:pt x="3420" y="3163"/>
                      <a:pt x="3463" y="3153"/>
                    </a:cubicBezTo>
                    <a:cubicBezTo>
                      <a:pt x="3740" y="3118"/>
                      <a:pt x="3828" y="2958"/>
                      <a:pt x="3956" y="2958"/>
                    </a:cubicBezTo>
                    <a:cubicBezTo>
                      <a:pt x="3969" y="2958"/>
                      <a:pt x="3982" y="2959"/>
                      <a:pt x="3995" y="2963"/>
                    </a:cubicBezTo>
                    <a:cubicBezTo>
                      <a:pt x="4148" y="3001"/>
                      <a:pt x="4262" y="3381"/>
                      <a:pt x="4072" y="4865"/>
                    </a:cubicBezTo>
                    <a:cubicBezTo>
                      <a:pt x="3767" y="6387"/>
                      <a:pt x="3387" y="7566"/>
                      <a:pt x="3082" y="8441"/>
                    </a:cubicBezTo>
                    <a:cubicBezTo>
                      <a:pt x="2550" y="9810"/>
                      <a:pt x="2245" y="10495"/>
                      <a:pt x="2474" y="11294"/>
                    </a:cubicBezTo>
                    <a:cubicBezTo>
                      <a:pt x="2740" y="12207"/>
                      <a:pt x="3615" y="12664"/>
                      <a:pt x="4224" y="12968"/>
                    </a:cubicBezTo>
                    <a:cubicBezTo>
                      <a:pt x="4452" y="13463"/>
                      <a:pt x="5175" y="15251"/>
                      <a:pt x="7001" y="16050"/>
                    </a:cubicBezTo>
                    <a:cubicBezTo>
                      <a:pt x="7671" y="16365"/>
                      <a:pt x="8427" y="16512"/>
                      <a:pt x="9175" y="16512"/>
                    </a:cubicBezTo>
                    <a:cubicBezTo>
                      <a:pt x="10594" y="16512"/>
                      <a:pt x="11985" y="15982"/>
                      <a:pt x="12708" y="15061"/>
                    </a:cubicBezTo>
                    <a:cubicBezTo>
                      <a:pt x="15447" y="11484"/>
                      <a:pt x="7838" y="2316"/>
                      <a:pt x="5175" y="870"/>
                    </a:cubicBezTo>
                    <a:cubicBezTo>
                      <a:pt x="4148" y="376"/>
                      <a:pt x="2283" y="109"/>
                      <a:pt x="2055" y="71"/>
                    </a:cubicBezTo>
                    <a:cubicBezTo>
                      <a:pt x="1867" y="28"/>
                      <a:pt x="1685" y="1"/>
                      <a:pt x="15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16;p34">
                <a:extLst>
                  <a:ext uri="{FF2B5EF4-FFF2-40B4-BE49-F238E27FC236}">
                    <a16:creationId xmlns:a16="http://schemas.microsoft.com/office/drawing/2014/main" id="{3A844A5C-F421-848A-123C-8FD1BB3A29BD}"/>
                  </a:ext>
                </a:extLst>
              </p:cNvPr>
              <p:cNvSpPr/>
              <p:nvPr/>
            </p:nvSpPr>
            <p:spPr>
              <a:xfrm>
                <a:off x="1578948" y="1665792"/>
                <a:ext cx="299870" cy="508059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12441" extrusionOk="0">
                    <a:moveTo>
                      <a:pt x="76" y="0"/>
                    </a:moveTo>
                    <a:lnTo>
                      <a:pt x="0" y="267"/>
                    </a:lnTo>
                    <a:cubicBezTo>
                      <a:pt x="2092" y="1104"/>
                      <a:pt x="3804" y="2397"/>
                      <a:pt x="5174" y="3957"/>
                    </a:cubicBezTo>
                    <a:cubicBezTo>
                      <a:pt x="6201" y="5136"/>
                      <a:pt x="7114" y="6202"/>
                      <a:pt x="7114" y="7609"/>
                    </a:cubicBezTo>
                    <a:cubicBezTo>
                      <a:pt x="7152" y="10386"/>
                      <a:pt x="3843" y="12137"/>
                      <a:pt x="3690" y="12251"/>
                    </a:cubicBezTo>
                    <a:lnTo>
                      <a:pt x="3804" y="12441"/>
                    </a:lnTo>
                    <a:cubicBezTo>
                      <a:pt x="4109" y="12251"/>
                      <a:pt x="7343" y="10501"/>
                      <a:pt x="7343" y="7685"/>
                    </a:cubicBezTo>
                    <a:cubicBezTo>
                      <a:pt x="7343" y="6164"/>
                      <a:pt x="6391" y="5060"/>
                      <a:pt x="5364" y="3805"/>
                    </a:cubicBezTo>
                    <a:cubicBezTo>
                      <a:pt x="3919" y="2207"/>
                      <a:pt x="2169" y="914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2176;p34">
            <a:extLst>
              <a:ext uri="{FF2B5EF4-FFF2-40B4-BE49-F238E27FC236}">
                <a16:creationId xmlns:a16="http://schemas.microsoft.com/office/drawing/2014/main" id="{4B701F71-1910-74AF-DA69-047C656569D6}"/>
              </a:ext>
            </a:extLst>
          </p:cNvPr>
          <p:cNvSpPr/>
          <p:nvPr/>
        </p:nvSpPr>
        <p:spPr>
          <a:xfrm>
            <a:off x="2640542" y="3013467"/>
            <a:ext cx="3992875" cy="445324"/>
          </a:xfrm>
          <a:custGeom>
            <a:avLst/>
            <a:gdLst/>
            <a:ahLst/>
            <a:cxnLst/>
            <a:rect l="l" t="t" r="r" b="b"/>
            <a:pathLst>
              <a:path w="284900" h="28512" extrusionOk="0">
                <a:moveTo>
                  <a:pt x="284899" y="0"/>
                </a:moveTo>
                <a:cubicBezTo>
                  <a:pt x="284504" y="61"/>
                  <a:pt x="284139" y="182"/>
                  <a:pt x="283866" y="213"/>
                </a:cubicBezTo>
                <a:cubicBezTo>
                  <a:pt x="278273" y="1550"/>
                  <a:pt x="272984" y="4529"/>
                  <a:pt x="271981" y="8146"/>
                </a:cubicBezTo>
                <a:cubicBezTo>
                  <a:pt x="270829" y="7358"/>
                  <a:pt x="269140" y="6946"/>
                  <a:pt x="267458" y="6946"/>
                </a:cubicBezTo>
                <a:cubicBezTo>
                  <a:pt x="266610" y="6946"/>
                  <a:pt x="265764" y="7051"/>
                  <a:pt x="264990" y="7265"/>
                </a:cubicBezTo>
                <a:cubicBezTo>
                  <a:pt x="262650" y="7933"/>
                  <a:pt x="261069" y="9787"/>
                  <a:pt x="261403" y="11307"/>
                </a:cubicBezTo>
                <a:cubicBezTo>
                  <a:pt x="258121" y="9635"/>
                  <a:pt x="254504" y="7933"/>
                  <a:pt x="250248" y="7781"/>
                </a:cubicBezTo>
                <a:cubicBezTo>
                  <a:pt x="250078" y="7776"/>
                  <a:pt x="249907" y="7774"/>
                  <a:pt x="249738" y="7774"/>
                </a:cubicBezTo>
                <a:cubicBezTo>
                  <a:pt x="245830" y="7774"/>
                  <a:pt x="242209" y="9091"/>
                  <a:pt x="239063" y="10547"/>
                </a:cubicBezTo>
                <a:cubicBezTo>
                  <a:pt x="236753" y="11611"/>
                  <a:pt x="234564" y="12797"/>
                  <a:pt x="233044" y="14316"/>
                </a:cubicBezTo>
                <a:cubicBezTo>
                  <a:pt x="231524" y="15836"/>
                  <a:pt x="230157" y="17751"/>
                  <a:pt x="231008" y="19423"/>
                </a:cubicBezTo>
                <a:cubicBezTo>
                  <a:pt x="229816" y="18377"/>
                  <a:pt x="227680" y="17747"/>
                  <a:pt x="225581" y="17747"/>
                </a:cubicBezTo>
                <a:cubicBezTo>
                  <a:pt x="225485" y="17747"/>
                  <a:pt x="225389" y="17748"/>
                  <a:pt x="225293" y="17751"/>
                </a:cubicBezTo>
                <a:cubicBezTo>
                  <a:pt x="223074" y="17842"/>
                  <a:pt x="220795" y="18724"/>
                  <a:pt x="219731" y="19909"/>
                </a:cubicBezTo>
                <a:cubicBezTo>
                  <a:pt x="218394" y="18572"/>
                  <a:pt x="215962" y="17690"/>
                  <a:pt x="213469" y="17660"/>
                </a:cubicBezTo>
                <a:cubicBezTo>
                  <a:pt x="213376" y="17656"/>
                  <a:pt x="213281" y="17655"/>
                  <a:pt x="213186" y="17655"/>
                </a:cubicBezTo>
                <a:cubicBezTo>
                  <a:pt x="210736" y="17655"/>
                  <a:pt x="208036" y="18770"/>
                  <a:pt x="206661" y="19970"/>
                </a:cubicBezTo>
                <a:cubicBezTo>
                  <a:pt x="206478" y="17204"/>
                  <a:pt x="204989" y="14438"/>
                  <a:pt x="202436" y="12067"/>
                </a:cubicBezTo>
                <a:cubicBezTo>
                  <a:pt x="201068" y="10790"/>
                  <a:pt x="199275" y="9605"/>
                  <a:pt x="196904" y="9180"/>
                </a:cubicBezTo>
                <a:cubicBezTo>
                  <a:pt x="196258" y="9066"/>
                  <a:pt x="195601" y="9014"/>
                  <a:pt x="194942" y="9014"/>
                </a:cubicBezTo>
                <a:cubicBezTo>
                  <a:pt x="192968" y="9014"/>
                  <a:pt x="190984" y="9476"/>
                  <a:pt x="189274" y="10091"/>
                </a:cubicBezTo>
                <a:cubicBezTo>
                  <a:pt x="182922" y="12341"/>
                  <a:pt x="178241" y="16626"/>
                  <a:pt x="176052" y="20882"/>
                </a:cubicBezTo>
                <a:cubicBezTo>
                  <a:pt x="175779" y="19788"/>
                  <a:pt x="174320" y="18815"/>
                  <a:pt x="172496" y="18572"/>
                </a:cubicBezTo>
                <a:cubicBezTo>
                  <a:pt x="172157" y="18527"/>
                  <a:pt x="171805" y="18504"/>
                  <a:pt x="171449" y="18504"/>
                </a:cubicBezTo>
                <a:cubicBezTo>
                  <a:pt x="169889" y="18504"/>
                  <a:pt x="168261" y="18929"/>
                  <a:pt x="167420" y="19696"/>
                </a:cubicBezTo>
                <a:cubicBezTo>
                  <a:pt x="167602" y="17812"/>
                  <a:pt x="167754" y="15867"/>
                  <a:pt x="167025" y="14012"/>
                </a:cubicBezTo>
                <a:cubicBezTo>
                  <a:pt x="165323" y="9666"/>
                  <a:pt x="158332" y="6444"/>
                  <a:pt x="151067" y="6353"/>
                </a:cubicBezTo>
                <a:cubicBezTo>
                  <a:pt x="150994" y="6352"/>
                  <a:pt x="150920" y="6352"/>
                  <a:pt x="150847" y="6352"/>
                </a:cubicBezTo>
                <a:cubicBezTo>
                  <a:pt x="143692" y="6352"/>
                  <a:pt x="136814" y="9282"/>
                  <a:pt x="134045" y="13344"/>
                </a:cubicBezTo>
                <a:cubicBezTo>
                  <a:pt x="133346" y="14408"/>
                  <a:pt x="132434" y="15471"/>
                  <a:pt x="131979" y="16626"/>
                </a:cubicBezTo>
                <a:cubicBezTo>
                  <a:pt x="130945" y="15076"/>
                  <a:pt x="128422" y="13860"/>
                  <a:pt x="125656" y="13769"/>
                </a:cubicBezTo>
                <a:cubicBezTo>
                  <a:pt x="125592" y="13768"/>
                  <a:pt x="125528" y="13767"/>
                  <a:pt x="125463" y="13767"/>
                </a:cubicBezTo>
                <a:cubicBezTo>
                  <a:pt x="122772" y="13767"/>
                  <a:pt x="119714" y="14993"/>
                  <a:pt x="119091" y="16596"/>
                </a:cubicBezTo>
                <a:cubicBezTo>
                  <a:pt x="117571" y="15319"/>
                  <a:pt x="115686" y="13921"/>
                  <a:pt x="113103" y="13891"/>
                </a:cubicBezTo>
                <a:cubicBezTo>
                  <a:pt x="113053" y="13890"/>
                  <a:pt x="113003" y="13889"/>
                  <a:pt x="112953" y="13889"/>
                </a:cubicBezTo>
                <a:cubicBezTo>
                  <a:pt x="111729" y="13889"/>
                  <a:pt x="110536" y="14243"/>
                  <a:pt x="109455" y="14681"/>
                </a:cubicBezTo>
                <a:cubicBezTo>
                  <a:pt x="107115" y="15623"/>
                  <a:pt x="105261" y="17052"/>
                  <a:pt x="104075" y="18602"/>
                </a:cubicBezTo>
                <a:cubicBezTo>
                  <a:pt x="102677" y="16019"/>
                  <a:pt x="100914" y="13435"/>
                  <a:pt x="98209" y="11277"/>
                </a:cubicBezTo>
                <a:cubicBezTo>
                  <a:pt x="95473" y="9088"/>
                  <a:pt x="91674" y="7325"/>
                  <a:pt x="87266" y="6778"/>
                </a:cubicBezTo>
                <a:cubicBezTo>
                  <a:pt x="86284" y="6654"/>
                  <a:pt x="85290" y="6595"/>
                  <a:pt x="84297" y="6595"/>
                </a:cubicBezTo>
                <a:cubicBezTo>
                  <a:pt x="79456" y="6595"/>
                  <a:pt x="74627" y="7998"/>
                  <a:pt x="71096" y="10091"/>
                </a:cubicBezTo>
                <a:cubicBezTo>
                  <a:pt x="66841" y="12584"/>
                  <a:pt x="64470" y="16748"/>
                  <a:pt x="62707" y="20183"/>
                </a:cubicBezTo>
                <a:cubicBezTo>
                  <a:pt x="61552" y="18754"/>
                  <a:pt x="59150" y="17721"/>
                  <a:pt x="56536" y="17569"/>
                </a:cubicBezTo>
                <a:cubicBezTo>
                  <a:pt x="56328" y="17557"/>
                  <a:pt x="56118" y="17551"/>
                  <a:pt x="55908" y="17551"/>
                </a:cubicBezTo>
                <a:cubicBezTo>
                  <a:pt x="53489" y="17551"/>
                  <a:pt x="51035" y="18339"/>
                  <a:pt x="49637" y="19514"/>
                </a:cubicBezTo>
                <a:cubicBezTo>
                  <a:pt x="48482" y="17386"/>
                  <a:pt x="45442" y="15715"/>
                  <a:pt x="41916" y="15198"/>
                </a:cubicBezTo>
                <a:cubicBezTo>
                  <a:pt x="41145" y="15078"/>
                  <a:pt x="40321" y="15021"/>
                  <a:pt x="39478" y="15021"/>
                </a:cubicBezTo>
                <a:cubicBezTo>
                  <a:pt x="36466" y="15021"/>
                  <a:pt x="33205" y="15750"/>
                  <a:pt x="31186" y="16961"/>
                </a:cubicBezTo>
                <a:cubicBezTo>
                  <a:pt x="30335" y="11642"/>
                  <a:pt x="23983" y="7052"/>
                  <a:pt x="16080" y="4742"/>
                </a:cubicBezTo>
                <a:cubicBezTo>
                  <a:pt x="11064" y="3252"/>
                  <a:pt x="5563" y="2614"/>
                  <a:pt x="0" y="2523"/>
                </a:cubicBezTo>
                <a:lnTo>
                  <a:pt x="0" y="28511"/>
                </a:lnTo>
                <a:lnTo>
                  <a:pt x="284899" y="28359"/>
                </a:lnTo>
                <a:lnTo>
                  <a:pt x="2848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30723"/>
      </p:ext>
    </p:extLst>
  </p:cSld>
  <p:clrMapOvr>
    <a:masterClrMapping/>
  </p:clrMapOvr>
</p:sld>
</file>

<file path=ppt/theme/theme1.xml><?xml version="1.0" encoding="utf-8"?>
<a:theme xmlns:a="http://schemas.openxmlformats.org/drawingml/2006/main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AC0E6814EF442B32804FFD5DB0AAF" ma:contentTypeVersion="9" ma:contentTypeDescription="Create a new document." ma:contentTypeScope="" ma:versionID="3494ae71b61ab84e3c757550e261f53d">
  <xsd:schema xmlns:xsd="http://www.w3.org/2001/XMLSchema" xmlns:xs="http://www.w3.org/2001/XMLSchema" xmlns:p="http://schemas.microsoft.com/office/2006/metadata/properties" xmlns:ns3="1e3ea55b-3787-4a54-b0f3-53b37939729d" xmlns:ns4="faff2d96-b2b8-465a-b244-1e239aaf7430" targetNamespace="http://schemas.microsoft.com/office/2006/metadata/properties" ma:root="true" ma:fieldsID="09bcf0e1d11c05e50fc341f9f8d42fcc" ns3:_="" ns4:_="">
    <xsd:import namespace="1e3ea55b-3787-4a54-b0f3-53b37939729d"/>
    <xsd:import namespace="faff2d96-b2b8-465a-b244-1e239aaf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ea55b-3787-4a54-b0f3-53b3793972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2d96-b2b8-465a-b244-1e239aaf7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6FE184-24EE-4BC6-9AC6-4B36C5C73ED2}">
  <ds:schemaRefs>
    <ds:schemaRef ds:uri="http://purl.org/dc/terms/"/>
    <ds:schemaRef ds:uri="http://purl.org/dc/dcmitype/"/>
    <ds:schemaRef ds:uri="1e3ea55b-3787-4a54-b0f3-53b37939729d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ff2d96-b2b8-465a-b244-1e239aaf7430"/>
  </ds:schemaRefs>
</ds:datastoreItem>
</file>

<file path=customXml/itemProps2.xml><?xml version="1.0" encoding="utf-8"?>
<ds:datastoreItem xmlns:ds="http://schemas.openxmlformats.org/officeDocument/2006/customXml" ds:itemID="{DD16655C-0AF0-4B33-AF06-329A6E4C6C6A}">
  <ds:schemaRefs>
    <ds:schemaRef ds:uri="1e3ea55b-3787-4a54-b0f3-53b37939729d"/>
    <ds:schemaRef ds:uri="faff2d96-b2b8-465a-b244-1e239aaf74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F50F15-7E7F-45CA-BC7A-89FAD889E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Apresentação no Ecrã (16:9)</PresentationFormat>
  <Paragraphs>193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Roboto</vt:lpstr>
      <vt:lpstr>Wingdings</vt:lpstr>
      <vt:lpstr>Fira Sans Extra Condensed</vt:lpstr>
      <vt:lpstr>Film Industry Marketing Infographics by Slidesgo</vt:lpstr>
      <vt:lpstr>Trabalho Prático:  Aplicação para exploração visual de um dataset Cinemas de Portugal</vt:lpstr>
      <vt:lpstr>Tipos de Dados Recolhidos</vt:lpstr>
      <vt:lpstr>Persona</vt:lpstr>
      <vt:lpstr>Questões importantes</vt:lpstr>
      <vt:lpstr>Escolha das técnicas de visualização</vt:lpstr>
      <vt:lpstr>Demo</vt:lpstr>
      <vt:lpstr>Post Task Questionnaire Results</vt:lpstr>
      <vt:lpstr>Future Work</vt:lpstr>
      <vt:lpstr>FIM</vt:lpstr>
      <vt:lpstr>Avaliação Heurística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Industry Marketing Infographics</dc:title>
  <cp:lastModifiedBy>Tiago Coelho</cp:lastModifiedBy>
  <cp:revision>3</cp:revision>
  <dcterms:modified xsi:type="dcterms:W3CDTF">2022-12-08T13:37:23Z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0x010100646AC0E6814EF442B32804FFD5DB0AAF</vt:lpwstr>
  </property>
</Properties>
</file>