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/>
    <p:restoredTop sz="96654"/>
  </p:normalViewPr>
  <p:slideViewPr>
    <p:cSldViewPr snapToGrid="0">
      <p:cViewPr varScale="1">
        <p:scale>
          <a:sx n="157" d="100"/>
          <a:sy n="15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seattle.gov/Public-Safety/Seattle-Real-Time-Fire-911-Calls/kzjm-xkqj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FEBA-1809-4886-CD72-808283AB58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Exploring Seattle’s 911 Calls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CE3C4B-072A-0E04-078C-808FCFBD01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By: Trenton creamer</a:t>
            </a:r>
          </a:p>
        </p:txBody>
      </p:sp>
    </p:spTree>
    <p:extLst>
      <p:ext uri="{BB962C8B-B14F-4D97-AF65-F5344CB8AC3E}">
        <p14:creationId xmlns:p14="http://schemas.microsoft.com/office/powerpoint/2010/main" val="114761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201A-71B9-45F9-6B5F-C23356C5E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Learning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7742-E4AB-F8ED-0D88-347F77AD5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model that was able to identify trends in 911 call events and be able to predict when they are most likely to occur in the day.</a:t>
            </a:r>
          </a:p>
          <a:p>
            <a:r>
              <a:rPr lang="en-US" dirty="0"/>
              <a:t>This could better help police and emergency workers to be adequately staffed and resourced during times of the day based on frequency of when events may occur.</a:t>
            </a:r>
          </a:p>
        </p:txBody>
      </p:sp>
    </p:spTree>
    <p:extLst>
      <p:ext uri="{BB962C8B-B14F-4D97-AF65-F5344CB8AC3E}">
        <p14:creationId xmlns:p14="http://schemas.microsoft.com/office/powerpoint/2010/main" val="320545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A8971-B5ED-8ECF-20B1-AD0416C0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	Data Source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E057E-5571-773C-BBE0-AD626E354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https://data.seattle.gov/Public-Safety/Seattle-Real-Time-Fire-911-Calls/kzjm-xkqj</a:t>
            </a:r>
            <a:endParaRPr lang="en-US" dirty="0"/>
          </a:p>
          <a:p>
            <a:r>
              <a:rPr lang="en-US" dirty="0"/>
              <a:t>1.8M 911 calls since created</a:t>
            </a:r>
          </a:p>
          <a:p>
            <a:r>
              <a:rPr lang="en-US" dirty="0"/>
              <a:t>32000 911 calls since the beginning of this year</a:t>
            </a:r>
          </a:p>
          <a:p>
            <a:r>
              <a:rPr lang="en-US" dirty="0"/>
              <a:t>2500 911 calls in April when I pulled the data </a:t>
            </a:r>
          </a:p>
        </p:txBody>
      </p:sp>
    </p:spTree>
    <p:extLst>
      <p:ext uri="{BB962C8B-B14F-4D97-AF65-F5344CB8AC3E}">
        <p14:creationId xmlns:p14="http://schemas.microsoft.com/office/powerpoint/2010/main" val="141837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992E-88AD-6A21-12AA-087F9793E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+mn-lt"/>
              </a:rPr>
              <a:t>Data Source Continued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44A16D-0DFF-B221-C994-C38A8C3BB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0" y="2097087"/>
            <a:ext cx="9915389" cy="1172585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583657C-2485-8D3A-01E4-453AA2CA5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0130" y="3734533"/>
            <a:ext cx="11226711" cy="11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02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CA11-A7A5-998D-DB4F-66BBB076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Visualizations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AD069E-74C0-BC1B-E1B5-750B8E2FD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224" y="1831146"/>
            <a:ext cx="4067385" cy="38614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783EFE-D6CE-751F-FA33-7BB451977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974" y="1925076"/>
            <a:ext cx="6401802" cy="38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62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CA1D-6878-8B95-E136-D205450BF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Visualization continued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BE3541-E15C-7D59-EF77-B148B9B47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36" y="3228589"/>
            <a:ext cx="5719676" cy="3409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53AF86-5605-5F37-388E-19F242C2D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252" y="3228589"/>
            <a:ext cx="4218351" cy="33182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44FFB5-5BE1-1A46-FDAB-7F9ACC9B8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939" y="227013"/>
            <a:ext cx="3340664" cy="291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09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E29C5-7B13-3F71-2587-4012E5A2B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ML models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8E323-B24A-571F-0BDC-BDF028936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178" y="2067505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Random Forests</a:t>
            </a:r>
          </a:p>
          <a:p>
            <a:pPr lvl="1"/>
            <a:r>
              <a:rPr lang="en-US" dirty="0"/>
              <a:t>33% before tuning</a:t>
            </a:r>
          </a:p>
          <a:p>
            <a:pPr lvl="1"/>
            <a:r>
              <a:rPr lang="en-US" dirty="0"/>
              <a:t>36% after tuning, performed better with a lower amount of </a:t>
            </a:r>
            <a:r>
              <a:rPr lang="en-US" dirty="0" err="1"/>
              <a:t>n_estimators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Precision of Early Morning Events highest</a:t>
            </a:r>
          </a:p>
          <a:p>
            <a:pPr lvl="1"/>
            <a:endParaRPr lang="en-US" dirty="0"/>
          </a:p>
          <a:p>
            <a:r>
              <a:rPr lang="en-US" dirty="0"/>
              <a:t>Naïve Bayes </a:t>
            </a:r>
          </a:p>
          <a:p>
            <a:pPr lvl="1"/>
            <a:r>
              <a:rPr lang="en-US" dirty="0"/>
              <a:t>Initial accuracy of 17%</a:t>
            </a:r>
          </a:p>
          <a:p>
            <a:pPr lvl="1"/>
            <a:r>
              <a:rPr lang="en-US" dirty="0"/>
              <a:t>35% after smoothing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4D286E-D84F-C625-9B91-B80BA7E98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317" y="3792606"/>
            <a:ext cx="5682847" cy="225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66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40</TotalTime>
  <Words>156</Words>
  <Application>Microsoft Macintosh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Exploring Seattle’s 911 Calls</vt:lpstr>
      <vt:lpstr>Learning Objective</vt:lpstr>
      <vt:lpstr> Data Source </vt:lpstr>
      <vt:lpstr>Data Source Continued</vt:lpstr>
      <vt:lpstr>Visualizations</vt:lpstr>
      <vt:lpstr>Visualization continued</vt:lpstr>
      <vt:lpstr>ML models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Trenton Creamer</dc:creator>
  <cp:lastModifiedBy>Trenton Creamer</cp:lastModifiedBy>
  <cp:revision>11</cp:revision>
  <dcterms:created xsi:type="dcterms:W3CDTF">2023-04-24T02:35:53Z</dcterms:created>
  <dcterms:modified xsi:type="dcterms:W3CDTF">2023-04-24T16:43:31Z</dcterms:modified>
</cp:coreProperties>
</file>