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9"/>
    <p:restoredTop sz="96654"/>
  </p:normalViewPr>
  <p:slideViewPr>
    <p:cSldViewPr snapToGrid="0">
      <p:cViewPr varScale="1">
        <p:scale>
          <a:sx n="147" d="100"/>
          <a:sy n="147" d="100"/>
        </p:scale>
        <p:origin x="10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seattle.gov/Public-Safety/Seattle-Real-Time-Fire-911-Calls/kzjm-xkqj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5FEBA-1809-4886-CD72-808283AB58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Exploring Seattle’s 911 Calls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CE3C4B-072A-0E04-078C-808FCFBD01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By: Trenton creamer</a:t>
            </a:r>
          </a:p>
        </p:txBody>
      </p:sp>
    </p:spTree>
    <p:extLst>
      <p:ext uri="{BB962C8B-B14F-4D97-AF65-F5344CB8AC3E}">
        <p14:creationId xmlns:p14="http://schemas.microsoft.com/office/powerpoint/2010/main" val="1147612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8201A-71B9-45F9-6B5F-C23356C5E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Learning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A7742-E4AB-F8ED-0D88-347F77AD5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build a model that was able to identify trends in 911 call events and be able to predict when they are most likely to occur in the day.</a:t>
            </a:r>
          </a:p>
          <a:p>
            <a:r>
              <a:rPr lang="en-US" dirty="0"/>
              <a:t>This could better help police and emergency workers to be adequately staffed and resourced during times of the day based on frequency of when events may occur.</a:t>
            </a:r>
          </a:p>
        </p:txBody>
      </p:sp>
    </p:spTree>
    <p:extLst>
      <p:ext uri="{BB962C8B-B14F-4D97-AF65-F5344CB8AC3E}">
        <p14:creationId xmlns:p14="http://schemas.microsoft.com/office/powerpoint/2010/main" val="3205457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A8971-B5ED-8ECF-20B1-AD0416C0F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	Data Source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E057E-5571-773C-BBE0-AD626E354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https://data.seattle.gov/Public-Safety/Seattle-Real-Time-Fire-911-Calls/kzjm-xkqj</a:t>
            </a:r>
            <a:endParaRPr lang="en-US" dirty="0"/>
          </a:p>
          <a:p>
            <a:r>
              <a:rPr lang="en-US" dirty="0"/>
              <a:t>1.8M 911 calls since created</a:t>
            </a:r>
          </a:p>
          <a:p>
            <a:r>
              <a:rPr lang="en-US" dirty="0"/>
              <a:t>32000 911 calls since the beginning of this year</a:t>
            </a:r>
          </a:p>
          <a:p>
            <a:r>
              <a:rPr lang="en-US" dirty="0"/>
              <a:t>2500 911 calls in April when I pulled the data </a:t>
            </a:r>
          </a:p>
        </p:txBody>
      </p:sp>
    </p:spTree>
    <p:extLst>
      <p:ext uri="{BB962C8B-B14F-4D97-AF65-F5344CB8AC3E}">
        <p14:creationId xmlns:p14="http://schemas.microsoft.com/office/powerpoint/2010/main" val="1418379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9992E-88AD-6A21-12AA-087F9793E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+mn-lt"/>
              </a:rPr>
              <a:t>Data Source Continued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44A16D-0DFF-B221-C994-C38A8C3BB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0" y="2097087"/>
            <a:ext cx="9915389" cy="1172585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583657C-2485-8D3A-01E4-453AA2CA5A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0130" y="3734533"/>
            <a:ext cx="11226711" cy="11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102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ECA11-A7A5-998D-DB4F-66BBB0766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Visualizations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34D68-DF31-C289-D0FA-3456F31E4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0625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24</TotalTime>
  <Words>112</Words>
  <Application>Microsoft Macintosh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Tw Cen MT</vt:lpstr>
      <vt:lpstr>Circuit</vt:lpstr>
      <vt:lpstr>Exploring Seattle’s 911 Calls</vt:lpstr>
      <vt:lpstr>Learning Objective</vt:lpstr>
      <vt:lpstr> Data Source </vt:lpstr>
      <vt:lpstr>Data Source Continued</vt:lpstr>
      <vt:lpstr>Visualizations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Trenton Creamer</dc:creator>
  <cp:lastModifiedBy>Trenton Creamer</cp:lastModifiedBy>
  <cp:revision>8</cp:revision>
  <dcterms:created xsi:type="dcterms:W3CDTF">2023-04-24T02:35:53Z</dcterms:created>
  <dcterms:modified xsi:type="dcterms:W3CDTF">2023-04-24T03:00:14Z</dcterms:modified>
</cp:coreProperties>
</file>