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6654"/>
  </p:normalViewPr>
  <p:slideViewPr>
    <p:cSldViewPr snapToGrid="0">
      <p:cViewPr varScale="1">
        <p:scale>
          <a:sx n="142" d="100"/>
          <a:sy n="142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Public-Safety/Seattle-Real-Time-Fire-911-Calls/kzjm-xkq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FEBA-1809-4886-CD72-808283AB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Exploring Seattle’s 911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E3C4B-072A-0E04-078C-808FCFBD0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Trenton creamer</a:t>
            </a:r>
          </a:p>
        </p:txBody>
      </p:sp>
    </p:spTree>
    <p:extLst>
      <p:ext uri="{BB962C8B-B14F-4D97-AF65-F5344CB8AC3E}">
        <p14:creationId xmlns:p14="http://schemas.microsoft.com/office/powerpoint/2010/main" val="11476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201A-71B9-45F9-6B5F-C23356C5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7742-E4AB-F8ED-0D88-347F77AD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model that was able to identify trends in 911 call events and be able to predict when they are most likely to occur in the day.</a:t>
            </a:r>
          </a:p>
          <a:p>
            <a:r>
              <a:rPr lang="en-US" dirty="0"/>
              <a:t>This could better help police and emergency workers to be adequately staffed and resourced during times of the day based on frequency of when events may occur.</a:t>
            </a:r>
          </a:p>
        </p:txBody>
      </p:sp>
    </p:spTree>
    <p:extLst>
      <p:ext uri="{BB962C8B-B14F-4D97-AF65-F5344CB8AC3E}">
        <p14:creationId xmlns:p14="http://schemas.microsoft.com/office/powerpoint/2010/main" val="32054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8971-B5ED-8ECF-20B1-AD0416C0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	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057E-5571-773C-BBE0-AD626E35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https://data.seattle.gov/Public-Safety/Seattle-Real-Time-Fire-911-Calls/kzjm-xkqj</a:t>
            </a:r>
            <a:endParaRPr lang="en-US" dirty="0"/>
          </a:p>
          <a:p>
            <a:r>
              <a:rPr lang="en-US" dirty="0"/>
              <a:t>1.8M 911 calls since created</a:t>
            </a:r>
          </a:p>
          <a:p>
            <a:r>
              <a:rPr lang="en-US" dirty="0"/>
              <a:t>32000 911 calls since the beginning of this year</a:t>
            </a:r>
          </a:p>
          <a:p>
            <a:r>
              <a:rPr lang="en-US" dirty="0"/>
              <a:t>2500 911 calls in April when I pulled the data </a:t>
            </a:r>
          </a:p>
        </p:txBody>
      </p:sp>
    </p:spTree>
    <p:extLst>
      <p:ext uri="{BB962C8B-B14F-4D97-AF65-F5344CB8AC3E}">
        <p14:creationId xmlns:p14="http://schemas.microsoft.com/office/powerpoint/2010/main" val="141837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92E-88AD-6A21-12AA-087F9793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Data Source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4A16D-0DFF-B221-C994-C38A8C3B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22" y="2256415"/>
            <a:ext cx="9915389" cy="117258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83657C-2485-8D3A-01E4-453AA2CA5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957" y="3742625"/>
            <a:ext cx="11226711" cy="1172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B98F5-FD31-07E7-C5FA-3844EDF9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013" y="5383001"/>
            <a:ext cx="6311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CA11-A7A5-998D-DB4F-66BBB076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Visualizations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D069E-74C0-BC1B-E1B5-750B8E2FD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24" y="1831146"/>
            <a:ext cx="4067385" cy="3861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83EFE-D6CE-751F-FA33-7BB45197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74" y="1925076"/>
            <a:ext cx="6401802" cy="38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6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A99A-6A2C-7BE2-C235-79EA797C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Top event by time of 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F7BB9-D831-B117-E9AD-A88770A9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374" y="1971581"/>
            <a:ext cx="7576544" cy="43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9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CA1D-6878-8B95-E136-D205450B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Visualization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E3541-E15C-7D59-EF77-B148B9B4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7" y="2681742"/>
            <a:ext cx="5719676" cy="340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3AF86-5605-5F37-388E-19F242C2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99" y="3219624"/>
            <a:ext cx="4218351" cy="3318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4FFB5-5BE1-1A46-FDAB-7F9ACC9B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942" y="164261"/>
            <a:ext cx="3340664" cy="29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0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29C5-7B13-3F71-2587-4012E5A2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ML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E323-B24A-571F-0BDC-BDF02893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78" y="2067505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Forests</a:t>
            </a:r>
          </a:p>
          <a:p>
            <a:pPr lvl="1"/>
            <a:r>
              <a:rPr lang="en-US" dirty="0"/>
              <a:t>33% before tuning</a:t>
            </a:r>
          </a:p>
          <a:p>
            <a:pPr lvl="1"/>
            <a:r>
              <a:rPr lang="en-US" dirty="0"/>
              <a:t>36% after tuning, performed better with a lower amount of </a:t>
            </a:r>
            <a:r>
              <a:rPr lang="en-US" dirty="0" err="1"/>
              <a:t>n_estimators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Precision of Early Morning Events highest</a:t>
            </a:r>
          </a:p>
          <a:p>
            <a:pPr lvl="1"/>
            <a:endParaRPr lang="en-US" dirty="0"/>
          </a:p>
          <a:p>
            <a:r>
              <a:rPr lang="en-US" dirty="0"/>
              <a:t>Naïve Bayes </a:t>
            </a:r>
          </a:p>
          <a:p>
            <a:pPr lvl="1"/>
            <a:r>
              <a:rPr lang="en-US" dirty="0"/>
              <a:t>Initial accuracy of 17%</a:t>
            </a:r>
          </a:p>
          <a:p>
            <a:pPr lvl="1"/>
            <a:r>
              <a:rPr lang="en-US" dirty="0"/>
              <a:t>35% after smoothing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D286E-D84F-C625-9B91-B80BA7E9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34" y="3866481"/>
            <a:ext cx="4499935" cy="178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AFE8C-6A1B-55EA-202B-6A23D76CE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54" y="5768484"/>
            <a:ext cx="6311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6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168</TotalTime>
  <Words>162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Exploring Seattle’s 911 Calls</vt:lpstr>
      <vt:lpstr>Learning Objective</vt:lpstr>
      <vt:lpstr> Data Source </vt:lpstr>
      <vt:lpstr>Data Source Continued</vt:lpstr>
      <vt:lpstr>Visualizations</vt:lpstr>
      <vt:lpstr>Top event by time of day</vt:lpstr>
      <vt:lpstr>Visualization continued</vt:lpstr>
      <vt:lpstr>ML models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Trenton Creamer</dc:creator>
  <cp:lastModifiedBy>Trenton Creamer</cp:lastModifiedBy>
  <cp:revision>13</cp:revision>
  <dcterms:created xsi:type="dcterms:W3CDTF">2023-04-24T02:35:53Z</dcterms:created>
  <dcterms:modified xsi:type="dcterms:W3CDTF">2023-04-24T18:51:31Z</dcterms:modified>
</cp:coreProperties>
</file>